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4336-6408-4E71-994E-D06C371A5AD6}" type="datetimeFigureOut">
              <a:rPr lang="es-MX" smtClean="0"/>
              <a:t>14/12/2011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0DAE-6DEC-4365-9699-2737376FF8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68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4336-6408-4E71-994E-D06C371A5AD6}" type="datetimeFigureOut">
              <a:rPr lang="es-MX" smtClean="0"/>
              <a:t>14/12/2011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0DAE-6DEC-4365-9699-2737376FF8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370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4336-6408-4E71-994E-D06C371A5AD6}" type="datetimeFigureOut">
              <a:rPr lang="es-MX" smtClean="0"/>
              <a:t>14/12/2011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0DAE-6DEC-4365-9699-2737376FF8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526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4336-6408-4E71-994E-D06C371A5AD6}" type="datetimeFigureOut">
              <a:rPr lang="es-MX" smtClean="0"/>
              <a:t>14/12/2011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0DAE-6DEC-4365-9699-2737376FF8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0165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4336-6408-4E71-994E-D06C371A5AD6}" type="datetimeFigureOut">
              <a:rPr lang="es-MX" smtClean="0"/>
              <a:t>14/12/2011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0DAE-6DEC-4365-9699-2737376FF8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3562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4336-6408-4E71-994E-D06C371A5AD6}" type="datetimeFigureOut">
              <a:rPr lang="es-MX" smtClean="0"/>
              <a:t>14/12/2011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0DAE-6DEC-4365-9699-2737376FF8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3938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4336-6408-4E71-994E-D06C371A5AD6}" type="datetimeFigureOut">
              <a:rPr lang="es-MX" smtClean="0"/>
              <a:t>14/12/2011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0DAE-6DEC-4365-9699-2737376FF8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0012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4336-6408-4E71-994E-D06C371A5AD6}" type="datetimeFigureOut">
              <a:rPr lang="es-MX" smtClean="0"/>
              <a:t>14/12/2011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0DAE-6DEC-4365-9699-2737376FF8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6104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4336-6408-4E71-994E-D06C371A5AD6}" type="datetimeFigureOut">
              <a:rPr lang="es-MX" smtClean="0"/>
              <a:t>14/12/2011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0DAE-6DEC-4365-9699-2737376FF8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4138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4336-6408-4E71-994E-D06C371A5AD6}" type="datetimeFigureOut">
              <a:rPr lang="es-MX" smtClean="0"/>
              <a:t>14/12/2011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0DAE-6DEC-4365-9699-2737376FF8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13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4336-6408-4E71-994E-D06C371A5AD6}" type="datetimeFigureOut">
              <a:rPr lang="es-MX" smtClean="0"/>
              <a:t>14/12/2011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0DAE-6DEC-4365-9699-2737376FF8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7826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24336-6408-4E71-994E-D06C371A5AD6}" type="datetimeFigureOut">
              <a:rPr lang="es-MX" smtClean="0"/>
              <a:t>14/12/2011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50DAE-6DEC-4365-9699-2737376FF8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208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Título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792162"/>
          </a:xfrm>
        </p:spPr>
        <p:txBody>
          <a:bodyPr anchor="t"/>
          <a:lstStyle/>
          <a:p>
            <a:pPr>
              <a:defRPr/>
            </a:pPr>
            <a:r>
              <a:rPr lang="es-MX" sz="2800" b="1" dirty="0">
                <a:solidFill>
                  <a:srgbClr val="7A007A"/>
                </a:solidFill>
                <a:latin typeface="Arial" pitchFamily="34" charset="0"/>
                <a:ea typeface="+mn-ea"/>
                <a:cs typeface="Arial" pitchFamily="34" charset="0"/>
              </a:rPr>
              <a:t>Factores</a:t>
            </a:r>
            <a:r>
              <a:rPr lang="es-MX" dirty="0" smtClean="0"/>
              <a:t> </a:t>
            </a:r>
            <a:r>
              <a:rPr lang="es-MX" sz="2800" b="1" dirty="0">
                <a:solidFill>
                  <a:srgbClr val="7A007A"/>
                </a:solidFill>
                <a:latin typeface="Arial" pitchFamily="34" charset="0"/>
                <a:ea typeface="+mn-ea"/>
                <a:cs typeface="Arial" pitchFamily="34" charset="0"/>
              </a:rPr>
              <a:t>de emisión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50825" y="1844675"/>
          <a:ext cx="8642349" cy="4249739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729097"/>
                <a:gridCol w="985542"/>
                <a:gridCol w="985542"/>
                <a:gridCol w="985542"/>
                <a:gridCol w="985542"/>
                <a:gridCol w="985542"/>
                <a:gridCol w="985542"/>
              </a:tblGrid>
              <a:tr h="809471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Combustible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CO2/Ton Combustible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N2O/Ton Combustible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CH4/Ton Combustible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NOX / Ton Combustible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COVNM/ton combustible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COV Total/Ton Combustible</a:t>
                      </a:r>
                    </a:p>
                  </a:txBody>
                  <a:tcPr marL="0" marR="0" marT="0" marB="0" anchor="ctr"/>
                </a:tc>
              </a:tr>
              <a:tr h="286689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Gasolina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3.11234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0.0329423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</a:tr>
              <a:tr h="286689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Combustóleo ligero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3.2938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0.01135803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0.11358032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6.43621805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0.18930053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</a:tr>
              <a:tr h="286689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Combustóleo pesado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3.2172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0.01135803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0.11358032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6.43621805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0.18930053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</a:tr>
              <a:tr h="286689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Diesel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3.5232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0.01365203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0.13652031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2.21845505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0.17065039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</a:tr>
              <a:tr h="286689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Gas LP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1.9286E-05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4.2857E-05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0.00432857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</a:tr>
              <a:tr h="286689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Gas natural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2.9068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3.6672E-05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0.00014669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0.00916805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0.00018336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</a:tr>
              <a:tr h="286689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Gasóleo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3.153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0.00630168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</a:tr>
              <a:tr h="286689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Carbón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2.17706196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1.18370484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1.68823477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11.4489485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0.09702499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</a:tr>
              <a:tr h="286689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Madera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0.8612262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0.00015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0.0013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0.1145</a:t>
                      </a:r>
                    </a:p>
                  </a:txBody>
                  <a:tcPr marL="0" marR="0" marT="0" marB="0" anchor="ctr"/>
                </a:tc>
              </a:tr>
              <a:tr h="286689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Bagazo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0.70909091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0.0006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</a:tr>
              <a:tr h="286689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Coque de carbón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2.17706196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1.18370484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0.0165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</a:tr>
              <a:tr h="286689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Coque de petróleo (ref. antracita)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2.5763912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0.00816462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8725" name="1 CuadroTexto"/>
          <p:cNvSpPr txBox="1">
            <a:spLocks noChangeArrowheads="1"/>
          </p:cNvSpPr>
          <p:nvPr/>
        </p:nvSpPr>
        <p:spPr bwMode="auto">
          <a:xfrm>
            <a:off x="250825" y="6237288"/>
            <a:ext cx="8642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s-MX" sz="1400"/>
              <a:t>Fuente: Panel Intergubernamental sobre Cambio Climático 2006 (GEI) y </a:t>
            </a:r>
            <a:r>
              <a:rPr lang="en-US" sz="1400"/>
              <a:t>AP 42, Fifth Edition Compilation of Air Pollutant Emission Factors</a:t>
            </a:r>
            <a:endParaRPr lang="es-MX" sz="1400"/>
          </a:p>
        </p:txBody>
      </p:sp>
    </p:spTree>
    <p:extLst>
      <p:ext uri="{BB962C8B-B14F-4D97-AF65-F5344CB8AC3E}">
        <p14:creationId xmlns:p14="http://schemas.microsoft.com/office/powerpoint/2010/main" val="116750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250825" y="1995488"/>
          <a:ext cx="8569325" cy="3598864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011819"/>
                <a:gridCol w="1885982"/>
                <a:gridCol w="1332928"/>
                <a:gridCol w="1126619"/>
                <a:gridCol w="1044096"/>
                <a:gridCol w="1167881"/>
              </a:tblGrid>
              <a:tr h="846791"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Combustible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Ton Material </a:t>
                      </a:r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orgánico </a:t>
                      </a:r>
                      <a:r>
                        <a:rPr lang="es-MX" sz="1300" b="1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particulado</a:t>
                      </a:r>
                      <a:r>
                        <a:rPr lang="es-MX" sz="13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POM)/ton Combustible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Aldehídos/Ton Combustible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CO/Ton Combustible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SO2/Ton Combustible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COT/Ton Combustible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211698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Gasolina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0.0014147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1.267167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0.00169764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0.042441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11698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Combustóleo ligero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0.00060606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11698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Combustóleo pesado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0.00060302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0.00075739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11698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Diesel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0.00072816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0.00011432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11698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Gas LP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0.00073714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2.35E-07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0.00012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11698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Gas natural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1.5738E-05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0.00028852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11698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Gasoleo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0.00067039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0.00040223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11698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Carbón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11698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Madera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0.000008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0.0012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0.1263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0.0002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11698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Bagazo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11698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Coque de carbón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0.1375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423395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Coque de petróleo (ref. antracita)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 bwMode="auto">
          <a:xfrm>
            <a:off x="468313" y="1052513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s-MX" sz="2800" b="1" smtClean="0">
                <a:solidFill>
                  <a:srgbClr val="7A007A"/>
                </a:solidFill>
                <a:latin typeface="Arial" pitchFamily="34" charset="0"/>
                <a:ea typeface="+mn-ea"/>
                <a:cs typeface="Arial" pitchFamily="34" charset="0"/>
              </a:rPr>
              <a:t>Factores</a:t>
            </a:r>
            <a:r>
              <a:rPr lang="es-MX" smtClean="0"/>
              <a:t> </a:t>
            </a:r>
            <a:r>
              <a:rPr lang="es-MX" sz="2800" b="1" smtClean="0">
                <a:solidFill>
                  <a:srgbClr val="7A007A"/>
                </a:solidFill>
                <a:latin typeface="Arial" pitchFamily="34" charset="0"/>
                <a:ea typeface="+mn-ea"/>
                <a:cs typeface="Arial" pitchFamily="34" charset="0"/>
              </a:rPr>
              <a:t>de emisión</a:t>
            </a:r>
            <a:endParaRPr lang="es-MX" sz="2800" b="1" dirty="0">
              <a:solidFill>
                <a:srgbClr val="7A007A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9735" name="5 CuadroTexto"/>
          <p:cNvSpPr txBox="1">
            <a:spLocks noChangeArrowheads="1"/>
          </p:cNvSpPr>
          <p:nvPr/>
        </p:nvSpPr>
        <p:spPr bwMode="auto">
          <a:xfrm>
            <a:off x="250825" y="6092825"/>
            <a:ext cx="86423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s-MX" sz="1400"/>
              <a:t>Fuente: </a:t>
            </a:r>
            <a:r>
              <a:rPr lang="en-US" sz="1400"/>
              <a:t>AP 42, Fifth Edition Compilation of Air Pollutant Emission Factors</a:t>
            </a:r>
            <a:endParaRPr lang="es-MX" sz="1400"/>
          </a:p>
        </p:txBody>
      </p:sp>
    </p:spTree>
    <p:extLst>
      <p:ext uri="{BB962C8B-B14F-4D97-AF65-F5344CB8AC3E}">
        <p14:creationId xmlns:p14="http://schemas.microsoft.com/office/powerpoint/2010/main" val="218310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468313" y="1052513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s-MX" sz="2800" b="1" smtClean="0">
                <a:solidFill>
                  <a:srgbClr val="7A007A"/>
                </a:solidFill>
                <a:latin typeface="Arial" pitchFamily="34" charset="0"/>
                <a:ea typeface="+mn-ea"/>
                <a:cs typeface="Arial" pitchFamily="34" charset="0"/>
              </a:rPr>
              <a:t>Factores</a:t>
            </a:r>
            <a:r>
              <a:rPr lang="es-MX" smtClean="0"/>
              <a:t> </a:t>
            </a:r>
            <a:r>
              <a:rPr lang="es-MX" sz="2800" b="1" smtClean="0">
                <a:solidFill>
                  <a:srgbClr val="7A007A"/>
                </a:solidFill>
                <a:latin typeface="Arial" pitchFamily="34" charset="0"/>
                <a:ea typeface="+mn-ea"/>
                <a:cs typeface="Arial" pitchFamily="34" charset="0"/>
              </a:rPr>
              <a:t>de emisión</a:t>
            </a:r>
            <a:endParaRPr lang="es-MX" sz="2800" b="1" dirty="0">
              <a:solidFill>
                <a:srgbClr val="7A007A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250825" y="1773238"/>
          <a:ext cx="8642349" cy="439261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469243"/>
                <a:gridCol w="1311785"/>
                <a:gridCol w="1234621"/>
                <a:gridCol w="1271034"/>
                <a:gridCol w="1177833"/>
                <a:gridCol w="1177833"/>
              </a:tblGrid>
              <a:tr h="101897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Combustible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Benceno/Ton Combustible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1,1,1-Tricloroetano/Ton Combustible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As/Ton Combustible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Cd/Ton Combustible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Cr/Ton Combustible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270664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Gasolina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70664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Combustóleo ligero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2.5939E-08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2.8606E-08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70664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Combustóleo pesado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2.5809E-08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2.8462E-08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1.592E-07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4.8E-08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1.0191E-07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70664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Diesel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3.1165E-08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3.4369E-08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70664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Gas LP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70664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Gas natural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5.5082E-08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5.2459E-09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2.8852E-08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3.6721E-08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70664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Gasoleo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2.8693E-08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3.1642E-08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70664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Carbón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9.5E-08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3.55E-08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0.000014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70664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Madera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70664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Bagazo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70664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Coque de carbón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2.05E-07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2.55E-08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0.00000013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396336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Coque de petróleo (ref. antracita)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8.6182E-08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3.2205E-08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1.2701E-05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70759" name="4 CuadroTexto"/>
          <p:cNvSpPr txBox="1">
            <a:spLocks noChangeArrowheads="1"/>
          </p:cNvSpPr>
          <p:nvPr/>
        </p:nvSpPr>
        <p:spPr bwMode="auto">
          <a:xfrm>
            <a:off x="179388" y="6308725"/>
            <a:ext cx="8785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s-MX" sz="1400"/>
              <a:t>Fuente: </a:t>
            </a:r>
            <a:r>
              <a:rPr lang="en-US" sz="1400"/>
              <a:t>AP 42, Fifth Edition Compilation of Air Pollutant Emission Factors</a:t>
            </a:r>
            <a:endParaRPr lang="es-MX" sz="1400"/>
          </a:p>
        </p:txBody>
      </p:sp>
    </p:spTree>
    <p:extLst>
      <p:ext uri="{BB962C8B-B14F-4D97-AF65-F5344CB8AC3E}">
        <p14:creationId xmlns:p14="http://schemas.microsoft.com/office/powerpoint/2010/main" val="3460053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468313" y="1052513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s-MX" sz="2800" b="1" smtClean="0">
                <a:solidFill>
                  <a:srgbClr val="7A007A"/>
                </a:solidFill>
                <a:latin typeface="Arial" pitchFamily="34" charset="0"/>
                <a:ea typeface="+mn-ea"/>
                <a:cs typeface="Arial" pitchFamily="34" charset="0"/>
              </a:rPr>
              <a:t>Factores</a:t>
            </a:r>
            <a:r>
              <a:rPr lang="es-MX" smtClean="0"/>
              <a:t> </a:t>
            </a:r>
            <a:r>
              <a:rPr lang="es-MX" sz="2800" b="1" smtClean="0">
                <a:solidFill>
                  <a:srgbClr val="7A007A"/>
                </a:solidFill>
                <a:latin typeface="Arial" pitchFamily="34" charset="0"/>
                <a:ea typeface="+mn-ea"/>
                <a:cs typeface="Arial" pitchFamily="34" charset="0"/>
              </a:rPr>
              <a:t>de emisión</a:t>
            </a:r>
            <a:endParaRPr lang="es-MX" sz="2800" b="1" dirty="0">
              <a:solidFill>
                <a:srgbClr val="7A007A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1683" name="4 CuadroTexto"/>
          <p:cNvSpPr txBox="1">
            <a:spLocks noChangeArrowheads="1"/>
          </p:cNvSpPr>
          <p:nvPr/>
        </p:nvSpPr>
        <p:spPr bwMode="auto">
          <a:xfrm>
            <a:off x="179388" y="6308725"/>
            <a:ext cx="8785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s-MX" sz="1400"/>
              <a:t>Fuente: </a:t>
            </a:r>
            <a:r>
              <a:rPr lang="en-US" sz="1400"/>
              <a:t>AP 42, Fifth Edition Compilation of Air Pollutant Emission Factors</a:t>
            </a:r>
            <a:endParaRPr lang="es-MX" sz="1400"/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468313" y="2071688"/>
          <a:ext cx="8229599" cy="380524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808310"/>
                <a:gridCol w="1440160"/>
                <a:gridCol w="1384017"/>
                <a:gridCol w="1352287"/>
                <a:gridCol w="1244825"/>
              </a:tblGrid>
              <a:tr h="96335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Combustible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</a:t>
                      </a:r>
                      <a:r>
                        <a:rPr lang="es-MX" sz="13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Bifenilo</a:t>
                      </a:r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/Ton Combustible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Acetaldehído/Ton Combustible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</a:t>
                      </a:r>
                      <a:r>
                        <a:rPr lang="es-MX" sz="13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Bromoformo</a:t>
                      </a:r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/Ton Combustible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Cloroformo/Ton combustible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204712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Gasolina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04712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Combustóleo ligero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04712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Combustóleo pesado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04712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Diesel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04712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Gas LP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04712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Gas natural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04712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Gasoleo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04712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Carbón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0.0000125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04712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Madera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04712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Bagazo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04712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Otros Combustibles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04712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Coque de carbón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2.85E-07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1.95E-08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2.95E-08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385341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Coque de petróleo (ref. antracita)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1.134E-05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3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023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468313" y="1052513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s-MX" sz="2800" b="1" dirty="0" smtClean="0">
                <a:solidFill>
                  <a:srgbClr val="7A007A"/>
                </a:solidFill>
                <a:latin typeface="Arial" pitchFamily="34" charset="0"/>
                <a:ea typeface="+mn-ea"/>
                <a:cs typeface="Arial" pitchFamily="34" charset="0"/>
              </a:rPr>
              <a:t>Factores</a:t>
            </a:r>
            <a:r>
              <a:rPr lang="es-MX" dirty="0" smtClean="0"/>
              <a:t> </a:t>
            </a:r>
            <a:r>
              <a:rPr lang="es-MX" sz="2800" b="1" dirty="0" smtClean="0">
                <a:solidFill>
                  <a:srgbClr val="7A007A"/>
                </a:solidFill>
                <a:latin typeface="Arial" pitchFamily="34" charset="0"/>
                <a:ea typeface="+mn-ea"/>
                <a:cs typeface="Arial" pitchFamily="34" charset="0"/>
              </a:rPr>
              <a:t>de emisión</a:t>
            </a:r>
            <a:endParaRPr lang="es-MX" sz="2800" b="1" dirty="0">
              <a:solidFill>
                <a:srgbClr val="7A007A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487363" y="1844675"/>
          <a:ext cx="8497888" cy="4165597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556884"/>
                <a:gridCol w="1308424"/>
                <a:gridCol w="1158145"/>
                <a:gridCol w="1158145"/>
                <a:gridCol w="1158145"/>
                <a:gridCol w="1158145"/>
              </a:tblGrid>
              <a:tr h="92568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Combustible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Formaldehído/Ton Combustible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Hg/Ton Combustible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Ni/Ton Combustible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PST/Ton Combustible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Pb/Ton Combustible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231422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Gasolina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31422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Combustóleo ligero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31422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Combustóleo pesado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3.9799E-06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1.3628E-08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1.0191E-05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1.8211E-07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31422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Diesel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31422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Gas LP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31422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Gas natural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1.9672E-06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6.8197E-09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5.5082E-08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0.00019934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1.3115E-08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31422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Gasoleo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31422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Carbón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6.5E-08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0.000013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0.00000445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31422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Madera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0.0173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31422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Bagazo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0.0078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31422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Otros Combustibles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31422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Coque de carbón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0.00000012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4.15E-08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0.00000014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0.00000021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46284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Coque de petróleo (ref. antracita)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5.8967E-08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1.1793E-05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4.037E-06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72814" name="4 CuadroTexto"/>
          <p:cNvSpPr txBox="1">
            <a:spLocks noChangeArrowheads="1"/>
          </p:cNvSpPr>
          <p:nvPr/>
        </p:nvSpPr>
        <p:spPr bwMode="auto">
          <a:xfrm>
            <a:off x="179388" y="6308725"/>
            <a:ext cx="8785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s-MX" sz="1400"/>
              <a:t>Fuente:  </a:t>
            </a:r>
            <a:r>
              <a:rPr lang="en-US" sz="1400"/>
              <a:t>AP 42, Fifth Edition Compilation of Air Pollutant Emission Factors</a:t>
            </a:r>
            <a:endParaRPr lang="es-MX" sz="1400"/>
          </a:p>
        </p:txBody>
      </p:sp>
    </p:spTree>
    <p:extLst>
      <p:ext uri="{BB962C8B-B14F-4D97-AF65-F5344CB8AC3E}">
        <p14:creationId xmlns:p14="http://schemas.microsoft.com/office/powerpoint/2010/main" val="2023906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468313" y="1052513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s-MX" sz="2800" b="1" dirty="0" smtClean="0">
                <a:solidFill>
                  <a:srgbClr val="7A007A"/>
                </a:solidFill>
                <a:latin typeface="Arial" pitchFamily="34" charset="0"/>
                <a:ea typeface="+mn-ea"/>
                <a:cs typeface="Arial" pitchFamily="34" charset="0"/>
              </a:rPr>
              <a:t>Factores</a:t>
            </a:r>
            <a:r>
              <a:rPr lang="es-MX" dirty="0" smtClean="0"/>
              <a:t> </a:t>
            </a:r>
            <a:r>
              <a:rPr lang="es-MX" sz="2800" b="1" dirty="0" smtClean="0">
                <a:solidFill>
                  <a:srgbClr val="7A007A"/>
                </a:solidFill>
                <a:latin typeface="Arial" pitchFamily="34" charset="0"/>
                <a:ea typeface="+mn-ea"/>
                <a:cs typeface="Arial" pitchFamily="34" charset="0"/>
              </a:rPr>
              <a:t>de emisión</a:t>
            </a:r>
            <a:endParaRPr lang="es-MX" sz="2800" b="1" dirty="0">
              <a:solidFill>
                <a:srgbClr val="7A007A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539750" y="1773238"/>
          <a:ext cx="8085137" cy="4392607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982093"/>
                <a:gridCol w="1275761"/>
                <a:gridCol w="1275761"/>
                <a:gridCol w="1275761"/>
                <a:gridCol w="1275761"/>
              </a:tblGrid>
              <a:tr h="98641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Combustible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</a:t>
                      </a:r>
                      <a:r>
                        <a:rPr lang="es-MX" sz="14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Bifenilo</a:t>
                      </a:r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/Ton Combustible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Acetaldehído/Ton Combustible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</a:t>
                      </a:r>
                      <a:r>
                        <a:rPr lang="es-MX" sz="14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Bromoformo</a:t>
                      </a:r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/Ton Combustible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Ton Cloroformo/Ton combustible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26201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Gasolina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6201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Combustóleo ligero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6201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Combustóleo pesado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6201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Diesel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6201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Gas LP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6201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Gas natural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6201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Gasoleo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6201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Carbón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0.0000125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6201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Madera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6201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Bagazo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6201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Otros Combustibles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6201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Coque de carbón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2.85E-07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1.95E-08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2.95E-08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6201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Coque de petróleo (ref. antracita)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1.134E-05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MX" sz="14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73823" name="4 CuadroTexto"/>
          <p:cNvSpPr txBox="1">
            <a:spLocks noChangeArrowheads="1"/>
          </p:cNvSpPr>
          <p:nvPr/>
        </p:nvSpPr>
        <p:spPr bwMode="auto">
          <a:xfrm>
            <a:off x="179388" y="6308725"/>
            <a:ext cx="8785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s-MX" sz="1400"/>
              <a:t>Fuente:  </a:t>
            </a:r>
            <a:r>
              <a:rPr lang="en-US" sz="1400"/>
              <a:t>AP 42, Fifth Edition Compilation of Air Pollutant Emission Factors</a:t>
            </a:r>
            <a:endParaRPr lang="es-MX" sz="1400"/>
          </a:p>
        </p:txBody>
      </p:sp>
    </p:spTree>
    <p:extLst>
      <p:ext uri="{BB962C8B-B14F-4D97-AF65-F5344CB8AC3E}">
        <p14:creationId xmlns:p14="http://schemas.microsoft.com/office/powerpoint/2010/main" val="376710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725</Words>
  <Application>Microsoft Office PowerPoint</Application>
  <PresentationFormat>Presentación en pantalla (4:3)</PresentationFormat>
  <Paragraphs>483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Factores de emisión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Factores de emisión</dc:title>
  <dc:creator>TeresaZ</dc:creator>
  <cp:lastModifiedBy>TeresaZ</cp:lastModifiedBy>
  <cp:revision>1</cp:revision>
  <dcterms:created xsi:type="dcterms:W3CDTF">2011-12-14T22:05:09Z</dcterms:created>
  <dcterms:modified xsi:type="dcterms:W3CDTF">2011-12-14T22:05:45Z</dcterms:modified>
</cp:coreProperties>
</file>