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94" r:id="rId2"/>
    <p:sldId id="348" r:id="rId3"/>
    <p:sldId id="314" r:id="rId4"/>
    <p:sldId id="312" r:id="rId5"/>
    <p:sldId id="295" r:id="rId6"/>
    <p:sldId id="296" r:id="rId7"/>
    <p:sldId id="349" r:id="rId8"/>
    <p:sldId id="297" r:id="rId9"/>
    <p:sldId id="298" r:id="rId10"/>
    <p:sldId id="350" r:id="rId11"/>
    <p:sldId id="323" r:id="rId12"/>
    <p:sldId id="299" r:id="rId13"/>
    <p:sldId id="300" r:id="rId14"/>
    <p:sldId id="327" r:id="rId15"/>
    <p:sldId id="301" r:id="rId16"/>
    <p:sldId id="351" r:id="rId17"/>
    <p:sldId id="329" r:id="rId18"/>
    <p:sldId id="302" r:id="rId19"/>
    <p:sldId id="330" r:id="rId20"/>
    <p:sldId id="334" r:id="rId21"/>
    <p:sldId id="303" r:id="rId22"/>
    <p:sldId id="352" r:id="rId23"/>
    <p:sldId id="304" r:id="rId24"/>
    <p:sldId id="306" r:id="rId25"/>
    <p:sldId id="307" r:id="rId26"/>
    <p:sldId id="308" r:id="rId27"/>
    <p:sldId id="305" r:id="rId28"/>
    <p:sldId id="344" r:id="rId29"/>
    <p:sldId id="346" r:id="rId30"/>
    <p:sldId id="337" r:id="rId31"/>
    <p:sldId id="310" r:id="rId32"/>
    <p:sldId id="311" r:id="rId33"/>
    <p:sldId id="270" r:id="rId34"/>
    <p:sldId id="342" r:id="rId35"/>
    <p:sldId id="257" r:id="rId36"/>
    <p:sldId id="343" r:id="rId37"/>
    <p:sldId id="292" r:id="rId38"/>
    <p:sldId id="345" r:id="rId39"/>
    <p:sldId id="353" r:id="rId40"/>
  </p:sldIdLst>
  <p:sldSz cx="9144000" cy="6858000" type="screen4x3"/>
  <p:notesSz cx="7077075" cy="90519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E0000"/>
    <a:srgbClr val="FF7C47"/>
    <a:srgbClr val="FCD0D0"/>
    <a:srgbClr val="FF6565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5" autoAdjust="0"/>
    <p:restoredTop sz="94356" autoAdjust="0"/>
  </p:normalViewPr>
  <p:slideViewPr>
    <p:cSldViewPr>
      <p:cViewPr>
        <p:scale>
          <a:sx n="63" d="100"/>
          <a:sy n="63" d="100"/>
        </p:scale>
        <p:origin x="-63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C36C2-33C6-47D1-9384-4AF50D6D4564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0B783-5EE5-45A5-AB98-EF34397067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32951-6E34-42A2-B39A-91BEE67C2B9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76350" y="67945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8025" y="4298950"/>
            <a:ext cx="5661025" cy="407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492E9-FFDF-4E5A-8AFE-6C17A095BC3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492E9-FFDF-4E5A-8AFE-6C17A095BC3C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492E9-FFDF-4E5A-8AFE-6C17A095BC3C}" type="slidenum">
              <a:rPr lang="es-MX" smtClean="0"/>
              <a:pPr/>
              <a:t>38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492E9-FFDF-4E5A-8AFE-6C17A095BC3C}" type="slidenum">
              <a:rPr lang="es-MX" smtClean="0"/>
              <a:pPr/>
              <a:t>39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6E169-7FBA-45DD-A727-7ACEF89D3A0C}" type="datetimeFigureOut">
              <a:rPr lang="es-MX" smtClean="0"/>
              <a:pPr/>
              <a:t>18/07/2011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acta%20entrega%20y%20recepci&#243;n.do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ReporteBienesURPdf.pdf" TargetMode="External"/><Relationship Id="rId3" Type="http://schemas.openxmlformats.org/officeDocument/2006/relationships/image" Target="../media/image1.jpeg"/><Relationship Id="rId7" Type="http://schemas.openxmlformats.org/officeDocument/2006/relationships/hyperlink" Target="anexo27t.rpt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hyperlink" Target="caratula%20anexo%20libre.pdf" TargetMode="External"/><Relationship Id="rId5" Type="http://schemas.openxmlformats.org/officeDocument/2006/relationships/image" Target="../media/image3.jpeg"/><Relationship Id="rId10" Type="http://schemas.openxmlformats.org/officeDocument/2006/relationships/hyperlink" Target="Formato%20de%20captura.pdf" TargetMode="External"/><Relationship Id="rId4" Type="http://schemas.openxmlformats.org/officeDocument/2006/relationships/image" Target="../media/image2.png"/><Relationship Id="rId9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38.xml"/><Relationship Id="rId5" Type="http://schemas.openxmlformats.org/officeDocument/2006/relationships/image" Target="../media/image4.png"/><Relationship Id="rId10" Type="http://schemas.openxmlformats.org/officeDocument/2006/relationships/image" Target="../media/image11.jpeg"/><Relationship Id="rId4" Type="http://schemas.openxmlformats.org/officeDocument/2006/relationships/image" Target="../media/image3.jpeg"/><Relationship Id="rId9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3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4" name="Group 37"/>
          <p:cNvGrpSpPr>
            <a:grpSpLocks/>
          </p:cNvGrpSpPr>
          <p:nvPr/>
        </p:nvGrpSpPr>
        <p:grpSpPr bwMode="auto">
          <a:xfrm>
            <a:off x="827584" y="2353219"/>
            <a:ext cx="7560840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noFill/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16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-105" charset="0"/>
                </a:rPr>
                <a:t>Normatividad para Entrega y Recepción de la Administración Pública Estatal</a:t>
              </a:r>
              <a:endParaRPr lang="da-DK" sz="2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-10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0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para el Poder Ejecutivo de la Ley de</a:t>
              </a:r>
            </a:p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Entrega y Recepción</a:t>
              </a:r>
              <a:endPara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endParaRPr>
            </a:p>
          </p:txBody>
        </p:sp>
      </p:grpSp>
      <p:pic>
        <p:nvPicPr>
          <p:cNvPr id="47" name="46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28198" y="1285860"/>
            <a:ext cx="424952" cy="428627"/>
          </a:xfrm>
          <a:prstGeom prst="rect">
            <a:avLst/>
          </a:prstGeom>
        </p:spPr>
      </p:pic>
      <p:sp>
        <p:nvSpPr>
          <p:cNvPr id="48" name="Donut 32"/>
          <p:cNvSpPr>
            <a:spLocks noChangeArrowheads="1"/>
          </p:cNvSpPr>
          <p:nvPr/>
        </p:nvSpPr>
        <p:spPr bwMode="auto">
          <a:xfrm>
            <a:off x="5357818" y="1494478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</a:t>
              </a:r>
            </a:p>
          </p:txBody>
        </p:sp>
      </p:grpSp>
      <p:sp>
        <p:nvSpPr>
          <p:cNvPr id="51" name="Text Box 52"/>
          <p:cNvSpPr txBox="1">
            <a:spLocks noChangeArrowheads="1"/>
          </p:cNvSpPr>
          <p:nvPr/>
        </p:nvSpPr>
        <p:spPr bwMode="gray">
          <a:xfrm>
            <a:off x="6357950" y="1714488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2</a:t>
            </a:r>
          </a:p>
        </p:txBody>
      </p:sp>
      <p:sp>
        <p:nvSpPr>
          <p:cNvPr id="52" name="Donut 32"/>
          <p:cNvSpPr>
            <a:spLocks noChangeArrowheads="1"/>
          </p:cNvSpPr>
          <p:nvPr/>
        </p:nvSpPr>
        <p:spPr bwMode="auto">
          <a:xfrm>
            <a:off x="6000760" y="2357430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gray">
          <a:xfrm>
            <a:off x="7000892" y="2577440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3</a:t>
            </a:r>
          </a:p>
        </p:txBody>
      </p:sp>
      <p:sp>
        <p:nvSpPr>
          <p:cNvPr id="54" name="Donut 32"/>
          <p:cNvSpPr>
            <a:spLocks noChangeArrowheads="1"/>
          </p:cNvSpPr>
          <p:nvPr/>
        </p:nvSpPr>
        <p:spPr bwMode="auto">
          <a:xfrm>
            <a:off x="5929322" y="3423304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gray">
          <a:xfrm>
            <a:off x="6929454" y="3643314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</a:t>
            </a:r>
          </a:p>
        </p:txBody>
      </p:sp>
      <p:sp>
        <p:nvSpPr>
          <p:cNvPr id="24" name="Donut 32"/>
          <p:cNvSpPr>
            <a:spLocks noChangeArrowheads="1"/>
          </p:cNvSpPr>
          <p:nvPr/>
        </p:nvSpPr>
        <p:spPr bwMode="auto">
          <a:xfrm>
            <a:off x="5357818" y="4351998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29" name="Text Box 52"/>
          <p:cNvSpPr txBox="1">
            <a:spLocks noChangeArrowheads="1"/>
          </p:cNvSpPr>
          <p:nvPr/>
        </p:nvSpPr>
        <p:spPr bwMode="gray">
          <a:xfrm>
            <a:off x="6357950" y="4572008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5</a:t>
            </a:r>
          </a:p>
        </p:txBody>
      </p:sp>
      <p:pic>
        <p:nvPicPr>
          <p:cNvPr id="30" name="29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36880" y="1716048"/>
            <a:ext cx="424952" cy="428627"/>
          </a:xfrm>
          <a:prstGeom prst="rect">
            <a:avLst/>
          </a:prstGeom>
        </p:spPr>
      </p:pic>
      <p:pic>
        <p:nvPicPr>
          <p:cNvPr id="31" name="30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300192" y="2636912"/>
            <a:ext cx="424952" cy="428627"/>
          </a:xfrm>
          <a:prstGeom prst="rect">
            <a:avLst/>
          </a:prstGeom>
        </p:spPr>
      </p:pic>
      <p:pic>
        <p:nvPicPr>
          <p:cNvPr id="32" name="31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171416" y="3660264"/>
            <a:ext cx="424952" cy="428627"/>
          </a:xfrm>
          <a:prstGeom prst="rect">
            <a:avLst/>
          </a:prstGeom>
        </p:spPr>
      </p:pic>
      <p:pic>
        <p:nvPicPr>
          <p:cNvPr id="33" name="32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595352" y="4596368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4"/>
            <a:ext cx="8496944" cy="1764335"/>
            <a:chOff x="2220686" y="2777361"/>
            <a:chExt cx="2177143" cy="762123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7930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Establece  las   disposiciones  relativas  al  proceso de entrega y recepción  que deberán observar al separarse de </a:t>
            </a:r>
            <a:r>
              <a:rPr lang="es-MX" sz="1600" dirty="0" smtClean="0"/>
              <a:t>empleo cargo o comisión, para entregar a  los que los sustituyan, los fondos, bienes y valores públicos,  así como los recursos humanos, materiales, financieros y demás que les hayan sido asignados, y en general, toda aquella documentación e información que debidamente ordenada y clasificada haya sido generada en el ejercicio de la gestión pública.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1978649"/>
            <a:chOff x="2220686" y="2777361"/>
            <a:chExt cx="2177143" cy="85469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710505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2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Las  disposiciones  contenidas  son   aplicables  en  los procesos de entrega y recepción del Despacho de los Titulares </a:t>
            </a:r>
            <a:r>
              <a:rPr lang="es-MX" sz="1600" dirty="0" smtClean="0"/>
              <a:t>de las Dependencias, Órganos  Administrativos  Desconcentrados, Entidades  de  la  Administración Pública,  así  como  los servidores públicos de niveles inferiores hasta nivel jefe de oficina u homólogo, o  sus equivalentes;  siempre  y  cuando  tengan  bajo  su  responsabilidad  la  atención  de  asuntos sustantivos y prioritarios  o  bien  manejen  y  administren  de  manera  directa  fondos,  bienes,  valores  públicos y recursos financieros.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4"/>
            <a:ext cx="8496944" cy="1764335"/>
            <a:chOff x="2220686" y="2777361"/>
            <a:chExt cx="2177143" cy="762123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7930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3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Corresponderá a la Secretaría de la Contraloría por sí  por conducto de los Titulares de los Órganos de Control </a:t>
            </a:r>
            <a:r>
              <a:rPr lang="es-MX" sz="1600" dirty="0" smtClean="0"/>
              <a:t>y Evaluación Interna,  en   coordinación  con  los  Titulares  de  las  Dependencias,  Órganos  Administrativos Desconcentrados y  Entidades  de  la  Administración  Pública Estatal determinar a los servidores públicos de nivel Inferior señalados en el artículo segundo de este reglamento.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2"/>
            <a:ext cx="8496944" cy="1550021"/>
            <a:chOff x="2220686" y="2777361"/>
            <a:chExt cx="2177143" cy="66954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525355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Los  procesos  de entrega  y  recepción que se lleven a cabo en  las  Dependencias, Órganos Administrativos Desconcentrados,  Entidades  y  sus  Unidades  Administrativas,  se   efectuaran  como consecuencia de la separación d</a:t>
            </a:r>
            <a:r>
              <a:rPr lang="es-MX" sz="1600" dirty="0" smtClean="0"/>
              <a:t>el servidor público del empleo, cargo o comisión, independientemente de la razón que lo motive.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7"/>
            <a:ext cx="8496944" cy="1049953"/>
            <a:chOff x="2220686" y="2777361"/>
            <a:chExt cx="2177143" cy="45353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309346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5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Las presentes disposiciones, son aplicables para las Entidades o Unidades Administrativas de que se trate, </a:t>
            </a:r>
            <a:r>
              <a:rPr lang="es-MX" sz="1600" dirty="0" smtClean="0"/>
              <a:t>en los casos de liquidación, extinción, fusión, supresión o escisión.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0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para el Poder Ejecutivo de la Ley de</a:t>
              </a:r>
            </a:p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Entrega y Recepción</a:t>
              </a:r>
              <a:endPara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endParaRPr>
            </a:p>
          </p:txBody>
        </p:sp>
      </p:grp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8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5357818" y="1494478"/>
            <a:ext cx="2857520" cy="934390"/>
            <a:chOff x="5357818" y="1494478"/>
            <a:chExt cx="2857520" cy="934390"/>
          </a:xfrm>
        </p:grpSpPr>
        <p:sp>
          <p:nvSpPr>
            <p:cNvPr id="48" name="Donut 32"/>
            <p:cNvSpPr>
              <a:spLocks noChangeArrowheads="1"/>
            </p:cNvSpPr>
            <p:nvPr/>
          </p:nvSpPr>
          <p:spPr bwMode="auto">
            <a:xfrm>
              <a:off x="5357818" y="1494478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002060"/>
                </a:solidFill>
                <a:latin typeface=""/>
                <a:ea typeface="+mn-ea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gray">
            <a:xfrm>
              <a:off x="6357950" y="1714488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10</a:t>
              </a:r>
            </a:p>
          </p:txBody>
        </p:sp>
      </p:grpSp>
      <p:sp>
        <p:nvSpPr>
          <p:cNvPr id="52" name="Donut 32"/>
          <p:cNvSpPr>
            <a:spLocks noChangeArrowheads="1"/>
          </p:cNvSpPr>
          <p:nvPr/>
        </p:nvSpPr>
        <p:spPr bwMode="auto">
          <a:xfrm>
            <a:off x="6000760" y="2357430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gray">
          <a:xfrm>
            <a:off x="7000892" y="2577440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11</a:t>
            </a:r>
          </a:p>
        </p:txBody>
      </p:sp>
      <p:pic>
        <p:nvPicPr>
          <p:cNvPr id="31" name="30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43438" y="1357298"/>
            <a:ext cx="424952" cy="428627"/>
          </a:xfrm>
          <a:prstGeom prst="rect">
            <a:avLst/>
          </a:prstGeom>
        </p:spPr>
      </p:pic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36880" y="1716048"/>
            <a:ext cx="424952" cy="428627"/>
          </a:xfrm>
          <a:prstGeom prst="rect">
            <a:avLst/>
          </a:prstGeom>
        </p:spPr>
      </p:pic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269712" y="2580144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1835771"/>
            <a:chOff x="2220686" y="2777361"/>
            <a:chExt cx="2177143" cy="792980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648788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8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 Contraloría es la autoridad facultada para coordinar e intervenir, por si o a través de los Órganos de Control </a:t>
            </a:r>
            <a:r>
              <a:rPr lang="es-MX" sz="1600" dirty="0" smtClean="0"/>
              <a:t>y Evaluación  Interna  o  Delegaciones  que  corresponda  en  los  procesos  de  Entrega y Recepción  de las Dependencias, Órganos  Administrativos  Desconcentrados  y  Entidades  y para verificar que los procesos  se efectúen conforme a la Ley al presente Reglamento y demás normatividad aplicable en el Estado.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2050087"/>
            <a:chOff x="2220686" y="2777361"/>
            <a:chExt cx="2177143" cy="88555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741364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10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Las presentes disposiciones, son aplicables para las Entidades o Unidades Administrativas de que se trate, </a:t>
            </a:r>
            <a:r>
              <a:rPr lang="es-MX" sz="1600" dirty="0" smtClean="0"/>
              <a:t>en los casos de liquidación, extinción, fusión, supresión o escisión.</a:t>
            </a:r>
            <a:r>
              <a:rPr lang="es-ES" sz="1600" dirty="0" smtClean="0"/>
              <a:t> El Archivo General del Estado atendiendo las facultades que le son conferidas en su Decreto de Creación y </a:t>
            </a:r>
            <a:r>
              <a:rPr lang="es-MX" sz="1600" dirty="0" smtClean="0"/>
              <a:t>demás  disposiciones  legales,  podrá  verificar  en  cualquier  momento  el  contenido  y  actualización  de la Información contenida en el sistema electrónico relativo a los anexos en los que se reporta la información de los archivos en trámite, concentración, propuestos para baja  e históricos.</a:t>
            </a:r>
            <a:endParaRPr lang="es-ES" sz="1600" dirty="0" smtClean="0"/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1335704"/>
            <a:chOff x="2220686" y="2777361"/>
            <a:chExt cx="2177143" cy="576971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432779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Todo documento que los servidores públicos generen o reciban en el desempeño de su empleo, cargo o </a:t>
            </a:r>
            <a:r>
              <a:rPr lang="es-MX" sz="1600" dirty="0" smtClean="0"/>
              <a:t>comisión o que se vinculen con el cumplimiento de sus funciones, formara parte del Proceso de Entrega y Recepción en virtud de que estos son propiedad documental del Estado.</a:t>
            </a:r>
            <a:endParaRPr lang="es-ES" sz="1600" dirty="0" smtClean="0"/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51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Ley Orgánica de la Administración Pública </a:t>
              </a:r>
            </a:p>
            <a:p>
              <a:pPr algn="ctr"/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del Estado de Quintana Roo</a:t>
              </a:r>
            </a:p>
            <a:p>
              <a:pPr marL="174625" indent="-174625" defTabSz="914400">
                <a:buFont typeface="Arial" charset="0"/>
                <a:buChar char="•"/>
              </a:pPr>
              <a:endParaRPr lang="da-DK" sz="1600" b="1" i="1" dirty="0">
                <a:solidFill>
                  <a:srgbClr val="FFFFFF"/>
                </a:solidFill>
                <a:latin typeface="Calibri" pitchFamily="-108" charset="0"/>
              </a:endParaRPr>
            </a:p>
          </p:txBody>
        </p:sp>
      </p:grpSp>
      <p:pic>
        <p:nvPicPr>
          <p:cNvPr id="47" name="46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99636" y="1428736"/>
            <a:ext cx="424952" cy="428627"/>
          </a:xfrm>
          <a:prstGeom prst="rect">
            <a:avLst/>
          </a:prstGeom>
        </p:spPr>
      </p:pic>
      <p:sp>
        <p:nvSpPr>
          <p:cNvPr id="48" name="Donut 32"/>
          <p:cNvSpPr>
            <a:spLocks noChangeArrowheads="1"/>
          </p:cNvSpPr>
          <p:nvPr/>
        </p:nvSpPr>
        <p:spPr bwMode="auto">
          <a:xfrm>
            <a:off x="5572132" y="1637354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grpSp>
        <p:nvGrpSpPr>
          <p:cNvPr id="3" name="55 Grupo"/>
          <p:cNvGrpSpPr/>
          <p:nvPr/>
        </p:nvGrpSpPr>
        <p:grpSpPr>
          <a:xfrm>
            <a:off x="4429124" y="1142984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29</a:t>
              </a:r>
            </a:p>
          </p:txBody>
        </p:sp>
      </p:grpSp>
      <p:sp>
        <p:nvSpPr>
          <p:cNvPr id="51" name="Text Box 52"/>
          <p:cNvSpPr txBox="1">
            <a:spLocks noChangeArrowheads="1"/>
          </p:cNvSpPr>
          <p:nvPr/>
        </p:nvSpPr>
        <p:spPr bwMode="gray">
          <a:xfrm>
            <a:off x="6572264" y="1857364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40</a:t>
            </a:r>
          </a:p>
        </p:txBody>
      </p:sp>
      <p:sp>
        <p:nvSpPr>
          <p:cNvPr id="52" name="Donut 32"/>
          <p:cNvSpPr>
            <a:spLocks noChangeArrowheads="1"/>
          </p:cNvSpPr>
          <p:nvPr/>
        </p:nvSpPr>
        <p:spPr bwMode="auto">
          <a:xfrm>
            <a:off x="6072198" y="2714620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gray">
          <a:xfrm>
            <a:off x="7072330" y="2934630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45</a:t>
            </a:r>
          </a:p>
        </p:txBody>
      </p:sp>
      <p:sp>
        <p:nvSpPr>
          <p:cNvPr id="54" name="Donut 32"/>
          <p:cNvSpPr>
            <a:spLocks noChangeArrowheads="1"/>
          </p:cNvSpPr>
          <p:nvPr/>
        </p:nvSpPr>
        <p:spPr bwMode="auto">
          <a:xfrm>
            <a:off x="5572132" y="3709056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gray">
          <a:xfrm>
            <a:off x="6572264" y="3929066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47</a:t>
            </a:r>
          </a:p>
        </p:txBody>
      </p: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796136" y="1916832"/>
            <a:ext cx="424952" cy="428627"/>
          </a:xfrm>
          <a:prstGeom prst="rect">
            <a:avLst/>
          </a:prstGeom>
        </p:spPr>
      </p:pic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300192" y="2996952"/>
            <a:ext cx="424952" cy="428627"/>
          </a:xfrm>
          <a:prstGeom prst="rect">
            <a:avLst/>
          </a:prstGeom>
        </p:spPr>
      </p:pic>
      <p:pic>
        <p:nvPicPr>
          <p:cNvPr id="30" name="29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811376" y="3978005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29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Interior de la Secretaría de la </a:t>
              </a:r>
            </a:p>
            <a:p>
              <a:pPr algn="ctr">
                <a:lnSpc>
                  <a:spcPct val="80000"/>
                </a:lnSpc>
              </a:pPr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Contraloría del Estado de Quintana Roo</a:t>
              </a:r>
            </a:p>
          </p:txBody>
        </p:sp>
      </p:grpSp>
      <p:grpSp>
        <p:nvGrpSpPr>
          <p:cNvPr id="5" name="28 Grupo"/>
          <p:cNvGrpSpPr/>
          <p:nvPr/>
        </p:nvGrpSpPr>
        <p:grpSpPr>
          <a:xfrm>
            <a:off x="6000760" y="2357430"/>
            <a:ext cx="2857520" cy="934390"/>
            <a:chOff x="6000760" y="2357430"/>
            <a:chExt cx="2857520" cy="934390"/>
          </a:xfrm>
        </p:grpSpPr>
        <p:sp>
          <p:nvSpPr>
            <p:cNvPr id="52" name="Donut 32"/>
            <p:cNvSpPr>
              <a:spLocks noChangeArrowheads="1"/>
            </p:cNvSpPr>
            <p:nvPr/>
          </p:nvSpPr>
          <p:spPr bwMode="auto">
            <a:xfrm>
              <a:off x="6000760" y="2357430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3" name="Text Box 52"/>
            <p:cNvSpPr txBox="1">
              <a:spLocks noChangeArrowheads="1"/>
            </p:cNvSpPr>
            <p:nvPr/>
          </p:nvSpPr>
          <p:spPr bwMode="gray">
            <a:xfrm>
              <a:off x="7000892" y="2577440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10</a:t>
              </a:r>
            </a:p>
          </p:txBody>
        </p:sp>
      </p:grp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286512" y="2643182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1621455"/>
            <a:chOff x="2220686" y="2777361"/>
            <a:chExt cx="2177143" cy="70040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556212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10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9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Participar en forma directa o a través de las Delegaciones y los Órganos de Control y Evaluación Interna en los actos de entrega y recepción de las Dependencias, Entidades, Órganos Administrativos Desconcentrados y sus respectivas unidades administrativas para verificar que los procesos de entrega y recepción se efectúen conforme a la normatividad vigente en la materia.</a:t>
            </a:r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47149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Interior de la Secretaría de la </a:t>
            </a:r>
          </a:p>
          <a:p>
            <a:pPr algn="ctr">
              <a:lnSpc>
                <a:spcPct val="80000"/>
              </a:lnSpc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Contraloría del Estado de Quintana Roo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041594"/>
              <a:ext cx="5523808" cy="668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Lineamientos Generales 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para la Entrega y Recepción de los Recursos asignados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a los Servidores Públicos de la Administración Pública Estatal.</a:t>
              </a:r>
            </a:p>
          </p:txBody>
        </p:sp>
      </p:grp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5357818" y="1494478"/>
            <a:ext cx="2857520" cy="934390"/>
            <a:chOff x="5357818" y="1494478"/>
            <a:chExt cx="2857520" cy="934390"/>
          </a:xfrm>
        </p:grpSpPr>
        <p:sp>
          <p:nvSpPr>
            <p:cNvPr id="48" name="Donut 32"/>
            <p:cNvSpPr>
              <a:spLocks noChangeArrowheads="1"/>
            </p:cNvSpPr>
            <p:nvPr/>
          </p:nvSpPr>
          <p:spPr bwMode="auto">
            <a:xfrm>
              <a:off x="5357818" y="1494478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gray">
            <a:xfrm>
              <a:off x="6357950" y="1714488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4</a:t>
              </a:r>
            </a:p>
          </p:txBody>
        </p:sp>
      </p:grp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43570" y="1714488"/>
            <a:ext cx="424952" cy="428627"/>
          </a:xfrm>
          <a:prstGeom prst="rect">
            <a:avLst/>
          </a:prstGeom>
        </p:spPr>
      </p:pic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28768" y="1299240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6"/>
            <a:ext cx="8496944" cy="2293973"/>
            <a:chOff x="2220686" y="2777361"/>
            <a:chExt cx="2177143" cy="990905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846713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Los  presentes  lineamientos   son   de observancia general y obligatoria para los servidores públicos de la </a:t>
            </a:r>
            <a:r>
              <a:rPr lang="es-MX" sz="1600" dirty="0" smtClean="0"/>
              <a:t>Administración   Pública   Estatal y   tienen como  finalidad establecer  los términos,  bases y  formatos que deberán observar conforme a la Ley de Entrega y Recepción, a efecto de realizar los Procesos de Entrega y Recepción en forma ordenada, completa, transparente y homogénea los recursos humanos y  materiales asignados para el desempeño de sus funciones, así como documentación, planes, programas, asuntos en trámite y demás información relevante a su cargo.</a:t>
            </a:r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792961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 de los Recursos asignados a los Servidores Públicos de la Administración Pública Estatal.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7"/>
            <a:ext cx="8496944" cy="2579724"/>
            <a:chOff x="2220686" y="2777361"/>
            <a:chExt cx="2177143" cy="111433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970146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/>
            <a:r>
              <a:rPr lang="es-ES" sz="1600" dirty="0" smtClean="0"/>
              <a:t>Son </a:t>
            </a:r>
            <a:r>
              <a:rPr lang="es-ES" sz="1600" b="1" dirty="0" smtClean="0"/>
              <a:t>Sujetos Obligados</a:t>
            </a:r>
            <a:r>
              <a:rPr lang="es-ES" sz="1600" dirty="0" smtClean="0"/>
              <a:t> al proceso de Entrega y Recepción los siguientes:</a:t>
            </a:r>
          </a:p>
          <a:p>
            <a:pPr marL="457200" indent="-457200" algn="just"/>
            <a:endParaRPr lang="es-MX" sz="1600" dirty="0" smtClean="0"/>
          </a:p>
          <a:p>
            <a:pPr marL="457200" indent="-457200" algn="just"/>
            <a:r>
              <a:rPr lang="es-MX" sz="1600" dirty="0" smtClean="0"/>
              <a:t>I.-</a:t>
            </a:r>
            <a:r>
              <a:rPr lang="es-MX" sz="1600" b="1" dirty="0" smtClean="0"/>
              <a:t> En la Administración Pública Central:</a:t>
            </a:r>
          </a:p>
          <a:p>
            <a:pPr marL="1538288" lvl="2" indent="-457200" algn="just">
              <a:buFontTx/>
              <a:buAutoNum type="alphaLcParenR"/>
            </a:pPr>
            <a:r>
              <a:rPr lang="es-MX" sz="1600" dirty="0" smtClean="0"/>
              <a:t>EL Titular del Poder Ejecutivo;</a:t>
            </a:r>
          </a:p>
          <a:p>
            <a:pPr marL="1538288" lvl="2" indent="-457200" algn="just">
              <a:buFontTx/>
              <a:buAutoNum type="alphaLcParenR"/>
            </a:pPr>
            <a:r>
              <a:rPr lang="es-MX" sz="1600" dirty="0" smtClean="0"/>
              <a:t>Los Titulares de las Dependencias; y</a:t>
            </a:r>
          </a:p>
          <a:p>
            <a:pPr marL="1538288" lvl="2" indent="-457200" algn="just">
              <a:buFontTx/>
              <a:buAutoNum type="alphaLcParenR"/>
            </a:pPr>
            <a:r>
              <a:rPr lang="es-MX" sz="1600" dirty="0" smtClean="0"/>
              <a:t>Los Titulares de las Unidades Administrativas que integran </a:t>
            </a:r>
          </a:p>
          <a:p>
            <a:pPr marL="1538288" lvl="2" indent="-457200" algn="just"/>
            <a:r>
              <a:rPr lang="es-MX" sz="1600" dirty="0" smtClean="0"/>
              <a:t>	las Dependencias referidas en el inciso anterior, hasta nivel </a:t>
            </a:r>
          </a:p>
          <a:p>
            <a:pPr marL="1538288" lvl="2" indent="-457200" algn="just"/>
            <a:r>
              <a:rPr lang="es-MX" sz="1600" dirty="0" smtClean="0"/>
              <a:t>	de Jefe de Unidad Departamental y Jefe de Oficina.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61436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recursos asignados a los servidores públicos de la Administración Pública Estatal.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8"/>
            <a:ext cx="8496944" cy="2151099"/>
            <a:chOff x="2220686" y="2777361"/>
            <a:chExt cx="2177143" cy="929189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784996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/>
            <a:r>
              <a:rPr lang="es-MX" sz="1600" b="1" dirty="0" smtClean="0"/>
              <a:t>II.- </a:t>
            </a:r>
            <a:r>
              <a:rPr lang="es-MX" sz="1600" dirty="0" smtClean="0"/>
              <a:t> </a:t>
            </a:r>
            <a:r>
              <a:rPr lang="es-ES" sz="1600" b="1" dirty="0" smtClean="0"/>
              <a:t>En las Entidades de la Administración Pública Paraestatal:</a:t>
            </a:r>
          </a:p>
          <a:p>
            <a:pPr marL="457200" indent="-457200" algn="just"/>
            <a:r>
              <a:rPr lang="es-ES" sz="1600" dirty="0" smtClean="0"/>
              <a:t>		    a)           Los Directores Generales o sus equivalentes;</a:t>
            </a:r>
          </a:p>
          <a:p>
            <a:pPr marL="1538288" lvl="2" indent="-457200" algn="just"/>
            <a:r>
              <a:rPr lang="es-ES" sz="1600" dirty="0" smtClean="0"/>
              <a:t>b)          Los Directores de Área o sus equivalentes;</a:t>
            </a:r>
          </a:p>
          <a:p>
            <a:pPr marL="1538288" lvl="2" indent="-457200" algn="just"/>
            <a:r>
              <a:rPr lang="es-MX" sz="1600" dirty="0" smtClean="0"/>
              <a:t>c)          Los Subdirectores o sus equivalentes;</a:t>
            </a:r>
          </a:p>
          <a:p>
            <a:pPr marL="1538288" lvl="2" indent="-457200" algn="just"/>
            <a:r>
              <a:rPr lang="es-MX" sz="1600" dirty="0" smtClean="0"/>
              <a:t>d)          Los Jefes de Unidad Departamental; y </a:t>
            </a:r>
          </a:p>
          <a:p>
            <a:pPr marL="1538288" lvl="2" indent="-457200" algn="just"/>
            <a:r>
              <a:rPr lang="es-MX" sz="1600" dirty="0" smtClean="0"/>
              <a:t>e)          Los Jefes de Oficina.</a:t>
            </a:r>
            <a:endParaRPr lang="es-ES" sz="1600" dirty="0"/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61436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recursos asignados a los servidores públicos de la Administración Pública Estatal.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600"/>
            <a:ext cx="8496944" cy="2651162"/>
            <a:chOff x="2220686" y="2777361"/>
            <a:chExt cx="2177143" cy="114519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1001004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/>
            <a:r>
              <a:rPr lang="es-ES" sz="1600" b="1" dirty="0" smtClean="0"/>
              <a:t>III.-</a:t>
            </a:r>
            <a:r>
              <a:rPr lang="es-ES" sz="1600" dirty="0" smtClean="0"/>
              <a:t>  Los  Servidores  Públicos  que  por  comisión,  suplencia,  encargo  o  bajo  cualquier  otra figura,  hayan  quedado como responsables, interinos o sustitutos de los SUJETOS OBLIGADOS a que se refieren las fracciones anteriores.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61436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recursos asignados a los servidores públicos de la Administración Pública Estatal.</a:t>
            </a:r>
          </a:p>
        </p:txBody>
      </p:sp>
      <p:sp>
        <p:nvSpPr>
          <p:cNvPr id="24" name="Text Box 52"/>
          <p:cNvSpPr txBox="1">
            <a:spLocks noChangeArrowheads="1"/>
          </p:cNvSpPr>
          <p:nvPr/>
        </p:nvSpPr>
        <p:spPr bwMode="gray">
          <a:xfrm>
            <a:off x="404615" y="3566228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/>
              <a:t>Para las entregas de los sujetos obligados de las Dependencias, Órganos Administrativos Desconcentrados Invariablemente se deberá invitar de manera oficial a la Auditoría Superior del  Estado y a la Secretaría de la Contraloría del Estado. En caso especifico de las Dependencias, adicionalmente se deberá solicitar la Intervención de la Oficialía Mayor del Gobierno del Estado.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7"/>
            <a:ext cx="8496944" cy="1651032"/>
            <a:chOff x="2220686" y="2777361"/>
            <a:chExt cx="2177143" cy="713180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568988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TERCERO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/>
              <a:t>Para las entregas de los sujetos obligados de las Dependencias, Órganos Administrativos Desconcentrados Invariablemente se deberá invitar de manera oficial a la Auditoría Superior del  Estado y a la Secretaría de la Contraloría del Estado. En caso especifico de las Dependencias, adicionalmente se deberá solicitar la Intervención de la Oficialía Mayor del Gobierno del Estado.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71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Disposiciones complementarias de los Lineamientos Generales para la Entrega y Recepción de los recursos asignados a los servidores públicos de la Administración Pública Estatal.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41" name="Freeform 2"/>
          <p:cNvSpPr>
            <a:spLocks/>
          </p:cNvSpPr>
          <p:nvPr/>
        </p:nvSpPr>
        <p:spPr bwMode="auto">
          <a:xfrm>
            <a:off x="412750" y="1546225"/>
            <a:ext cx="2244725" cy="4811733"/>
          </a:xfrm>
          <a:custGeom>
            <a:avLst/>
            <a:gdLst/>
            <a:ahLst/>
            <a:cxnLst>
              <a:cxn ang="0">
                <a:pos x="0" y="706"/>
              </a:cxn>
              <a:cxn ang="0">
                <a:pos x="409" y="0"/>
              </a:cxn>
              <a:cxn ang="0">
                <a:pos x="1414" y="2"/>
              </a:cxn>
              <a:cxn ang="0">
                <a:pos x="1411" y="2410"/>
              </a:cxn>
              <a:cxn ang="0">
                <a:pos x="0" y="706"/>
              </a:cxn>
            </a:cxnLst>
            <a:rect l="0" t="0" r="r" b="b"/>
            <a:pathLst>
              <a:path w="1414" h="2410">
                <a:moveTo>
                  <a:pt x="0" y="706"/>
                </a:moveTo>
                <a:lnTo>
                  <a:pt x="409" y="0"/>
                </a:lnTo>
                <a:lnTo>
                  <a:pt x="1414" y="2"/>
                </a:lnTo>
                <a:lnTo>
                  <a:pt x="1411" y="2410"/>
                </a:lnTo>
                <a:lnTo>
                  <a:pt x="0" y="706"/>
                </a:lnTo>
                <a:close/>
              </a:path>
            </a:pathLst>
          </a:custGeom>
          <a:solidFill>
            <a:srgbClr val="92D05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2" name="Rectangle 11"/>
          <p:cNvSpPr>
            <a:spLocks noChangeArrowheads="1"/>
          </p:cNvSpPr>
          <p:nvPr/>
        </p:nvSpPr>
        <p:spPr bwMode="gray">
          <a:xfrm>
            <a:off x="2657475" y="1555750"/>
            <a:ext cx="6143625" cy="360363"/>
          </a:xfrm>
          <a:prstGeom prst="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8100000" scaled="1"/>
            <a:tileRect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288000" tIns="0" rIns="0" bIns="0" anchor="ctr"/>
          <a:lstStyle/>
          <a:p>
            <a:pPr defTabSz="801688" eaLnBrk="0" hangingPunct="0">
              <a:defRPr/>
            </a:pPr>
            <a:r>
              <a:rPr lang="de-DE" b="1" noProof="1" smtClean="0">
                <a:solidFill>
                  <a:schemeClr val="bg1"/>
                </a:solidFill>
                <a:latin typeface="Arial" charset="0"/>
                <a:cs typeface="Arial" charset="0"/>
              </a:rPr>
              <a:t>Proceso de Entrega y Recepción</a:t>
            </a:r>
            <a:endParaRPr lang="de-DE" b="1" noProof="1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44" name="Rectangle 5"/>
          <p:cNvSpPr>
            <a:spLocks noChangeArrowheads="1"/>
          </p:cNvSpPr>
          <p:nvPr/>
        </p:nvSpPr>
        <p:spPr bwMode="gray">
          <a:xfrm>
            <a:off x="2657475" y="1916113"/>
            <a:ext cx="6143625" cy="4441845"/>
          </a:xfrm>
          <a:prstGeom prst="rect">
            <a:avLst/>
          </a:prstGeom>
          <a:solidFill>
            <a:schemeClr val="bg1"/>
          </a:solidFill>
          <a:ln w="12700">
            <a:solidFill>
              <a:srgbClr val="92D050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  <p:txBody>
          <a:bodyPr lIns="108000" tIns="108000" rIns="144000" bIns="72000"/>
          <a:lstStyle/>
          <a:p>
            <a:pPr marL="190500" indent="-190500"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</a:pPr>
            <a:endParaRPr lang="en-GB" dirty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42844" y="1555750"/>
            <a:ext cx="1592293" cy="1516060"/>
            <a:chOff x="1166" y="1342"/>
            <a:chExt cx="934" cy="934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164" y="1340"/>
              <a:ext cx="934" cy="934"/>
              <a:chOff x="1710" y="1035"/>
              <a:chExt cx="2316" cy="2316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 rot="3600000">
                <a:off x="1710" y="1035"/>
                <a:ext cx="2316" cy="2316"/>
                <a:chOff x="1710" y="1035"/>
                <a:chExt cx="2316" cy="2316"/>
              </a:xfrm>
            </p:grpSpPr>
            <p:sp>
              <p:nvSpPr>
                <p:cNvPr id="69" name="Freeform 11"/>
                <p:cNvSpPr>
                  <a:spLocks/>
                </p:cNvSpPr>
                <p:nvPr/>
              </p:nvSpPr>
              <p:spPr bwMode="gray">
                <a:xfrm>
                  <a:off x="2866" y="1599"/>
                  <a:ext cx="1160" cy="1752"/>
                </a:xfrm>
                <a:custGeom>
                  <a:avLst/>
                  <a:gdLst/>
                  <a:ahLst/>
                  <a:cxnLst>
                    <a:cxn ang="0">
                      <a:pos x="688" y="9"/>
                    </a:cxn>
                    <a:cxn ang="0">
                      <a:pos x="602" y="59"/>
                    </a:cxn>
                    <a:cxn ang="0">
                      <a:pos x="598" y="57"/>
                    </a:cxn>
                    <a:cxn ang="0">
                      <a:pos x="592" y="40"/>
                    </a:cxn>
                    <a:cxn ang="0">
                      <a:pos x="589" y="19"/>
                    </a:cxn>
                    <a:cxn ang="0">
                      <a:pos x="548" y="8"/>
                    </a:cxn>
                    <a:cxn ang="0">
                      <a:pos x="537" y="49"/>
                    </a:cxn>
                    <a:cxn ang="0">
                      <a:pos x="553" y="62"/>
                    </a:cxn>
                    <a:cxn ang="0">
                      <a:pos x="553" y="62"/>
                    </a:cxn>
                    <a:cxn ang="0">
                      <a:pos x="565" y="76"/>
                    </a:cxn>
                    <a:cxn ang="0">
                      <a:pos x="565" y="80"/>
                    </a:cxn>
                    <a:cxn ang="0">
                      <a:pos x="477" y="131"/>
                    </a:cxn>
                    <a:cxn ang="0">
                      <a:pos x="551" y="406"/>
                    </a:cxn>
                    <a:cxn ang="0">
                      <a:pos x="477" y="681"/>
                    </a:cxn>
                    <a:cxn ang="0">
                      <a:pos x="0" y="957"/>
                    </a:cxn>
                    <a:cxn ang="0">
                      <a:pos x="0" y="1047"/>
                    </a:cxn>
                    <a:cxn ang="0">
                      <a:pos x="0" y="1058"/>
                    </a:cxn>
                    <a:cxn ang="0">
                      <a:pos x="4" y="1060"/>
                    </a:cxn>
                    <a:cxn ang="0">
                      <a:pos x="22" y="1056"/>
                    </a:cxn>
                    <a:cxn ang="0">
                      <a:pos x="22" y="1056"/>
                    </a:cxn>
                    <a:cxn ang="0">
                      <a:pos x="42" y="1049"/>
                    </a:cxn>
                    <a:cxn ang="0">
                      <a:pos x="71" y="1079"/>
                    </a:cxn>
                    <a:cxn ang="0">
                      <a:pos x="42" y="1110"/>
                    </a:cxn>
                    <a:cxn ang="0">
                      <a:pos x="22" y="1102"/>
                    </a:cxn>
                    <a:cxn ang="0">
                      <a:pos x="4" y="1099"/>
                    </a:cxn>
                    <a:cxn ang="0">
                      <a:pos x="0" y="1101"/>
                    </a:cxn>
                    <a:cxn ang="0">
                      <a:pos x="0" y="1108"/>
                    </a:cxn>
                    <a:cxn ang="0">
                      <a:pos x="0" y="1200"/>
                    </a:cxn>
                    <a:cxn ang="0">
                      <a:pos x="688" y="803"/>
                    </a:cxn>
                    <a:cxn ang="0">
                      <a:pos x="794" y="406"/>
                    </a:cxn>
                    <a:cxn ang="0">
                      <a:pos x="688" y="9"/>
                    </a:cxn>
                  </a:cxnLst>
                  <a:rect l="0" t="0" r="r" b="b"/>
                  <a:pathLst>
                    <a:path w="794" h="1200">
                      <a:moveTo>
                        <a:pt x="688" y="9"/>
                      </a:moveTo>
                      <a:cubicBezTo>
                        <a:pt x="602" y="59"/>
                        <a:pt x="602" y="59"/>
                        <a:pt x="602" y="59"/>
                      </a:cubicBezTo>
                      <a:cubicBezTo>
                        <a:pt x="601" y="58"/>
                        <a:pt x="600" y="58"/>
                        <a:pt x="598" y="57"/>
                      </a:cubicBezTo>
                      <a:cubicBezTo>
                        <a:pt x="593" y="53"/>
                        <a:pt x="590" y="45"/>
                        <a:pt x="592" y="40"/>
                      </a:cubicBezTo>
                      <a:cubicBezTo>
                        <a:pt x="594" y="33"/>
                        <a:pt x="593" y="25"/>
                        <a:pt x="589" y="19"/>
                      </a:cubicBezTo>
                      <a:cubicBezTo>
                        <a:pt x="581" y="5"/>
                        <a:pt x="563" y="0"/>
                        <a:pt x="548" y="8"/>
                      </a:cubicBezTo>
                      <a:cubicBezTo>
                        <a:pt x="534" y="17"/>
                        <a:pt x="529" y="35"/>
                        <a:pt x="537" y="49"/>
                      </a:cubicBezTo>
                      <a:cubicBezTo>
                        <a:pt x="540" y="56"/>
                        <a:pt x="546" y="60"/>
                        <a:pt x="553" y="62"/>
                      </a:cubicBezTo>
                      <a:cubicBezTo>
                        <a:pt x="553" y="62"/>
                        <a:pt x="553" y="62"/>
                        <a:pt x="553" y="62"/>
                      </a:cubicBezTo>
                      <a:cubicBezTo>
                        <a:pt x="559" y="63"/>
                        <a:pt x="564" y="69"/>
                        <a:pt x="565" y="76"/>
                      </a:cubicBezTo>
                      <a:cubicBezTo>
                        <a:pt x="565" y="78"/>
                        <a:pt x="565" y="79"/>
                        <a:pt x="565" y="80"/>
                      </a:cubicBezTo>
                      <a:cubicBezTo>
                        <a:pt x="477" y="131"/>
                        <a:pt x="477" y="131"/>
                        <a:pt x="477" y="131"/>
                      </a:cubicBezTo>
                      <a:cubicBezTo>
                        <a:pt x="524" y="212"/>
                        <a:pt x="551" y="306"/>
                        <a:pt x="551" y="406"/>
                      </a:cubicBezTo>
                      <a:cubicBezTo>
                        <a:pt x="551" y="507"/>
                        <a:pt x="524" y="601"/>
                        <a:pt x="477" y="681"/>
                      </a:cubicBezTo>
                      <a:cubicBezTo>
                        <a:pt x="382" y="846"/>
                        <a:pt x="204" y="957"/>
                        <a:pt x="0" y="957"/>
                      </a:cubicBezTo>
                      <a:cubicBezTo>
                        <a:pt x="0" y="1047"/>
                        <a:pt x="0" y="1047"/>
                        <a:pt x="0" y="1047"/>
                      </a:cubicBezTo>
                      <a:cubicBezTo>
                        <a:pt x="0" y="1058"/>
                        <a:pt x="0" y="1058"/>
                        <a:pt x="0" y="1058"/>
                      </a:cubicBezTo>
                      <a:cubicBezTo>
                        <a:pt x="2" y="1058"/>
                        <a:pt x="3" y="1059"/>
                        <a:pt x="4" y="1060"/>
                      </a:cubicBezTo>
                      <a:cubicBezTo>
                        <a:pt x="10" y="1063"/>
                        <a:pt x="18" y="1061"/>
                        <a:pt x="22" y="1056"/>
                      </a:cubicBezTo>
                      <a:cubicBezTo>
                        <a:pt x="22" y="1056"/>
                        <a:pt x="22" y="1056"/>
                        <a:pt x="22" y="1056"/>
                      </a:cubicBezTo>
                      <a:cubicBezTo>
                        <a:pt x="27" y="1052"/>
                        <a:pt x="34" y="1049"/>
                        <a:pt x="42" y="1049"/>
                      </a:cubicBezTo>
                      <a:cubicBezTo>
                        <a:pt x="58" y="1049"/>
                        <a:pt x="71" y="1063"/>
                        <a:pt x="71" y="1079"/>
                      </a:cubicBezTo>
                      <a:cubicBezTo>
                        <a:pt x="71" y="1096"/>
                        <a:pt x="58" y="1110"/>
                        <a:pt x="42" y="1110"/>
                      </a:cubicBezTo>
                      <a:cubicBezTo>
                        <a:pt x="34" y="1110"/>
                        <a:pt x="27" y="1107"/>
                        <a:pt x="22" y="1102"/>
                      </a:cubicBezTo>
                      <a:cubicBezTo>
                        <a:pt x="18" y="1097"/>
                        <a:pt x="10" y="1096"/>
                        <a:pt x="4" y="1099"/>
                      </a:cubicBezTo>
                      <a:cubicBezTo>
                        <a:pt x="3" y="1099"/>
                        <a:pt x="2" y="1100"/>
                        <a:pt x="0" y="1101"/>
                      </a:cubicBezTo>
                      <a:cubicBezTo>
                        <a:pt x="0" y="1108"/>
                        <a:pt x="0" y="1108"/>
                        <a:pt x="0" y="1108"/>
                      </a:cubicBezTo>
                      <a:cubicBezTo>
                        <a:pt x="0" y="1200"/>
                        <a:pt x="0" y="1200"/>
                        <a:pt x="0" y="1200"/>
                      </a:cubicBezTo>
                      <a:cubicBezTo>
                        <a:pt x="294" y="1200"/>
                        <a:pt x="551" y="1040"/>
                        <a:pt x="688" y="803"/>
                      </a:cubicBezTo>
                      <a:cubicBezTo>
                        <a:pt x="755" y="686"/>
                        <a:pt x="794" y="551"/>
                        <a:pt x="794" y="406"/>
                      </a:cubicBezTo>
                      <a:cubicBezTo>
                        <a:pt x="794" y="262"/>
                        <a:pt x="755" y="126"/>
                        <a:pt x="688" y="9"/>
                      </a:cubicBezTo>
                      <a:close/>
                    </a:path>
                  </a:pathLst>
                </a:custGeom>
                <a:solidFill>
                  <a:srgbClr val="9F9F9F"/>
                </a:solidFill>
                <a:ln w="127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70" name="Freeform 12"/>
                <p:cNvSpPr>
                  <a:spLocks/>
                </p:cNvSpPr>
                <p:nvPr/>
              </p:nvSpPr>
              <p:spPr bwMode="gray">
                <a:xfrm>
                  <a:off x="1710" y="1612"/>
                  <a:ext cx="1262" cy="1739"/>
                </a:xfrm>
                <a:custGeom>
                  <a:avLst/>
                  <a:gdLst/>
                  <a:ahLst/>
                  <a:cxnLst>
                    <a:cxn ang="0">
                      <a:pos x="835" y="1040"/>
                    </a:cxn>
                    <a:cxn ang="0">
                      <a:pos x="815" y="1047"/>
                    </a:cxn>
                    <a:cxn ang="0">
                      <a:pos x="815" y="1047"/>
                    </a:cxn>
                    <a:cxn ang="0">
                      <a:pos x="797" y="1051"/>
                    </a:cxn>
                    <a:cxn ang="0">
                      <a:pos x="793" y="1049"/>
                    </a:cxn>
                    <a:cxn ang="0">
                      <a:pos x="793" y="1038"/>
                    </a:cxn>
                    <a:cxn ang="0">
                      <a:pos x="793" y="948"/>
                    </a:cxn>
                    <a:cxn ang="0">
                      <a:pos x="317" y="672"/>
                    </a:cxn>
                    <a:cxn ang="0">
                      <a:pos x="243" y="397"/>
                    </a:cxn>
                    <a:cxn ang="0">
                      <a:pos x="317" y="122"/>
                    </a:cxn>
                    <a:cxn ang="0">
                      <a:pos x="231" y="73"/>
                    </a:cxn>
                    <a:cxn ang="0">
                      <a:pos x="228" y="75"/>
                    </a:cxn>
                    <a:cxn ang="0">
                      <a:pos x="221" y="92"/>
                    </a:cxn>
                    <a:cxn ang="0">
                      <a:pos x="221" y="92"/>
                    </a:cxn>
                    <a:cxn ang="0">
                      <a:pos x="218" y="113"/>
                    </a:cxn>
                    <a:cxn ang="0">
                      <a:pos x="177" y="123"/>
                    </a:cxn>
                    <a:cxn ang="0">
                      <a:pos x="166" y="82"/>
                    </a:cxn>
                    <a:cxn ang="0">
                      <a:pos x="182" y="69"/>
                    </a:cxn>
                    <a:cxn ang="0">
                      <a:pos x="194" y="55"/>
                    </a:cxn>
                    <a:cxn ang="0">
                      <a:pos x="194" y="51"/>
                    </a:cxn>
                    <a:cxn ang="0">
                      <a:pos x="106" y="0"/>
                    </a:cxn>
                    <a:cxn ang="0">
                      <a:pos x="0" y="397"/>
                    </a:cxn>
                    <a:cxn ang="0">
                      <a:pos x="106" y="794"/>
                    </a:cxn>
                    <a:cxn ang="0">
                      <a:pos x="793" y="1191"/>
                    </a:cxn>
                    <a:cxn ang="0">
                      <a:pos x="793" y="1099"/>
                    </a:cxn>
                    <a:cxn ang="0">
                      <a:pos x="793" y="1092"/>
                    </a:cxn>
                    <a:cxn ang="0">
                      <a:pos x="797" y="1090"/>
                    </a:cxn>
                    <a:cxn ang="0">
                      <a:pos x="815" y="1093"/>
                    </a:cxn>
                    <a:cxn ang="0">
                      <a:pos x="835" y="1101"/>
                    </a:cxn>
                    <a:cxn ang="0">
                      <a:pos x="864" y="1070"/>
                    </a:cxn>
                    <a:cxn ang="0">
                      <a:pos x="835" y="1040"/>
                    </a:cxn>
                  </a:cxnLst>
                  <a:rect l="0" t="0" r="r" b="b"/>
                  <a:pathLst>
                    <a:path w="864" h="1191">
                      <a:moveTo>
                        <a:pt x="835" y="1040"/>
                      </a:moveTo>
                      <a:cubicBezTo>
                        <a:pt x="827" y="1040"/>
                        <a:pt x="820" y="1043"/>
                        <a:pt x="815" y="1047"/>
                      </a:cubicBezTo>
                      <a:cubicBezTo>
                        <a:pt x="815" y="1047"/>
                        <a:pt x="815" y="1047"/>
                        <a:pt x="815" y="1047"/>
                      </a:cubicBezTo>
                      <a:cubicBezTo>
                        <a:pt x="811" y="1052"/>
                        <a:pt x="803" y="1054"/>
                        <a:pt x="797" y="1051"/>
                      </a:cubicBezTo>
                      <a:cubicBezTo>
                        <a:pt x="796" y="1050"/>
                        <a:pt x="795" y="1049"/>
                        <a:pt x="793" y="1049"/>
                      </a:cubicBezTo>
                      <a:cubicBezTo>
                        <a:pt x="793" y="1038"/>
                        <a:pt x="793" y="1038"/>
                        <a:pt x="793" y="1038"/>
                      </a:cubicBezTo>
                      <a:cubicBezTo>
                        <a:pt x="793" y="948"/>
                        <a:pt x="793" y="948"/>
                        <a:pt x="793" y="948"/>
                      </a:cubicBezTo>
                      <a:cubicBezTo>
                        <a:pt x="590" y="948"/>
                        <a:pt x="412" y="837"/>
                        <a:pt x="317" y="672"/>
                      </a:cubicBezTo>
                      <a:cubicBezTo>
                        <a:pt x="270" y="592"/>
                        <a:pt x="243" y="498"/>
                        <a:pt x="243" y="397"/>
                      </a:cubicBezTo>
                      <a:cubicBezTo>
                        <a:pt x="243" y="297"/>
                        <a:pt x="270" y="203"/>
                        <a:pt x="317" y="122"/>
                      </a:cubicBezTo>
                      <a:cubicBezTo>
                        <a:pt x="231" y="73"/>
                        <a:pt x="231" y="73"/>
                        <a:pt x="231" y="73"/>
                      </a:cubicBezTo>
                      <a:cubicBezTo>
                        <a:pt x="230" y="73"/>
                        <a:pt x="229" y="74"/>
                        <a:pt x="228" y="75"/>
                      </a:cubicBezTo>
                      <a:cubicBezTo>
                        <a:pt x="222" y="79"/>
                        <a:pt x="219" y="86"/>
                        <a:pt x="221" y="92"/>
                      </a:cubicBezTo>
                      <a:cubicBezTo>
                        <a:pt x="221" y="92"/>
                        <a:pt x="221" y="92"/>
                        <a:pt x="221" y="92"/>
                      </a:cubicBezTo>
                      <a:cubicBezTo>
                        <a:pt x="223" y="99"/>
                        <a:pt x="222" y="106"/>
                        <a:pt x="218" y="113"/>
                      </a:cubicBezTo>
                      <a:cubicBezTo>
                        <a:pt x="210" y="127"/>
                        <a:pt x="192" y="131"/>
                        <a:pt x="177" y="123"/>
                      </a:cubicBezTo>
                      <a:cubicBezTo>
                        <a:pt x="163" y="115"/>
                        <a:pt x="158" y="96"/>
                        <a:pt x="166" y="82"/>
                      </a:cubicBezTo>
                      <a:cubicBezTo>
                        <a:pt x="169" y="76"/>
                        <a:pt x="175" y="71"/>
                        <a:pt x="182" y="69"/>
                      </a:cubicBezTo>
                      <a:cubicBezTo>
                        <a:pt x="188" y="68"/>
                        <a:pt x="193" y="62"/>
                        <a:pt x="194" y="55"/>
                      </a:cubicBezTo>
                      <a:cubicBezTo>
                        <a:pt x="194" y="54"/>
                        <a:pt x="194" y="52"/>
                        <a:pt x="194" y="51"/>
                      </a:cubicBezTo>
                      <a:cubicBezTo>
                        <a:pt x="106" y="0"/>
                        <a:pt x="106" y="0"/>
                        <a:pt x="106" y="0"/>
                      </a:cubicBezTo>
                      <a:cubicBezTo>
                        <a:pt x="38" y="117"/>
                        <a:pt x="0" y="253"/>
                        <a:pt x="0" y="397"/>
                      </a:cubicBezTo>
                      <a:cubicBezTo>
                        <a:pt x="0" y="542"/>
                        <a:pt x="38" y="677"/>
                        <a:pt x="106" y="794"/>
                      </a:cubicBezTo>
                      <a:cubicBezTo>
                        <a:pt x="243" y="1031"/>
                        <a:pt x="500" y="1191"/>
                        <a:pt x="793" y="1191"/>
                      </a:cubicBezTo>
                      <a:cubicBezTo>
                        <a:pt x="793" y="1099"/>
                        <a:pt x="793" y="1099"/>
                        <a:pt x="793" y="1099"/>
                      </a:cubicBezTo>
                      <a:cubicBezTo>
                        <a:pt x="793" y="1092"/>
                        <a:pt x="793" y="1092"/>
                        <a:pt x="793" y="1092"/>
                      </a:cubicBezTo>
                      <a:cubicBezTo>
                        <a:pt x="795" y="1091"/>
                        <a:pt x="796" y="1090"/>
                        <a:pt x="797" y="1090"/>
                      </a:cubicBezTo>
                      <a:cubicBezTo>
                        <a:pt x="803" y="1087"/>
                        <a:pt x="811" y="1088"/>
                        <a:pt x="815" y="1093"/>
                      </a:cubicBezTo>
                      <a:cubicBezTo>
                        <a:pt x="820" y="1098"/>
                        <a:pt x="827" y="1101"/>
                        <a:pt x="835" y="1101"/>
                      </a:cubicBezTo>
                      <a:cubicBezTo>
                        <a:pt x="851" y="1101"/>
                        <a:pt x="864" y="1087"/>
                        <a:pt x="864" y="1070"/>
                      </a:cubicBezTo>
                      <a:cubicBezTo>
                        <a:pt x="864" y="1054"/>
                        <a:pt x="851" y="1040"/>
                        <a:pt x="835" y="1040"/>
                      </a:cubicBezTo>
                      <a:close/>
                    </a:path>
                  </a:pathLst>
                </a:custGeom>
                <a:solidFill>
                  <a:srgbClr val="A90404"/>
                </a:solidFill>
                <a:ln w="127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71" name="Freeform 13"/>
                <p:cNvSpPr>
                  <a:spLocks/>
                </p:cNvSpPr>
                <p:nvPr/>
              </p:nvSpPr>
              <p:spPr bwMode="gray">
                <a:xfrm>
                  <a:off x="1862" y="1035"/>
                  <a:ext cx="2010" cy="768"/>
                </a:xfrm>
                <a:custGeom>
                  <a:avLst/>
                  <a:gdLst/>
                  <a:ahLst/>
                  <a:cxnLst>
                    <a:cxn ang="0">
                      <a:pos x="1164" y="518"/>
                    </a:cxn>
                    <a:cxn ang="0">
                      <a:pos x="1252" y="467"/>
                    </a:cxn>
                    <a:cxn ang="0">
                      <a:pos x="1252" y="463"/>
                    </a:cxn>
                    <a:cxn ang="0">
                      <a:pos x="1240" y="449"/>
                    </a:cxn>
                    <a:cxn ang="0">
                      <a:pos x="1240" y="449"/>
                    </a:cxn>
                    <a:cxn ang="0">
                      <a:pos x="1224" y="436"/>
                    </a:cxn>
                    <a:cxn ang="0">
                      <a:pos x="1235" y="395"/>
                    </a:cxn>
                    <a:cxn ang="0">
                      <a:pos x="1276" y="406"/>
                    </a:cxn>
                    <a:cxn ang="0">
                      <a:pos x="1279" y="427"/>
                    </a:cxn>
                    <a:cxn ang="0">
                      <a:pos x="1285" y="444"/>
                    </a:cxn>
                    <a:cxn ang="0">
                      <a:pos x="1289" y="446"/>
                    </a:cxn>
                    <a:cxn ang="0">
                      <a:pos x="1375" y="396"/>
                    </a:cxn>
                    <a:cxn ang="0">
                      <a:pos x="687" y="0"/>
                    </a:cxn>
                    <a:cxn ang="0">
                      <a:pos x="0" y="396"/>
                    </a:cxn>
                    <a:cxn ang="0">
                      <a:pos x="88" y="447"/>
                    </a:cxn>
                    <a:cxn ang="0">
                      <a:pos x="88" y="451"/>
                    </a:cxn>
                    <a:cxn ang="0">
                      <a:pos x="76" y="465"/>
                    </a:cxn>
                    <a:cxn ang="0">
                      <a:pos x="60" y="478"/>
                    </a:cxn>
                    <a:cxn ang="0">
                      <a:pos x="71" y="519"/>
                    </a:cxn>
                    <a:cxn ang="0">
                      <a:pos x="112" y="509"/>
                    </a:cxn>
                    <a:cxn ang="0">
                      <a:pos x="115" y="488"/>
                    </a:cxn>
                    <a:cxn ang="0">
                      <a:pos x="115" y="488"/>
                    </a:cxn>
                    <a:cxn ang="0">
                      <a:pos x="122" y="471"/>
                    </a:cxn>
                    <a:cxn ang="0">
                      <a:pos x="125" y="469"/>
                    </a:cxn>
                    <a:cxn ang="0">
                      <a:pos x="211" y="518"/>
                    </a:cxn>
                    <a:cxn ang="0">
                      <a:pos x="687" y="243"/>
                    </a:cxn>
                    <a:cxn ang="0">
                      <a:pos x="1164" y="518"/>
                    </a:cxn>
                  </a:cxnLst>
                  <a:rect l="0" t="0" r="r" b="b"/>
                  <a:pathLst>
                    <a:path w="1375" h="527">
                      <a:moveTo>
                        <a:pt x="1164" y="518"/>
                      </a:moveTo>
                      <a:cubicBezTo>
                        <a:pt x="1252" y="467"/>
                        <a:pt x="1252" y="467"/>
                        <a:pt x="1252" y="467"/>
                      </a:cubicBezTo>
                      <a:cubicBezTo>
                        <a:pt x="1252" y="466"/>
                        <a:pt x="1252" y="465"/>
                        <a:pt x="1252" y="463"/>
                      </a:cubicBezTo>
                      <a:cubicBezTo>
                        <a:pt x="1251" y="456"/>
                        <a:pt x="1246" y="450"/>
                        <a:pt x="1240" y="449"/>
                      </a:cubicBezTo>
                      <a:cubicBezTo>
                        <a:pt x="1240" y="449"/>
                        <a:pt x="1240" y="449"/>
                        <a:pt x="1240" y="449"/>
                      </a:cubicBezTo>
                      <a:cubicBezTo>
                        <a:pt x="1233" y="447"/>
                        <a:pt x="1227" y="443"/>
                        <a:pt x="1224" y="436"/>
                      </a:cubicBezTo>
                      <a:cubicBezTo>
                        <a:pt x="1216" y="422"/>
                        <a:pt x="1221" y="404"/>
                        <a:pt x="1235" y="395"/>
                      </a:cubicBezTo>
                      <a:cubicBezTo>
                        <a:pt x="1250" y="387"/>
                        <a:pt x="1268" y="392"/>
                        <a:pt x="1276" y="406"/>
                      </a:cubicBezTo>
                      <a:cubicBezTo>
                        <a:pt x="1280" y="412"/>
                        <a:pt x="1281" y="420"/>
                        <a:pt x="1279" y="427"/>
                      </a:cubicBezTo>
                      <a:cubicBezTo>
                        <a:pt x="1277" y="432"/>
                        <a:pt x="1280" y="440"/>
                        <a:pt x="1285" y="444"/>
                      </a:cubicBezTo>
                      <a:cubicBezTo>
                        <a:pt x="1287" y="445"/>
                        <a:pt x="1288" y="445"/>
                        <a:pt x="1289" y="446"/>
                      </a:cubicBezTo>
                      <a:cubicBezTo>
                        <a:pt x="1375" y="396"/>
                        <a:pt x="1375" y="396"/>
                        <a:pt x="1375" y="396"/>
                      </a:cubicBezTo>
                      <a:cubicBezTo>
                        <a:pt x="1238" y="159"/>
                        <a:pt x="981" y="0"/>
                        <a:pt x="687" y="0"/>
                      </a:cubicBezTo>
                      <a:cubicBezTo>
                        <a:pt x="394" y="0"/>
                        <a:pt x="137" y="159"/>
                        <a:pt x="0" y="396"/>
                      </a:cubicBezTo>
                      <a:cubicBezTo>
                        <a:pt x="88" y="447"/>
                        <a:pt x="88" y="447"/>
                        <a:pt x="88" y="447"/>
                      </a:cubicBezTo>
                      <a:cubicBezTo>
                        <a:pt x="88" y="448"/>
                        <a:pt x="88" y="450"/>
                        <a:pt x="88" y="451"/>
                      </a:cubicBezTo>
                      <a:cubicBezTo>
                        <a:pt x="87" y="458"/>
                        <a:pt x="82" y="464"/>
                        <a:pt x="76" y="465"/>
                      </a:cubicBezTo>
                      <a:cubicBezTo>
                        <a:pt x="69" y="467"/>
                        <a:pt x="63" y="472"/>
                        <a:pt x="60" y="478"/>
                      </a:cubicBezTo>
                      <a:cubicBezTo>
                        <a:pt x="52" y="492"/>
                        <a:pt x="57" y="511"/>
                        <a:pt x="71" y="519"/>
                      </a:cubicBezTo>
                      <a:cubicBezTo>
                        <a:pt x="86" y="527"/>
                        <a:pt x="104" y="523"/>
                        <a:pt x="112" y="509"/>
                      </a:cubicBezTo>
                      <a:cubicBezTo>
                        <a:pt x="116" y="502"/>
                        <a:pt x="117" y="495"/>
                        <a:pt x="115" y="488"/>
                      </a:cubicBezTo>
                      <a:cubicBezTo>
                        <a:pt x="115" y="488"/>
                        <a:pt x="115" y="488"/>
                        <a:pt x="115" y="488"/>
                      </a:cubicBezTo>
                      <a:cubicBezTo>
                        <a:pt x="113" y="482"/>
                        <a:pt x="116" y="475"/>
                        <a:pt x="122" y="471"/>
                      </a:cubicBezTo>
                      <a:cubicBezTo>
                        <a:pt x="123" y="470"/>
                        <a:pt x="124" y="469"/>
                        <a:pt x="125" y="469"/>
                      </a:cubicBezTo>
                      <a:cubicBezTo>
                        <a:pt x="211" y="518"/>
                        <a:pt x="211" y="518"/>
                        <a:pt x="211" y="518"/>
                      </a:cubicBezTo>
                      <a:cubicBezTo>
                        <a:pt x="306" y="354"/>
                        <a:pt x="484" y="243"/>
                        <a:pt x="687" y="243"/>
                      </a:cubicBezTo>
                      <a:cubicBezTo>
                        <a:pt x="891" y="243"/>
                        <a:pt x="1069" y="354"/>
                        <a:pt x="1164" y="518"/>
                      </a:cubicBezTo>
                      <a:close/>
                    </a:path>
                  </a:pathLst>
                </a:custGeom>
                <a:solidFill>
                  <a:srgbClr val="9F9F9F"/>
                </a:solidFill>
                <a:ln w="127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</p:grpSp>
          <p:grpSp>
            <p:nvGrpSpPr>
              <p:cNvPr id="5" name="Group 14"/>
              <p:cNvGrpSpPr>
                <a:grpSpLocks/>
              </p:cNvGrpSpPr>
              <p:nvPr/>
            </p:nvGrpSpPr>
            <p:grpSpPr bwMode="auto">
              <a:xfrm rot="7200000">
                <a:off x="2059" y="1386"/>
                <a:ext cx="1616" cy="1614"/>
                <a:chOff x="2060" y="1387"/>
                <a:chExt cx="1616" cy="1614"/>
              </a:xfrm>
            </p:grpSpPr>
            <p:sp>
              <p:nvSpPr>
                <p:cNvPr id="53" name="Freeform 15"/>
                <p:cNvSpPr>
                  <a:spLocks/>
                </p:cNvSpPr>
                <p:nvPr/>
              </p:nvSpPr>
              <p:spPr bwMode="gray">
                <a:xfrm>
                  <a:off x="2060" y="1387"/>
                  <a:ext cx="808" cy="1225"/>
                </a:xfrm>
                <a:custGeom>
                  <a:avLst/>
                  <a:gdLst/>
                  <a:ahLst/>
                  <a:cxnLst>
                    <a:cxn ang="0">
                      <a:pos x="550" y="132"/>
                    </a:cxn>
                    <a:cxn ang="0">
                      <a:pos x="547" y="130"/>
                    </a:cxn>
                    <a:cxn ang="0">
                      <a:pos x="529" y="133"/>
                    </a:cxn>
                    <a:cxn ang="0">
                      <a:pos x="529" y="133"/>
                    </a:cxn>
                    <a:cxn ang="0">
                      <a:pos x="509" y="141"/>
                    </a:cxn>
                    <a:cxn ang="0">
                      <a:pos x="480" y="111"/>
                    </a:cxn>
                    <a:cxn ang="0">
                      <a:pos x="509" y="80"/>
                    </a:cxn>
                    <a:cxn ang="0">
                      <a:pos x="529" y="88"/>
                    </a:cxn>
                    <a:cxn ang="0">
                      <a:pos x="547" y="91"/>
                    </a:cxn>
                    <a:cxn ang="0">
                      <a:pos x="550" y="89"/>
                    </a:cxn>
                    <a:cxn ang="0">
                      <a:pos x="550" y="82"/>
                    </a:cxn>
                    <a:cxn ang="0">
                      <a:pos x="550" y="0"/>
                    </a:cxn>
                    <a:cxn ang="0">
                      <a:pos x="0" y="550"/>
                    </a:cxn>
                    <a:cxn ang="0">
                      <a:pos x="74" y="825"/>
                    </a:cxn>
                    <a:cxn ang="0">
                      <a:pos x="153" y="780"/>
                    </a:cxn>
                    <a:cxn ang="0">
                      <a:pos x="158" y="796"/>
                    </a:cxn>
                    <a:cxn ang="0">
                      <a:pos x="161" y="817"/>
                    </a:cxn>
                    <a:cxn ang="0">
                      <a:pos x="202" y="827"/>
                    </a:cxn>
                    <a:cxn ang="0">
                      <a:pos x="214" y="786"/>
                    </a:cxn>
                    <a:cxn ang="0">
                      <a:pos x="198" y="773"/>
                    </a:cxn>
                    <a:cxn ang="0">
                      <a:pos x="198" y="773"/>
                    </a:cxn>
                    <a:cxn ang="0">
                      <a:pos x="186" y="761"/>
                    </a:cxn>
                    <a:cxn ang="0">
                      <a:pos x="266" y="714"/>
                    </a:cxn>
                    <a:cxn ang="0">
                      <a:pos x="222" y="550"/>
                    </a:cxn>
                    <a:cxn ang="0">
                      <a:pos x="550" y="222"/>
                    </a:cxn>
                    <a:cxn ang="0">
                      <a:pos x="550" y="143"/>
                    </a:cxn>
                    <a:cxn ang="0">
                      <a:pos x="550" y="132"/>
                    </a:cxn>
                  </a:cxnLst>
                  <a:rect l="0" t="0" r="r" b="b"/>
                  <a:pathLst>
                    <a:path w="550" h="836">
                      <a:moveTo>
                        <a:pt x="550" y="132"/>
                      </a:moveTo>
                      <a:cubicBezTo>
                        <a:pt x="549" y="131"/>
                        <a:pt x="548" y="131"/>
                        <a:pt x="547" y="130"/>
                      </a:cubicBezTo>
                      <a:cubicBezTo>
                        <a:pt x="540" y="127"/>
                        <a:pt x="533" y="129"/>
                        <a:pt x="529" y="133"/>
                      </a:cubicBezTo>
                      <a:cubicBezTo>
                        <a:pt x="529" y="133"/>
                        <a:pt x="529" y="133"/>
                        <a:pt x="529" y="133"/>
                      </a:cubicBezTo>
                      <a:cubicBezTo>
                        <a:pt x="523" y="138"/>
                        <a:pt x="517" y="141"/>
                        <a:pt x="509" y="141"/>
                      </a:cubicBezTo>
                      <a:cubicBezTo>
                        <a:pt x="493" y="141"/>
                        <a:pt x="480" y="127"/>
                        <a:pt x="480" y="111"/>
                      </a:cubicBezTo>
                      <a:cubicBezTo>
                        <a:pt x="480" y="94"/>
                        <a:pt x="493" y="80"/>
                        <a:pt x="509" y="80"/>
                      </a:cubicBezTo>
                      <a:cubicBezTo>
                        <a:pt x="517" y="80"/>
                        <a:pt x="524" y="83"/>
                        <a:pt x="529" y="88"/>
                      </a:cubicBezTo>
                      <a:cubicBezTo>
                        <a:pt x="533" y="93"/>
                        <a:pt x="540" y="94"/>
                        <a:pt x="547" y="91"/>
                      </a:cubicBezTo>
                      <a:cubicBezTo>
                        <a:pt x="548" y="91"/>
                        <a:pt x="549" y="90"/>
                        <a:pt x="550" y="89"/>
                      </a:cubicBezTo>
                      <a:cubicBezTo>
                        <a:pt x="550" y="82"/>
                        <a:pt x="550" y="82"/>
                        <a:pt x="550" y="82"/>
                      </a:cubicBezTo>
                      <a:cubicBezTo>
                        <a:pt x="550" y="0"/>
                        <a:pt x="550" y="0"/>
                        <a:pt x="550" y="0"/>
                      </a:cubicBezTo>
                      <a:cubicBezTo>
                        <a:pt x="246" y="0"/>
                        <a:pt x="0" y="246"/>
                        <a:pt x="0" y="550"/>
                      </a:cubicBezTo>
                      <a:cubicBezTo>
                        <a:pt x="0" y="651"/>
                        <a:pt x="27" y="745"/>
                        <a:pt x="74" y="825"/>
                      </a:cubicBezTo>
                      <a:cubicBezTo>
                        <a:pt x="153" y="780"/>
                        <a:pt x="153" y="780"/>
                        <a:pt x="153" y="780"/>
                      </a:cubicBezTo>
                      <a:cubicBezTo>
                        <a:pt x="158" y="784"/>
                        <a:pt x="160" y="791"/>
                        <a:pt x="158" y="796"/>
                      </a:cubicBezTo>
                      <a:cubicBezTo>
                        <a:pt x="157" y="803"/>
                        <a:pt x="158" y="810"/>
                        <a:pt x="161" y="817"/>
                      </a:cubicBezTo>
                      <a:cubicBezTo>
                        <a:pt x="170" y="831"/>
                        <a:pt x="188" y="836"/>
                        <a:pt x="202" y="827"/>
                      </a:cubicBezTo>
                      <a:cubicBezTo>
                        <a:pt x="217" y="819"/>
                        <a:pt x="222" y="801"/>
                        <a:pt x="214" y="786"/>
                      </a:cubicBezTo>
                      <a:cubicBezTo>
                        <a:pt x="210" y="780"/>
                        <a:pt x="204" y="776"/>
                        <a:pt x="198" y="773"/>
                      </a:cubicBezTo>
                      <a:cubicBezTo>
                        <a:pt x="198" y="773"/>
                        <a:pt x="198" y="773"/>
                        <a:pt x="198" y="773"/>
                      </a:cubicBezTo>
                      <a:cubicBezTo>
                        <a:pt x="192" y="772"/>
                        <a:pt x="187" y="767"/>
                        <a:pt x="186" y="761"/>
                      </a:cubicBezTo>
                      <a:cubicBezTo>
                        <a:pt x="266" y="714"/>
                        <a:pt x="266" y="714"/>
                        <a:pt x="266" y="714"/>
                      </a:cubicBezTo>
                      <a:cubicBezTo>
                        <a:pt x="238" y="666"/>
                        <a:pt x="222" y="610"/>
                        <a:pt x="222" y="550"/>
                      </a:cubicBezTo>
                      <a:cubicBezTo>
                        <a:pt x="222" y="369"/>
                        <a:pt x="369" y="222"/>
                        <a:pt x="550" y="222"/>
                      </a:cubicBezTo>
                      <a:cubicBezTo>
                        <a:pt x="550" y="143"/>
                        <a:pt x="550" y="143"/>
                        <a:pt x="550" y="143"/>
                      </a:cubicBezTo>
                      <a:lnTo>
                        <a:pt x="550" y="132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127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9" name="Freeform 16"/>
                <p:cNvSpPr>
                  <a:spLocks/>
                </p:cNvSpPr>
                <p:nvPr/>
              </p:nvSpPr>
              <p:spPr bwMode="gray">
                <a:xfrm>
                  <a:off x="2764" y="1387"/>
                  <a:ext cx="912" cy="1210"/>
                </a:xfrm>
                <a:custGeom>
                  <a:avLst/>
                  <a:gdLst/>
                  <a:ahLst/>
                  <a:cxnLst>
                    <a:cxn ang="0">
                      <a:pos x="70" y="0"/>
                    </a:cxn>
                    <a:cxn ang="0">
                      <a:pos x="70" y="82"/>
                    </a:cxn>
                    <a:cxn ang="0">
                      <a:pos x="70" y="89"/>
                    </a:cxn>
                    <a:cxn ang="0">
                      <a:pos x="67" y="91"/>
                    </a:cxn>
                    <a:cxn ang="0">
                      <a:pos x="49" y="88"/>
                    </a:cxn>
                    <a:cxn ang="0">
                      <a:pos x="29" y="80"/>
                    </a:cxn>
                    <a:cxn ang="0">
                      <a:pos x="0" y="111"/>
                    </a:cxn>
                    <a:cxn ang="0">
                      <a:pos x="29" y="141"/>
                    </a:cxn>
                    <a:cxn ang="0">
                      <a:pos x="49" y="133"/>
                    </a:cxn>
                    <a:cxn ang="0">
                      <a:pos x="49" y="133"/>
                    </a:cxn>
                    <a:cxn ang="0">
                      <a:pos x="67" y="130"/>
                    </a:cxn>
                    <a:cxn ang="0">
                      <a:pos x="70" y="132"/>
                    </a:cxn>
                    <a:cxn ang="0">
                      <a:pos x="70" y="143"/>
                    </a:cxn>
                    <a:cxn ang="0">
                      <a:pos x="70" y="222"/>
                    </a:cxn>
                    <a:cxn ang="0">
                      <a:pos x="70" y="222"/>
                    </a:cxn>
                    <a:cxn ang="0">
                      <a:pos x="398" y="550"/>
                    </a:cxn>
                    <a:cxn ang="0">
                      <a:pos x="354" y="714"/>
                    </a:cxn>
                    <a:cxn ang="0">
                      <a:pos x="433" y="759"/>
                    </a:cxn>
                    <a:cxn ang="0">
                      <a:pos x="436" y="758"/>
                    </a:cxn>
                    <a:cxn ang="0">
                      <a:pos x="443" y="740"/>
                    </a:cxn>
                    <a:cxn ang="0">
                      <a:pos x="443" y="740"/>
                    </a:cxn>
                    <a:cxn ang="0">
                      <a:pos x="446" y="720"/>
                    </a:cxn>
                    <a:cxn ang="0">
                      <a:pos x="487" y="709"/>
                    </a:cxn>
                    <a:cxn ang="0">
                      <a:pos x="498" y="750"/>
                    </a:cxn>
                    <a:cxn ang="0">
                      <a:pos x="482" y="763"/>
                    </a:cxn>
                    <a:cxn ang="0">
                      <a:pos x="470" y="777"/>
                    </a:cxn>
                    <a:cxn ang="0">
                      <a:pos x="470" y="781"/>
                    </a:cxn>
                    <a:cxn ang="0">
                      <a:pos x="547" y="826"/>
                    </a:cxn>
                    <a:cxn ang="0">
                      <a:pos x="621" y="550"/>
                    </a:cxn>
                    <a:cxn ang="0">
                      <a:pos x="70" y="0"/>
                    </a:cxn>
                  </a:cxnLst>
                  <a:rect l="0" t="0" r="r" b="b"/>
                  <a:pathLst>
                    <a:path w="621" h="826">
                      <a:moveTo>
                        <a:pt x="70" y="0"/>
                      </a:moveTo>
                      <a:cubicBezTo>
                        <a:pt x="70" y="82"/>
                        <a:pt x="70" y="82"/>
                        <a:pt x="70" y="82"/>
                      </a:cubicBezTo>
                      <a:cubicBezTo>
                        <a:pt x="70" y="89"/>
                        <a:pt x="70" y="89"/>
                        <a:pt x="70" y="89"/>
                      </a:cubicBezTo>
                      <a:cubicBezTo>
                        <a:pt x="69" y="90"/>
                        <a:pt x="68" y="91"/>
                        <a:pt x="67" y="91"/>
                      </a:cubicBezTo>
                      <a:cubicBezTo>
                        <a:pt x="60" y="94"/>
                        <a:pt x="53" y="93"/>
                        <a:pt x="49" y="88"/>
                      </a:cubicBezTo>
                      <a:cubicBezTo>
                        <a:pt x="44" y="83"/>
                        <a:pt x="37" y="80"/>
                        <a:pt x="29" y="80"/>
                      </a:cubicBezTo>
                      <a:cubicBezTo>
                        <a:pt x="13" y="80"/>
                        <a:pt x="0" y="94"/>
                        <a:pt x="0" y="111"/>
                      </a:cubicBezTo>
                      <a:cubicBezTo>
                        <a:pt x="0" y="127"/>
                        <a:pt x="13" y="141"/>
                        <a:pt x="29" y="141"/>
                      </a:cubicBezTo>
                      <a:cubicBezTo>
                        <a:pt x="37" y="141"/>
                        <a:pt x="43" y="138"/>
                        <a:pt x="49" y="133"/>
                      </a:cubicBezTo>
                      <a:cubicBezTo>
                        <a:pt x="49" y="133"/>
                        <a:pt x="49" y="133"/>
                        <a:pt x="49" y="133"/>
                      </a:cubicBezTo>
                      <a:cubicBezTo>
                        <a:pt x="53" y="129"/>
                        <a:pt x="60" y="127"/>
                        <a:pt x="67" y="130"/>
                      </a:cubicBezTo>
                      <a:cubicBezTo>
                        <a:pt x="68" y="131"/>
                        <a:pt x="69" y="131"/>
                        <a:pt x="70" y="132"/>
                      </a:cubicBezTo>
                      <a:cubicBezTo>
                        <a:pt x="70" y="143"/>
                        <a:pt x="70" y="143"/>
                        <a:pt x="70" y="143"/>
                      </a:cubicBezTo>
                      <a:cubicBezTo>
                        <a:pt x="70" y="222"/>
                        <a:pt x="70" y="222"/>
                        <a:pt x="70" y="222"/>
                      </a:cubicBezTo>
                      <a:cubicBezTo>
                        <a:pt x="70" y="222"/>
                        <a:pt x="70" y="222"/>
                        <a:pt x="70" y="222"/>
                      </a:cubicBezTo>
                      <a:cubicBezTo>
                        <a:pt x="252" y="222"/>
                        <a:pt x="398" y="369"/>
                        <a:pt x="398" y="550"/>
                      </a:cubicBezTo>
                      <a:cubicBezTo>
                        <a:pt x="398" y="610"/>
                        <a:pt x="382" y="666"/>
                        <a:pt x="354" y="714"/>
                      </a:cubicBezTo>
                      <a:cubicBezTo>
                        <a:pt x="433" y="759"/>
                        <a:pt x="433" y="759"/>
                        <a:pt x="433" y="759"/>
                      </a:cubicBezTo>
                      <a:cubicBezTo>
                        <a:pt x="434" y="759"/>
                        <a:pt x="435" y="758"/>
                        <a:pt x="436" y="758"/>
                      </a:cubicBezTo>
                      <a:cubicBezTo>
                        <a:pt x="442" y="753"/>
                        <a:pt x="445" y="746"/>
                        <a:pt x="443" y="740"/>
                      </a:cubicBezTo>
                      <a:cubicBezTo>
                        <a:pt x="443" y="740"/>
                        <a:pt x="443" y="740"/>
                        <a:pt x="443" y="740"/>
                      </a:cubicBezTo>
                      <a:cubicBezTo>
                        <a:pt x="441" y="733"/>
                        <a:pt x="442" y="726"/>
                        <a:pt x="446" y="720"/>
                      </a:cubicBezTo>
                      <a:cubicBezTo>
                        <a:pt x="454" y="705"/>
                        <a:pt x="472" y="701"/>
                        <a:pt x="487" y="709"/>
                      </a:cubicBezTo>
                      <a:cubicBezTo>
                        <a:pt x="501" y="717"/>
                        <a:pt x="506" y="736"/>
                        <a:pt x="498" y="750"/>
                      </a:cubicBezTo>
                      <a:cubicBezTo>
                        <a:pt x="494" y="756"/>
                        <a:pt x="489" y="761"/>
                        <a:pt x="482" y="763"/>
                      </a:cubicBezTo>
                      <a:cubicBezTo>
                        <a:pt x="476" y="764"/>
                        <a:pt x="471" y="770"/>
                        <a:pt x="470" y="777"/>
                      </a:cubicBezTo>
                      <a:cubicBezTo>
                        <a:pt x="470" y="778"/>
                        <a:pt x="470" y="780"/>
                        <a:pt x="470" y="781"/>
                      </a:cubicBezTo>
                      <a:cubicBezTo>
                        <a:pt x="547" y="826"/>
                        <a:pt x="547" y="826"/>
                        <a:pt x="547" y="826"/>
                      </a:cubicBezTo>
                      <a:cubicBezTo>
                        <a:pt x="594" y="745"/>
                        <a:pt x="621" y="651"/>
                        <a:pt x="621" y="550"/>
                      </a:cubicBezTo>
                      <a:cubicBezTo>
                        <a:pt x="621" y="246"/>
                        <a:pt x="374" y="0"/>
                        <a:pt x="70" y="0"/>
                      </a:cubicBezTo>
                      <a:close/>
                    </a:path>
                  </a:pathLst>
                </a:custGeom>
                <a:solidFill>
                  <a:srgbClr val="D1D1D1"/>
                </a:solidFill>
                <a:ln w="12700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65" name="Freeform 17"/>
                <p:cNvSpPr>
                  <a:spLocks/>
                </p:cNvSpPr>
                <p:nvPr/>
              </p:nvSpPr>
              <p:spPr bwMode="gray">
                <a:xfrm>
                  <a:off x="2169" y="2414"/>
                  <a:ext cx="1397" cy="587"/>
                </a:xfrm>
                <a:custGeom>
                  <a:avLst/>
                  <a:gdLst/>
                  <a:ahLst/>
                  <a:cxnLst>
                    <a:cxn ang="0">
                      <a:pos x="876" y="80"/>
                    </a:cxn>
                    <a:cxn ang="0">
                      <a:pos x="876" y="76"/>
                    </a:cxn>
                    <a:cxn ang="0">
                      <a:pos x="888" y="62"/>
                    </a:cxn>
                    <a:cxn ang="0">
                      <a:pos x="904" y="49"/>
                    </a:cxn>
                    <a:cxn ang="0">
                      <a:pos x="893" y="8"/>
                    </a:cxn>
                    <a:cxn ang="0">
                      <a:pos x="852" y="19"/>
                    </a:cxn>
                    <a:cxn ang="0">
                      <a:pos x="849" y="39"/>
                    </a:cxn>
                    <a:cxn ang="0">
                      <a:pos x="849" y="39"/>
                    </a:cxn>
                    <a:cxn ang="0">
                      <a:pos x="842" y="57"/>
                    </a:cxn>
                    <a:cxn ang="0">
                      <a:pos x="839" y="58"/>
                    </a:cxn>
                    <a:cxn ang="0">
                      <a:pos x="760" y="13"/>
                    </a:cxn>
                    <a:cxn ang="0">
                      <a:pos x="476" y="177"/>
                    </a:cxn>
                    <a:cxn ang="0">
                      <a:pos x="192" y="13"/>
                    </a:cxn>
                    <a:cxn ang="0">
                      <a:pos x="112" y="60"/>
                    </a:cxn>
                    <a:cxn ang="0">
                      <a:pos x="124" y="72"/>
                    </a:cxn>
                    <a:cxn ang="0">
                      <a:pos x="124" y="72"/>
                    </a:cxn>
                    <a:cxn ang="0">
                      <a:pos x="140" y="85"/>
                    </a:cxn>
                    <a:cxn ang="0">
                      <a:pos x="128" y="126"/>
                    </a:cxn>
                    <a:cxn ang="0">
                      <a:pos x="87" y="116"/>
                    </a:cxn>
                    <a:cxn ang="0">
                      <a:pos x="84" y="95"/>
                    </a:cxn>
                    <a:cxn ang="0">
                      <a:pos x="79" y="79"/>
                    </a:cxn>
                    <a:cxn ang="0">
                      <a:pos x="0" y="124"/>
                    </a:cxn>
                    <a:cxn ang="0">
                      <a:pos x="476" y="400"/>
                    </a:cxn>
                    <a:cxn ang="0">
                      <a:pos x="953" y="125"/>
                    </a:cxn>
                    <a:cxn ang="0">
                      <a:pos x="876" y="80"/>
                    </a:cxn>
                  </a:cxnLst>
                  <a:rect l="0" t="0" r="r" b="b"/>
                  <a:pathLst>
                    <a:path w="953" h="400">
                      <a:moveTo>
                        <a:pt x="876" y="80"/>
                      </a:moveTo>
                      <a:cubicBezTo>
                        <a:pt x="876" y="79"/>
                        <a:pt x="876" y="77"/>
                        <a:pt x="876" y="76"/>
                      </a:cubicBezTo>
                      <a:cubicBezTo>
                        <a:pt x="877" y="69"/>
                        <a:pt x="882" y="63"/>
                        <a:pt x="888" y="62"/>
                      </a:cubicBezTo>
                      <a:cubicBezTo>
                        <a:pt x="895" y="60"/>
                        <a:pt x="900" y="55"/>
                        <a:pt x="904" y="49"/>
                      </a:cubicBezTo>
                      <a:cubicBezTo>
                        <a:pt x="912" y="35"/>
                        <a:pt x="907" y="16"/>
                        <a:pt x="893" y="8"/>
                      </a:cubicBezTo>
                      <a:cubicBezTo>
                        <a:pt x="878" y="0"/>
                        <a:pt x="860" y="4"/>
                        <a:pt x="852" y="19"/>
                      </a:cubicBezTo>
                      <a:cubicBezTo>
                        <a:pt x="848" y="25"/>
                        <a:pt x="847" y="32"/>
                        <a:pt x="849" y="39"/>
                      </a:cubicBezTo>
                      <a:cubicBezTo>
                        <a:pt x="849" y="39"/>
                        <a:pt x="849" y="39"/>
                        <a:pt x="849" y="39"/>
                      </a:cubicBezTo>
                      <a:cubicBezTo>
                        <a:pt x="851" y="45"/>
                        <a:pt x="848" y="52"/>
                        <a:pt x="842" y="57"/>
                      </a:cubicBezTo>
                      <a:cubicBezTo>
                        <a:pt x="841" y="57"/>
                        <a:pt x="840" y="58"/>
                        <a:pt x="839" y="58"/>
                      </a:cubicBezTo>
                      <a:cubicBezTo>
                        <a:pt x="760" y="13"/>
                        <a:pt x="760" y="13"/>
                        <a:pt x="760" y="13"/>
                      </a:cubicBezTo>
                      <a:cubicBezTo>
                        <a:pt x="704" y="111"/>
                        <a:pt x="598" y="177"/>
                        <a:pt x="476" y="177"/>
                      </a:cubicBezTo>
                      <a:cubicBezTo>
                        <a:pt x="355" y="177"/>
                        <a:pt x="249" y="111"/>
                        <a:pt x="192" y="13"/>
                      </a:cubicBezTo>
                      <a:cubicBezTo>
                        <a:pt x="112" y="60"/>
                        <a:pt x="112" y="60"/>
                        <a:pt x="112" y="60"/>
                      </a:cubicBezTo>
                      <a:cubicBezTo>
                        <a:pt x="113" y="66"/>
                        <a:pt x="118" y="71"/>
                        <a:pt x="124" y="72"/>
                      </a:cubicBezTo>
                      <a:cubicBezTo>
                        <a:pt x="124" y="72"/>
                        <a:pt x="124" y="72"/>
                        <a:pt x="124" y="72"/>
                      </a:cubicBezTo>
                      <a:cubicBezTo>
                        <a:pt x="130" y="75"/>
                        <a:pt x="136" y="79"/>
                        <a:pt x="140" y="85"/>
                      </a:cubicBezTo>
                      <a:cubicBezTo>
                        <a:pt x="148" y="100"/>
                        <a:pt x="143" y="118"/>
                        <a:pt x="128" y="126"/>
                      </a:cubicBezTo>
                      <a:cubicBezTo>
                        <a:pt x="114" y="135"/>
                        <a:pt x="96" y="130"/>
                        <a:pt x="87" y="116"/>
                      </a:cubicBezTo>
                      <a:cubicBezTo>
                        <a:pt x="84" y="109"/>
                        <a:pt x="83" y="102"/>
                        <a:pt x="84" y="95"/>
                      </a:cubicBezTo>
                      <a:cubicBezTo>
                        <a:pt x="86" y="90"/>
                        <a:pt x="84" y="83"/>
                        <a:pt x="79" y="79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95" y="289"/>
                        <a:pt x="273" y="400"/>
                        <a:pt x="476" y="400"/>
                      </a:cubicBezTo>
                      <a:cubicBezTo>
                        <a:pt x="680" y="400"/>
                        <a:pt x="858" y="289"/>
                        <a:pt x="953" y="125"/>
                      </a:cubicBezTo>
                      <a:lnTo>
                        <a:pt x="876" y="80"/>
                      </a:lnTo>
                      <a:close/>
                    </a:path>
                  </a:pathLst>
                </a:custGeom>
                <a:solidFill>
                  <a:srgbClr val="D1D1D1"/>
                </a:solidFill>
                <a:ln w="12700" cmpd="sng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sp>
          <p:nvSpPr>
            <p:cNvPr id="50" name="Oval 18"/>
            <p:cNvSpPr>
              <a:spLocks noChangeArrowheads="1"/>
            </p:cNvSpPr>
            <p:nvPr/>
          </p:nvSpPr>
          <p:spPr bwMode="auto">
            <a:xfrm>
              <a:off x="1460" y="1637"/>
              <a:ext cx="345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8F8F8"/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MX" sz="3800" noProof="1"/>
            </a:p>
          </p:txBody>
        </p:sp>
      </p:grpSp>
      <p:sp>
        <p:nvSpPr>
          <p:cNvPr id="72" name="Text Box 45"/>
          <p:cNvSpPr txBox="1">
            <a:spLocks noChangeArrowheads="1"/>
          </p:cNvSpPr>
          <p:nvPr/>
        </p:nvSpPr>
        <p:spPr bwMode="auto">
          <a:xfrm>
            <a:off x="186359" y="2000240"/>
            <a:ext cx="1443957" cy="47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de-DE" sz="1400" b="1" noProof="1" smtClean="0">
                <a:solidFill>
                  <a:srgbClr val="333333"/>
                </a:solidFill>
              </a:rPr>
              <a:t>Proceso </a:t>
            </a:r>
          </a:p>
          <a:p>
            <a:pPr algn="ctr" defTabSz="801688">
              <a:spcBef>
                <a:spcPct val="20000"/>
              </a:spcBef>
            </a:pPr>
            <a:r>
              <a:rPr lang="de-DE" sz="1400" b="1" noProof="1" smtClean="0">
                <a:solidFill>
                  <a:srgbClr val="333333"/>
                </a:solidFill>
              </a:rPr>
              <a:t>Entrega Recepción</a:t>
            </a:r>
            <a:endParaRPr lang="de-DE" sz="1400" b="1" noProof="1">
              <a:solidFill>
                <a:srgbClr val="333333"/>
              </a:solidFill>
            </a:endParaRPr>
          </a:p>
        </p:txBody>
      </p:sp>
      <p:grpSp>
        <p:nvGrpSpPr>
          <p:cNvPr id="6" name="76 Grupo"/>
          <p:cNvGrpSpPr/>
          <p:nvPr/>
        </p:nvGrpSpPr>
        <p:grpSpPr>
          <a:xfrm>
            <a:off x="2857488" y="1985000"/>
            <a:ext cx="3500462" cy="372430"/>
            <a:chOff x="2857488" y="1985000"/>
            <a:chExt cx="3500462" cy="372430"/>
          </a:xfrm>
        </p:grpSpPr>
        <p:sp>
          <p:nvSpPr>
            <p:cNvPr id="73" name="Text Box 52"/>
            <p:cNvSpPr txBox="1">
              <a:spLocks noChangeArrowheads="1"/>
            </p:cNvSpPr>
            <p:nvPr/>
          </p:nvSpPr>
          <p:spPr bwMode="gray">
            <a:xfrm>
              <a:off x="3214678" y="2000240"/>
              <a:ext cx="314327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Causa baja Servidor Público</a:t>
              </a:r>
            </a:p>
          </p:txBody>
        </p:sp>
        <p:grpSp>
          <p:nvGrpSpPr>
            <p:cNvPr id="7" name="75 Grupo"/>
            <p:cNvGrpSpPr/>
            <p:nvPr/>
          </p:nvGrpSpPr>
          <p:grpSpPr>
            <a:xfrm>
              <a:off x="2857488" y="1985000"/>
              <a:ext cx="357190" cy="372430"/>
              <a:chOff x="2857488" y="1985000"/>
              <a:chExt cx="357190" cy="372430"/>
            </a:xfrm>
          </p:grpSpPr>
          <p:sp>
            <p:nvSpPr>
              <p:cNvPr id="74" name="73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75" name="74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1</a:t>
                </a:r>
                <a:endParaRPr lang="es-MX" b="1" dirty="0"/>
              </a:p>
            </p:txBody>
          </p:sp>
        </p:grpSp>
      </p:grpSp>
      <p:grpSp>
        <p:nvGrpSpPr>
          <p:cNvPr id="8" name="82 Grupo"/>
          <p:cNvGrpSpPr/>
          <p:nvPr/>
        </p:nvGrpSpPr>
        <p:grpSpPr>
          <a:xfrm>
            <a:off x="2857488" y="2485066"/>
            <a:ext cx="4929222" cy="372430"/>
            <a:chOff x="2857488" y="2485066"/>
            <a:chExt cx="4929222" cy="372430"/>
          </a:xfrm>
        </p:grpSpPr>
        <p:sp>
          <p:nvSpPr>
            <p:cNvPr id="79" name="Text Box 52"/>
            <p:cNvSpPr txBox="1">
              <a:spLocks noChangeArrowheads="1"/>
            </p:cNvSpPr>
            <p:nvPr/>
          </p:nvSpPr>
          <p:spPr bwMode="gray">
            <a:xfrm>
              <a:off x="3214678" y="2500306"/>
              <a:ext cx="45720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Oficio de solicitud a la Secretaria de la Contraloría</a:t>
              </a:r>
            </a:p>
          </p:txBody>
        </p:sp>
        <p:grpSp>
          <p:nvGrpSpPr>
            <p:cNvPr id="9" name="75 Grupo"/>
            <p:cNvGrpSpPr/>
            <p:nvPr/>
          </p:nvGrpSpPr>
          <p:grpSpPr>
            <a:xfrm>
              <a:off x="2857488" y="2485066"/>
              <a:ext cx="357190" cy="372430"/>
              <a:chOff x="2857488" y="1985000"/>
              <a:chExt cx="357190" cy="372430"/>
            </a:xfrm>
          </p:grpSpPr>
          <p:sp>
            <p:nvSpPr>
              <p:cNvPr id="81" name="80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82" name="81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2</a:t>
                </a:r>
                <a:endParaRPr lang="es-MX" b="1" dirty="0"/>
              </a:p>
            </p:txBody>
          </p:sp>
        </p:grpSp>
      </p:grpSp>
      <p:grpSp>
        <p:nvGrpSpPr>
          <p:cNvPr id="10" name="83 Grupo"/>
          <p:cNvGrpSpPr/>
          <p:nvPr/>
        </p:nvGrpSpPr>
        <p:grpSpPr>
          <a:xfrm>
            <a:off x="2857488" y="2985132"/>
            <a:ext cx="4929222" cy="372430"/>
            <a:chOff x="2857488" y="2485066"/>
            <a:chExt cx="4929222" cy="372430"/>
          </a:xfrm>
        </p:grpSpPr>
        <p:sp>
          <p:nvSpPr>
            <p:cNvPr id="85" name="Text Box 52"/>
            <p:cNvSpPr txBox="1">
              <a:spLocks noChangeArrowheads="1"/>
            </p:cNvSpPr>
            <p:nvPr/>
          </p:nvSpPr>
          <p:spPr bwMode="gray">
            <a:xfrm>
              <a:off x="3214678" y="2500306"/>
              <a:ext cx="45720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Asigna fecha en que causo baja (fecha corte)</a:t>
              </a:r>
            </a:p>
          </p:txBody>
        </p:sp>
        <p:grpSp>
          <p:nvGrpSpPr>
            <p:cNvPr id="11" name="75 Grupo"/>
            <p:cNvGrpSpPr/>
            <p:nvPr/>
          </p:nvGrpSpPr>
          <p:grpSpPr>
            <a:xfrm>
              <a:off x="2857488" y="2485066"/>
              <a:ext cx="357190" cy="372430"/>
              <a:chOff x="2857488" y="1985000"/>
              <a:chExt cx="357190" cy="372430"/>
            </a:xfrm>
          </p:grpSpPr>
          <p:sp>
            <p:nvSpPr>
              <p:cNvPr id="87" name="86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88" name="87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3</a:t>
                </a:r>
                <a:endParaRPr lang="es-MX" b="1" dirty="0"/>
              </a:p>
            </p:txBody>
          </p:sp>
        </p:grpSp>
      </p:grpSp>
      <p:grpSp>
        <p:nvGrpSpPr>
          <p:cNvPr id="12" name="88 Grupo"/>
          <p:cNvGrpSpPr/>
          <p:nvPr/>
        </p:nvGrpSpPr>
        <p:grpSpPr>
          <a:xfrm>
            <a:off x="2857488" y="3485198"/>
            <a:ext cx="4929222" cy="372430"/>
            <a:chOff x="2857488" y="2485066"/>
            <a:chExt cx="4929222" cy="372430"/>
          </a:xfrm>
        </p:grpSpPr>
        <p:sp>
          <p:nvSpPr>
            <p:cNvPr id="90" name="Text Box 52"/>
            <p:cNvSpPr txBox="1">
              <a:spLocks noChangeArrowheads="1"/>
            </p:cNvSpPr>
            <p:nvPr/>
          </p:nvSpPr>
          <p:spPr bwMode="gray">
            <a:xfrm>
              <a:off x="3214678" y="2500306"/>
              <a:ext cx="45720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Servidor Público requisita datos de los firmantes </a:t>
              </a:r>
            </a:p>
          </p:txBody>
        </p:sp>
        <p:grpSp>
          <p:nvGrpSpPr>
            <p:cNvPr id="13" name="75 Grupo"/>
            <p:cNvGrpSpPr/>
            <p:nvPr/>
          </p:nvGrpSpPr>
          <p:grpSpPr>
            <a:xfrm>
              <a:off x="2857488" y="2485066"/>
              <a:ext cx="357190" cy="372430"/>
              <a:chOff x="2857488" y="1985000"/>
              <a:chExt cx="357190" cy="372430"/>
            </a:xfrm>
          </p:grpSpPr>
          <p:sp>
            <p:nvSpPr>
              <p:cNvPr id="92" name="91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3" name="92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4</a:t>
                </a:r>
                <a:endParaRPr lang="es-MX" b="1" dirty="0"/>
              </a:p>
            </p:txBody>
          </p:sp>
        </p:grpSp>
      </p:grpSp>
      <p:grpSp>
        <p:nvGrpSpPr>
          <p:cNvPr id="14" name="118 Grupo"/>
          <p:cNvGrpSpPr/>
          <p:nvPr/>
        </p:nvGrpSpPr>
        <p:grpSpPr>
          <a:xfrm>
            <a:off x="2857488" y="3985264"/>
            <a:ext cx="4929222" cy="372430"/>
            <a:chOff x="2857488" y="3985264"/>
            <a:chExt cx="4929222" cy="372430"/>
          </a:xfrm>
        </p:grpSpPr>
        <p:sp>
          <p:nvSpPr>
            <p:cNvPr id="95" name="Text Box 52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3214678" y="4000504"/>
              <a:ext cx="45720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Servidor Público imprime caratulas del sistema</a:t>
              </a:r>
            </a:p>
          </p:txBody>
        </p:sp>
        <p:grpSp>
          <p:nvGrpSpPr>
            <p:cNvPr id="15" name="75 Grupo"/>
            <p:cNvGrpSpPr/>
            <p:nvPr/>
          </p:nvGrpSpPr>
          <p:grpSpPr>
            <a:xfrm>
              <a:off x="2857488" y="3985264"/>
              <a:ext cx="357190" cy="372430"/>
              <a:chOff x="2857488" y="1985000"/>
              <a:chExt cx="357190" cy="372430"/>
            </a:xfrm>
          </p:grpSpPr>
          <p:sp>
            <p:nvSpPr>
              <p:cNvPr id="97" name="96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98" name="97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5</a:t>
                </a:r>
                <a:endParaRPr lang="es-MX" b="1" dirty="0"/>
              </a:p>
            </p:txBody>
          </p:sp>
        </p:grpSp>
      </p:grpSp>
      <p:grpSp>
        <p:nvGrpSpPr>
          <p:cNvPr id="16" name="113 Grupo"/>
          <p:cNvGrpSpPr/>
          <p:nvPr/>
        </p:nvGrpSpPr>
        <p:grpSpPr>
          <a:xfrm>
            <a:off x="2857488" y="4985396"/>
            <a:ext cx="5643602" cy="372430"/>
            <a:chOff x="2857488" y="4985396"/>
            <a:chExt cx="5643602" cy="372430"/>
          </a:xfrm>
        </p:grpSpPr>
        <p:sp>
          <p:nvSpPr>
            <p:cNvPr id="105" name="Text Box 52">
              <a:hlinkClick r:id="rId7" action="ppaction://hlinkfile"/>
            </p:cNvPr>
            <p:cNvSpPr txBox="1">
              <a:spLocks noChangeArrowheads="1"/>
            </p:cNvSpPr>
            <p:nvPr/>
          </p:nvSpPr>
          <p:spPr bwMode="gray">
            <a:xfrm>
              <a:off x="3214678" y="5000636"/>
              <a:ext cx="528641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Servidor Público elabora Acta de Entrega y Recepción</a:t>
              </a:r>
            </a:p>
          </p:txBody>
        </p:sp>
        <p:grpSp>
          <p:nvGrpSpPr>
            <p:cNvPr id="17" name="75 Grupo"/>
            <p:cNvGrpSpPr/>
            <p:nvPr/>
          </p:nvGrpSpPr>
          <p:grpSpPr>
            <a:xfrm>
              <a:off x="2857488" y="4985396"/>
              <a:ext cx="357190" cy="372430"/>
              <a:chOff x="2857488" y="1985000"/>
              <a:chExt cx="357190" cy="372430"/>
            </a:xfrm>
          </p:grpSpPr>
          <p:sp>
            <p:nvSpPr>
              <p:cNvPr id="107" name="106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8" name="107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7</a:t>
                </a:r>
                <a:endParaRPr lang="es-MX" b="1" dirty="0"/>
              </a:p>
            </p:txBody>
          </p:sp>
        </p:grpSp>
      </p:grpSp>
      <p:grpSp>
        <p:nvGrpSpPr>
          <p:cNvPr id="18" name="108 Grupo"/>
          <p:cNvGrpSpPr/>
          <p:nvPr/>
        </p:nvGrpSpPr>
        <p:grpSpPr>
          <a:xfrm>
            <a:off x="2857488" y="5485462"/>
            <a:ext cx="4929222" cy="372430"/>
            <a:chOff x="2857488" y="2485066"/>
            <a:chExt cx="4929222" cy="372430"/>
          </a:xfrm>
        </p:grpSpPr>
        <p:sp>
          <p:nvSpPr>
            <p:cNvPr id="110" name="Text Box 52"/>
            <p:cNvSpPr txBox="1">
              <a:spLocks noChangeArrowheads="1"/>
            </p:cNvSpPr>
            <p:nvPr/>
          </p:nvSpPr>
          <p:spPr bwMode="gray">
            <a:xfrm>
              <a:off x="3214678" y="2500306"/>
              <a:ext cx="45720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Integración del Expediente por el Servidor Público</a:t>
              </a:r>
            </a:p>
          </p:txBody>
        </p:sp>
        <p:grpSp>
          <p:nvGrpSpPr>
            <p:cNvPr id="24" name="75 Grupo"/>
            <p:cNvGrpSpPr/>
            <p:nvPr/>
          </p:nvGrpSpPr>
          <p:grpSpPr>
            <a:xfrm>
              <a:off x="2857488" y="2485066"/>
              <a:ext cx="357190" cy="372430"/>
              <a:chOff x="2857488" y="1985000"/>
              <a:chExt cx="357190" cy="372430"/>
            </a:xfrm>
          </p:grpSpPr>
          <p:sp>
            <p:nvSpPr>
              <p:cNvPr id="112" name="111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3" name="112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8</a:t>
                </a:r>
                <a:endParaRPr lang="es-MX" b="1" dirty="0"/>
              </a:p>
            </p:txBody>
          </p:sp>
        </p:grpSp>
      </p:grpSp>
      <p:grpSp>
        <p:nvGrpSpPr>
          <p:cNvPr id="25" name="119 Grupo"/>
          <p:cNvGrpSpPr/>
          <p:nvPr/>
        </p:nvGrpSpPr>
        <p:grpSpPr>
          <a:xfrm>
            <a:off x="2857488" y="4485330"/>
            <a:ext cx="5500726" cy="372430"/>
            <a:chOff x="2857488" y="4485330"/>
            <a:chExt cx="5500726" cy="372430"/>
          </a:xfrm>
        </p:grpSpPr>
        <p:sp>
          <p:nvSpPr>
            <p:cNvPr id="100" name="Text Box 52"/>
            <p:cNvSpPr txBox="1">
              <a:spLocks noChangeArrowheads="1"/>
            </p:cNvSpPr>
            <p:nvPr/>
          </p:nvSpPr>
          <p:spPr bwMode="gray">
            <a:xfrm>
              <a:off x="3214678" y="4500570"/>
              <a:ext cx="514353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Servidor Publico Genera archivo de entrega en el sistema</a:t>
              </a:r>
            </a:p>
          </p:txBody>
        </p:sp>
        <p:grpSp>
          <p:nvGrpSpPr>
            <p:cNvPr id="26" name="75 Grupo"/>
            <p:cNvGrpSpPr/>
            <p:nvPr/>
          </p:nvGrpSpPr>
          <p:grpSpPr>
            <a:xfrm>
              <a:off x="2857488" y="4485330"/>
              <a:ext cx="357190" cy="372430"/>
              <a:chOff x="2857488" y="1985000"/>
              <a:chExt cx="357190" cy="372430"/>
            </a:xfrm>
          </p:grpSpPr>
          <p:sp>
            <p:nvSpPr>
              <p:cNvPr id="117" name="116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18" name="117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6</a:t>
                </a:r>
                <a:endParaRPr lang="es-MX" b="1" dirty="0"/>
              </a:p>
            </p:txBody>
          </p:sp>
        </p:grpSp>
      </p:grpSp>
      <p:grpSp>
        <p:nvGrpSpPr>
          <p:cNvPr id="27" name="62 Grupo"/>
          <p:cNvGrpSpPr/>
          <p:nvPr/>
        </p:nvGrpSpPr>
        <p:grpSpPr>
          <a:xfrm>
            <a:off x="2857488" y="5985528"/>
            <a:ext cx="4929222" cy="372430"/>
            <a:chOff x="2857488" y="2485066"/>
            <a:chExt cx="4929222" cy="372430"/>
          </a:xfrm>
        </p:grpSpPr>
        <p:sp>
          <p:nvSpPr>
            <p:cNvPr id="64" name="Text Box 52"/>
            <p:cNvSpPr txBox="1">
              <a:spLocks noChangeArrowheads="1"/>
            </p:cNvSpPr>
            <p:nvPr/>
          </p:nvSpPr>
          <p:spPr bwMode="gray">
            <a:xfrm>
              <a:off x="3214678" y="2500306"/>
              <a:ext cx="457203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  <a:buClr>
                  <a:srgbClr val="C00000"/>
                </a:buClr>
              </a:pPr>
              <a:r>
                <a:rPr lang="es-MX" sz="1600" dirty="0" smtClean="0"/>
                <a:t>Firma del acta de Entrega y Recepción</a:t>
              </a:r>
            </a:p>
          </p:txBody>
        </p:sp>
        <p:grpSp>
          <p:nvGrpSpPr>
            <p:cNvPr id="28" name="75 Grupo"/>
            <p:cNvGrpSpPr/>
            <p:nvPr/>
          </p:nvGrpSpPr>
          <p:grpSpPr>
            <a:xfrm>
              <a:off x="2857488" y="2485066"/>
              <a:ext cx="357190" cy="372430"/>
              <a:chOff x="2857488" y="1985000"/>
              <a:chExt cx="357190" cy="372430"/>
            </a:xfrm>
          </p:grpSpPr>
          <p:sp>
            <p:nvSpPr>
              <p:cNvPr id="67" name="66 Elipse"/>
              <p:cNvSpPr/>
              <p:nvPr/>
            </p:nvSpPr>
            <p:spPr>
              <a:xfrm>
                <a:off x="2857488" y="2000240"/>
                <a:ext cx="357190" cy="35719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68" name="67 CuadroTexto"/>
              <p:cNvSpPr txBox="1"/>
              <p:nvPr/>
            </p:nvSpPr>
            <p:spPr>
              <a:xfrm>
                <a:off x="2857488" y="1985000"/>
                <a:ext cx="30168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s-MX" b="1" dirty="0" smtClean="0"/>
                  <a:t>9</a:t>
                </a:r>
                <a:endParaRPr lang="es-MX" b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4" grpId="0" animBg="1"/>
      <p:bldP spid="7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714644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6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571472" y="107154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73" name="TextBox 45"/>
          <p:cNvSpPr txBox="1">
            <a:spLocks noChangeArrowheads="1"/>
          </p:cNvSpPr>
          <p:nvPr/>
        </p:nvSpPr>
        <p:spPr bwMode="auto">
          <a:xfrm>
            <a:off x="857224" y="1000108"/>
            <a:ext cx="5857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Carátulas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anexos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127 Grupo"/>
          <p:cNvGrpSpPr/>
          <p:nvPr/>
        </p:nvGrpSpPr>
        <p:grpSpPr>
          <a:xfrm>
            <a:off x="3212210" y="1643050"/>
            <a:ext cx="2214578" cy="785818"/>
            <a:chOff x="2214546" y="1643050"/>
            <a:chExt cx="2214578" cy="785818"/>
          </a:xfrm>
        </p:grpSpPr>
        <p:grpSp>
          <p:nvGrpSpPr>
            <p:cNvPr id="4" name="126 Grupo"/>
            <p:cNvGrpSpPr/>
            <p:nvPr/>
          </p:nvGrpSpPr>
          <p:grpSpPr>
            <a:xfrm>
              <a:off x="2214546" y="1643050"/>
              <a:ext cx="2214578" cy="785818"/>
              <a:chOff x="2214546" y="1643050"/>
              <a:chExt cx="2214578" cy="785818"/>
            </a:xfrm>
          </p:grpSpPr>
          <p:grpSp>
            <p:nvGrpSpPr>
              <p:cNvPr id="5" name="Gruppe 33"/>
              <p:cNvGrpSpPr>
                <a:grpSpLocks/>
              </p:cNvGrpSpPr>
              <p:nvPr/>
            </p:nvGrpSpPr>
            <p:grpSpPr bwMode="auto">
              <a:xfrm>
                <a:off x="2214546" y="1715055"/>
                <a:ext cx="2181046" cy="713813"/>
                <a:chOff x="2220687" y="2632369"/>
                <a:chExt cx="2189257" cy="787569"/>
              </a:xfrm>
            </p:grpSpPr>
            <p:sp>
              <p:nvSpPr>
                <p:cNvPr id="163" name="Rektangel 41"/>
                <p:cNvSpPr>
                  <a:spLocks noChangeArrowheads="1"/>
                </p:cNvSpPr>
                <p:nvPr/>
              </p:nvSpPr>
              <p:spPr bwMode="auto">
                <a:xfrm>
                  <a:off x="2227358" y="2632369"/>
                  <a:ext cx="2182586" cy="318397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solidFill>
                    <a:srgbClr val="208ECD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da-DK">
                    <a:solidFill>
                      <a:srgbClr val="FFFFFF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164" name="Rektangel 42"/>
                <p:cNvSpPr>
                  <a:spLocks noChangeArrowheads="1"/>
                </p:cNvSpPr>
                <p:nvPr/>
              </p:nvSpPr>
              <p:spPr bwMode="auto">
                <a:xfrm>
                  <a:off x="2220687" y="2928138"/>
                  <a:ext cx="2177143" cy="49180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/>
                </a:gradFill>
                <a:ln w="9525">
                  <a:solidFill>
                    <a:srgbClr val="00B05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>
                    <a:solidFill>
                      <a:srgbClr val="FFFFFF"/>
                    </a:solidFill>
                    <a:latin typeface="Calibri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sp>
            <p:nvSpPr>
              <p:cNvPr id="166" name="Text Box 52"/>
              <p:cNvSpPr txBox="1">
                <a:spLocks noChangeArrowheads="1"/>
              </p:cNvSpPr>
              <p:nvPr/>
            </p:nvSpPr>
            <p:spPr bwMode="gray">
              <a:xfrm>
                <a:off x="2214546" y="1643050"/>
                <a:ext cx="22145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b="1" noProof="1" smtClean="0">
                    <a:solidFill>
                      <a:schemeClr val="bg1"/>
                    </a:solidFill>
                  </a:rPr>
                  <a:t>Anexos</a:t>
                </a:r>
                <a:endParaRPr lang="en-US" b="1" noProof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4" name="Text Box 52"/>
            <p:cNvSpPr txBox="1">
              <a:spLocks noChangeArrowheads="1"/>
            </p:cNvSpPr>
            <p:nvPr/>
          </p:nvSpPr>
          <p:spPr bwMode="gray">
            <a:xfrm>
              <a:off x="2214546" y="2000239"/>
              <a:ext cx="21431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Tipos de anexos</a:t>
              </a:r>
              <a:endParaRPr lang="en-US" noProof="1"/>
            </a:p>
          </p:txBody>
        </p:sp>
      </p:grpSp>
      <p:grpSp>
        <p:nvGrpSpPr>
          <p:cNvPr id="6" name="128 Grupo"/>
          <p:cNvGrpSpPr/>
          <p:nvPr/>
        </p:nvGrpSpPr>
        <p:grpSpPr>
          <a:xfrm>
            <a:off x="1497698" y="3215254"/>
            <a:ext cx="2168979" cy="713813"/>
            <a:chOff x="402758" y="3215254"/>
            <a:chExt cx="2168979" cy="713813"/>
          </a:xfrm>
        </p:grpSpPr>
        <p:grpSp>
          <p:nvGrpSpPr>
            <p:cNvPr id="7" name="Gruppe 33"/>
            <p:cNvGrpSpPr>
              <a:grpSpLocks/>
            </p:cNvGrpSpPr>
            <p:nvPr/>
          </p:nvGrpSpPr>
          <p:grpSpPr bwMode="auto">
            <a:xfrm>
              <a:off x="402758" y="3215254"/>
              <a:ext cx="2168978" cy="713813"/>
              <a:chOff x="2220687" y="2632369"/>
              <a:chExt cx="2177143" cy="787569"/>
            </a:xfrm>
          </p:grpSpPr>
          <p:sp>
            <p:nvSpPr>
              <p:cNvPr id="84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85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87" name="Text Box 52">
              <a:hlinkClick r:id="rId7" action="ppaction://hlinkfile"/>
            </p:cNvPr>
            <p:cNvSpPr txBox="1">
              <a:spLocks noChangeArrowheads="1"/>
            </p:cNvSpPr>
            <p:nvPr/>
          </p:nvSpPr>
          <p:spPr bwMode="gray">
            <a:xfrm>
              <a:off x="428596" y="3500438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Captura</a:t>
              </a:r>
              <a:endParaRPr lang="en-US" noProof="1"/>
            </a:p>
          </p:txBody>
        </p:sp>
      </p:grpSp>
      <p:grpSp>
        <p:nvGrpSpPr>
          <p:cNvPr id="8" name="129 Grupo"/>
          <p:cNvGrpSpPr/>
          <p:nvPr/>
        </p:nvGrpSpPr>
        <p:grpSpPr>
          <a:xfrm>
            <a:off x="5335588" y="3214686"/>
            <a:ext cx="2188740" cy="713813"/>
            <a:chOff x="4240648" y="3214686"/>
            <a:chExt cx="2188740" cy="713813"/>
          </a:xfrm>
        </p:grpSpPr>
        <p:grpSp>
          <p:nvGrpSpPr>
            <p:cNvPr id="9" name="Gruppe 33"/>
            <p:cNvGrpSpPr>
              <a:grpSpLocks/>
            </p:cNvGrpSpPr>
            <p:nvPr/>
          </p:nvGrpSpPr>
          <p:grpSpPr bwMode="auto">
            <a:xfrm>
              <a:off x="4260410" y="3214686"/>
              <a:ext cx="2168978" cy="713813"/>
              <a:chOff x="2220687" y="2632369"/>
              <a:chExt cx="2177143" cy="787569"/>
            </a:xfrm>
          </p:grpSpPr>
          <p:sp>
            <p:nvSpPr>
              <p:cNvPr id="89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90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92" name="Text Box 52">
              <a:hlinkClick r:id="rId8" action="ppaction://hlinkfile"/>
            </p:cNvPr>
            <p:cNvSpPr txBox="1">
              <a:spLocks noChangeArrowheads="1"/>
            </p:cNvSpPr>
            <p:nvPr/>
          </p:nvSpPr>
          <p:spPr bwMode="gray">
            <a:xfrm>
              <a:off x="4240648" y="3499870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Libres</a:t>
              </a:r>
              <a:endParaRPr lang="en-US" noProof="1"/>
            </a:p>
          </p:txBody>
        </p:sp>
      </p:grpSp>
      <p:grpSp>
        <p:nvGrpSpPr>
          <p:cNvPr id="10" name="Group 15"/>
          <p:cNvGrpSpPr>
            <a:grpSpLocks/>
          </p:cNvGrpSpPr>
          <p:nvPr/>
        </p:nvGrpSpPr>
        <p:grpSpPr bwMode="auto">
          <a:xfrm rot="16200000">
            <a:off x="3962313" y="892952"/>
            <a:ext cx="571502" cy="3643338"/>
            <a:chOff x="2354580" y="1417622"/>
            <a:chExt cx="2925109" cy="3291840"/>
          </a:xfrm>
        </p:grpSpPr>
        <p:sp>
          <p:nvSpPr>
            <p:cNvPr id="101" name="Line 33"/>
            <p:cNvSpPr>
              <a:spLocks noChangeShapeType="1"/>
            </p:cNvSpPr>
            <p:nvPr/>
          </p:nvSpPr>
          <p:spPr bwMode="auto">
            <a:xfrm rot="5400000">
              <a:off x="1287952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103" name="Line 33"/>
            <p:cNvSpPr>
              <a:spLocks noChangeShapeType="1"/>
            </p:cNvSpPr>
            <p:nvPr/>
          </p:nvSpPr>
          <p:spPr bwMode="auto">
            <a:xfrm>
              <a:off x="2354580" y="4709459"/>
              <a:ext cx="549141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105" name="Line 33"/>
            <p:cNvSpPr>
              <a:spLocks noChangeShapeType="1"/>
            </p:cNvSpPr>
            <p:nvPr/>
          </p:nvSpPr>
          <p:spPr bwMode="auto">
            <a:xfrm>
              <a:off x="2884335" y="3095812"/>
              <a:ext cx="2395354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sp>
        <p:nvSpPr>
          <p:cNvPr id="121" name="Text Box 52"/>
          <p:cNvSpPr txBox="1">
            <a:spLocks noChangeArrowheads="1"/>
          </p:cNvSpPr>
          <p:nvPr/>
        </p:nvSpPr>
        <p:spPr bwMode="gray">
          <a:xfrm>
            <a:off x="28646606" y="4988494"/>
            <a:ext cx="1357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  <a:buClr>
                <a:srgbClr val="FF0000"/>
              </a:buClr>
              <a:buSzPct val="108000"/>
              <a:buFont typeface="Wingdings" pitchFamily="2" charset="2"/>
              <a:buChar char="ü"/>
            </a:pPr>
            <a:r>
              <a:rPr lang="en-US" b="1" noProof="1" smtClean="0"/>
              <a:t>Anexo 31</a:t>
            </a:r>
          </a:p>
        </p:txBody>
      </p:sp>
      <p:sp>
        <p:nvSpPr>
          <p:cNvPr id="135" name="134 Botón de acción: Hacia atrás o Anterior">
            <a:hlinkClick r:id="rId9" action="ppaction://hlinksldjump" highlightClick="1"/>
          </p:cNvPr>
          <p:cNvSpPr/>
          <p:nvPr/>
        </p:nvSpPr>
        <p:spPr>
          <a:xfrm>
            <a:off x="8501090" y="6072206"/>
            <a:ext cx="428628" cy="285752"/>
          </a:xfrm>
          <a:prstGeom prst="actionButtonBackPrevious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86" name="128 Grupo"/>
          <p:cNvGrpSpPr/>
          <p:nvPr/>
        </p:nvGrpSpPr>
        <p:grpSpPr>
          <a:xfrm>
            <a:off x="1475656" y="4509120"/>
            <a:ext cx="2168979" cy="713813"/>
            <a:chOff x="402758" y="3215254"/>
            <a:chExt cx="2168979" cy="713813"/>
          </a:xfrm>
        </p:grpSpPr>
        <p:grpSp>
          <p:nvGrpSpPr>
            <p:cNvPr id="88" name="Gruppe 33"/>
            <p:cNvGrpSpPr>
              <a:grpSpLocks/>
            </p:cNvGrpSpPr>
            <p:nvPr/>
          </p:nvGrpSpPr>
          <p:grpSpPr bwMode="auto">
            <a:xfrm>
              <a:off x="402758" y="3215254"/>
              <a:ext cx="2168978" cy="713813"/>
              <a:chOff x="2220687" y="2632369"/>
              <a:chExt cx="2177143" cy="787569"/>
            </a:xfrm>
          </p:grpSpPr>
          <p:sp>
            <p:nvSpPr>
              <p:cNvPr id="93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94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91" name="Text Box 52">
              <a:hlinkClick r:id="rId10" action="ppaction://hlinkfile"/>
            </p:cNvPr>
            <p:cNvSpPr txBox="1">
              <a:spLocks noChangeArrowheads="1"/>
            </p:cNvSpPr>
            <p:nvPr/>
          </p:nvSpPr>
          <p:spPr bwMode="gray">
            <a:xfrm>
              <a:off x="428596" y="3500438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Caratula</a:t>
              </a:r>
              <a:endParaRPr lang="en-US" noProof="1"/>
            </a:p>
          </p:txBody>
        </p:sp>
      </p:grpSp>
      <p:grpSp>
        <p:nvGrpSpPr>
          <p:cNvPr id="96" name="128 Grupo"/>
          <p:cNvGrpSpPr/>
          <p:nvPr/>
        </p:nvGrpSpPr>
        <p:grpSpPr>
          <a:xfrm>
            <a:off x="5364088" y="4509120"/>
            <a:ext cx="2168979" cy="713813"/>
            <a:chOff x="402758" y="3215254"/>
            <a:chExt cx="2168979" cy="713813"/>
          </a:xfrm>
        </p:grpSpPr>
        <p:grpSp>
          <p:nvGrpSpPr>
            <p:cNvPr id="100" name="Gruppe 33"/>
            <p:cNvGrpSpPr>
              <a:grpSpLocks/>
            </p:cNvGrpSpPr>
            <p:nvPr/>
          </p:nvGrpSpPr>
          <p:grpSpPr bwMode="auto">
            <a:xfrm>
              <a:off x="402758" y="3215254"/>
              <a:ext cx="2168978" cy="713813"/>
              <a:chOff x="2220687" y="2632369"/>
              <a:chExt cx="2177143" cy="787569"/>
            </a:xfrm>
          </p:grpSpPr>
          <p:sp>
            <p:nvSpPr>
              <p:cNvPr id="106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07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04" name="Text Box 52">
              <a:hlinkClick r:id="rId11" action="ppaction://hlinkfile"/>
            </p:cNvPr>
            <p:cNvSpPr txBox="1">
              <a:spLocks noChangeArrowheads="1"/>
            </p:cNvSpPr>
            <p:nvPr/>
          </p:nvSpPr>
          <p:spPr bwMode="gray">
            <a:xfrm>
              <a:off x="428596" y="3500438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Caratula</a:t>
              </a:r>
              <a:endParaRPr lang="en-US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93862"/>
            <a:ext cx="8496944" cy="1479154"/>
            <a:chOff x="2220686" y="2777361"/>
            <a:chExt cx="2177143" cy="63893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494743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060847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29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92895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Al tomar posesión del cargo o separarse de este, los titulares de las Dependencias, con la participación de la Secretaría de la Contraloría, de la Oficialía Mayor y de la Contaduría Mayor de Hacienda, deberán realizar el proceso de entrega - recepción, conforme a la legislación y normatividad aplicable a la materia.</a:t>
            </a:r>
            <a:endParaRPr lang="es-MX" sz="1600" dirty="0" smtClean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Orgánica de la Administración Pública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del Estado de Quintana Roo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9"/>
            <a:ext cx="2998312" cy="2947990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3948115"/>
              <a:ext cx="5523808" cy="886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de la Ley de</a:t>
              </a:r>
            </a:p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Entrega y Recepción de Recursos Asignados a los Servidores Públicos de la Administración Pública y de los Ayuntamientos del Edo. de Quintana Roo </a:t>
              </a:r>
              <a:endPara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endParaRPr>
            </a:p>
          </p:txBody>
        </p:sp>
      </p:grp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7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5357818" y="1494478"/>
            <a:ext cx="2857520" cy="934390"/>
            <a:chOff x="5357818" y="1494478"/>
            <a:chExt cx="2857520" cy="934390"/>
          </a:xfrm>
        </p:grpSpPr>
        <p:sp>
          <p:nvSpPr>
            <p:cNvPr id="48" name="Donut 32"/>
            <p:cNvSpPr>
              <a:spLocks noChangeArrowheads="1"/>
            </p:cNvSpPr>
            <p:nvPr/>
          </p:nvSpPr>
          <p:spPr bwMode="auto">
            <a:xfrm>
              <a:off x="5357818" y="1494478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gray">
            <a:xfrm>
              <a:off x="6357950" y="1714488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latin typeface="Arial Rounded MT Bold" pitchFamily="34" charset="0"/>
                </a:rPr>
                <a:t>ARTICULO  14</a:t>
              </a:r>
            </a:p>
          </p:txBody>
        </p:sp>
      </p:grpSp>
      <p:grpSp>
        <p:nvGrpSpPr>
          <p:cNvPr id="5" name="28 Grupo"/>
          <p:cNvGrpSpPr/>
          <p:nvPr/>
        </p:nvGrpSpPr>
        <p:grpSpPr>
          <a:xfrm>
            <a:off x="6000760" y="2357430"/>
            <a:ext cx="2857520" cy="934390"/>
            <a:chOff x="6000760" y="2357430"/>
            <a:chExt cx="2857520" cy="934390"/>
          </a:xfrm>
        </p:grpSpPr>
        <p:sp>
          <p:nvSpPr>
            <p:cNvPr id="52" name="Donut 32"/>
            <p:cNvSpPr>
              <a:spLocks noChangeArrowheads="1"/>
            </p:cNvSpPr>
            <p:nvPr/>
          </p:nvSpPr>
          <p:spPr bwMode="auto">
            <a:xfrm>
              <a:off x="6000760" y="2357430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3" name="Text Box 52"/>
            <p:cNvSpPr txBox="1">
              <a:spLocks noChangeArrowheads="1"/>
            </p:cNvSpPr>
            <p:nvPr/>
          </p:nvSpPr>
          <p:spPr bwMode="gray">
            <a:xfrm>
              <a:off x="7000892" y="2577440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latin typeface="Arial Rounded MT Bold" pitchFamily="34" charset="0"/>
                </a:rPr>
                <a:t>ARTICULO  18</a:t>
              </a:r>
            </a:p>
          </p:txBody>
        </p:sp>
      </p:grpSp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02480" y="1285860"/>
            <a:ext cx="424952" cy="428627"/>
          </a:xfrm>
          <a:prstGeom prst="rect">
            <a:avLst/>
          </a:prstGeom>
        </p:spPr>
      </p:pic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52120" y="1772816"/>
            <a:ext cx="424952" cy="428627"/>
          </a:xfrm>
          <a:prstGeom prst="rect">
            <a:avLst/>
          </a:prstGeom>
        </p:spPr>
      </p:pic>
      <p:pic>
        <p:nvPicPr>
          <p:cNvPr id="30" name="29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300192" y="2636912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sp>
        <p:nvSpPr>
          <p:cNvPr id="5" name="Round Diagonal Corner Rectangle 4"/>
          <p:cNvSpPr/>
          <p:nvPr/>
        </p:nvSpPr>
        <p:spPr>
          <a:xfrm>
            <a:off x="3779912" y="1315244"/>
            <a:ext cx="3276600" cy="4405312"/>
          </a:xfrm>
          <a:prstGeom prst="round2DiagRect">
            <a:avLst>
              <a:gd name="adj1" fmla="val 7365"/>
              <a:gd name="adj2" fmla="val 0"/>
            </a:avLst>
          </a:prstGeom>
          <a:solidFill>
            <a:schemeClr val="bg1"/>
          </a:solidFill>
          <a:ln w="28575" cmpd="sng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5609" name="Text Box 52"/>
          <p:cNvSpPr txBox="1">
            <a:spLocks noChangeArrowheads="1"/>
          </p:cNvSpPr>
          <p:nvPr/>
        </p:nvSpPr>
        <p:spPr bwMode="gray">
          <a:xfrm>
            <a:off x="3851920" y="1556792"/>
            <a:ext cx="30718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600" dirty="0" smtClean="0"/>
              <a:t>Servidor público designado por el Titular de la Dependencia, Órgano Administrativo Desconcentrado o Entidad de la Administración Pública con nivel directivo, facultado para coordinar y apoyar en todo lo relativo a la integración y actualización de la información y documentación requerida en los procesos de entrega y recepción.</a:t>
            </a:r>
            <a:endParaRPr lang="en-US" sz="1600" noProof="1">
              <a:latin typeface="Calibri" pitchFamily="-105" charset="0"/>
              <a:cs typeface="Arial" charset="0"/>
            </a:endParaRPr>
          </a:p>
        </p:txBody>
      </p:sp>
      <p:sp>
        <p:nvSpPr>
          <p:cNvPr id="14" name="Round Diagonal Corner Rectangle 13"/>
          <p:cNvSpPr>
            <a:spLocks noChangeArrowheads="1"/>
          </p:cNvSpPr>
          <p:nvPr/>
        </p:nvSpPr>
        <p:spPr bwMode="auto">
          <a:xfrm>
            <a:off x="107504" y="2900363"/>
            <a:ext cx="2664296" cy="1032693"/>
          </a:xfrm>
          <a:custGeom>
            <a:avLst/>
            <a:gdLst>
              <a:gd name="T0" fmla="*/ 3276600 w 3276600"/>
              <a:gd name="T1" fmla="*/ 618332 h 1236663"/>
              <a:gd name="T2" fmla="*/ 1638300 w 3276600"/>
              <a:gd name="T3" fmla="*/ 1236663 h 1236663"/>
              <a:gd name="T4" fmla="*/ 0 w 3276600"/>
              <a:gd name="T5" fmla="*/ 618332 h 1236663"/>
              <a:gd name="T6" fmla="*/ 1638300 w 3276600"/>
              <a:gd name="T7" fmla="*/ 0 h 1236663"/>
              <a:gd name="T8" fmla="*/ 0 60000 65536"/>
              <a:gd name="T9" fmla="*/ 1 60000 65536"/>
              <a:gd name="T10" fmla="*/ 2 60000 65536"/>
              <a:gd name="T11" fmla="*/ 3 60000 65536"/>
              <a:gd name="T12" fmla="*/ 23170 w 3276600"/>
              <a:gd name="T13" fmla="*/ 23170 h 1236663"/>
              <a:gd name="T14" fmla="*/ 3253430 w 3276600"/>
              <a:gd name="T15" fmla="*/ 1213493 h 1236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76600" h="1236663">
                <a:moveTo>
                  <a:pt x="79109" y="0"/>
                </a:moveTo>
                <a:lnTo>
                  <a:pt x="3276600" y="0"/>
                </a:lnTo>
                <a:lnTo>
                  <a:pt x="3276600" y="1157554"/>
                </a:lnTo>
                <a:cubicBezTo>
                  <a:pt x="3276600" y="1201244"/>
                  <a:pt x="3241181" y="1236662"/>
                  <a:pt x="3197491" y="1236663"/>
                </a:cubicBezTo>
                <a:lnTo>
                  <a:pt x="0" y="1236663"/>
                </a:lnTo>
                <a:lnTo>
                  <a:pt x="0" y="79109"/>
                </a:lnTo>
                <a:cubicBezTo>
                  <a:pt x="0" y="35418"/>
                  <a:pt x="35418" y="0"/>
                  <a:pt x="79108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2" name="Text Box 52"/>
          <p:cNvSpPr txBox="1">
            <a:spLocks noChangeArrowheads="1"/>
          </p:cNvSpPr>
          <p:nvPr/>
        </p:nvSpPr>
        <p:spPr bwMode="gray">
          <a:xfrm>
            <a:off x="107504" y="3203386"/>
            <a:ext cx="2720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2000" b="1" noProof="1" smtClean="0">
                <a:solidFill>
                  <a:srgbClr val="000000"/>
                </a:solidFill>
                <a:latin typeface="Calibri" pitchFamily="-105" charset="0"/>
                <a:cs typeface="Arial" charset="0"/>
              </a:rPr>
              <a:t>Articulo 7, Fracción VII</a:t>
            </a:r>
            <a:endParaRPr lang="en-US" sz="2000" b="1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>
            <a:off x="2771800" y="3323208"/>
            <a:ext cx="998537" cy="177800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8" name="TextBox 45"/>
          <p:cNvSpPr txBox="1">
            <a:spLocks noChangeArrowheads="1"/>
          </p:cNvSpPr>
          <p:nvPr/>
        </p:nvSpPr>
        <p:spPr bwMode="auto">
          <a:xfrm>
            <a:off x="467544" y="1340768"/>
            <a:ext cx="2664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¿ QUIÉN ES EL ENLACE ?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213976" y="1396064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48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9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50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3" name="Gruppe 58"/>
          <p:cNvGrpSpPr>
            <a:grpSpLocks/>
          </p:cNvGrpSpPr>
          <p:nvPr/>
        </p:nvGrpSpPr>
        <p:grpSpPr bwMode="auto">
          <a:xfrm>
            <a:off x="7236296" y="1268760"/>
            <a:ext cx="1758942" cy="4727584"/>
            <a:chOff x="5699752" y="835496"/>
            <a:chExt cx="2497180" cy="5970460"/>
          </a:xfrm>
        </p:grpSpPr>
        <p:grpSp>
          <p:nvGrpSpPr>
            <p:cNvPr id="4" name="Gruppe 82"/>
            <p:cNvGrpSpPr>
              <a:grpSpLocks/>
            </p:cNvGrpSpPr>
            <p:nvPr/>
          </p:nvGrpSpPr>
          <p:grpSpPr bwMode="auto">
            <a:xfrm>
              <a:off x="5699752" y="835490"/>
              <a:ext cx="2497180" cy="5970464"/>
              <a:chOff x="5699752" y="835490"/>
              <a:chExt cx="2497180" cy="5970464"/>
            </a:xfrm>
          </p:grpSpPr>
          <p:grpSp>
            <p:nvGrpSpPr>
              <p:cNvPr id="6" name="Gruppe 80"/>
              <p:cNvGrpSpPr>
                <a:grpSpLocks/>
              </p:cNvGrpSpPr>
              <p:nvPr/>
            </p:nvGrpSpPr>
            <p:grpSpPr bwMode="auto">
              <a:xfrm>
                <a:off x="5699752" y="835490"/>
                <a:ext cx="2497180" cy="5970464"/>
                <a:chOff x="5974075" y="835491"/>
                <a:chExt cx="2222861" cy="5314596"/>
              </a:xfrm>
            </p:grpSpPr>
            <p:grpSp>
              <p:nvGrpSpPr>
                <p:cNvPr id="7" name="Gruppe 53"/>
                <p:cNvGrpSpPr>
                  <a:grpSpLocks/>
                </p:cNvGrpSpPr>
                <p:nvPr/>
              </p:nvGrpSpPr>
              <p:grpSpPr bwMode="auto">
                <a:xfrm>
                  <a:off x="5974075" y="835491"/>
                  <a:ext cx="2222861" cy="4849692"/>
                  <a:chOff x="12655535" y="-4318020"/>
                  <a:chExt cx="3495670" cy="7626644"/>
                </a:xfrm>
              </p:grpSpPr>
              <p:sp>
                <p:nvSpPr>
                  <p:cNvPr id="33" name="Freeform 63"/>
                  <p:cNvSpPr>
                    <a:spLocks/>
                  </p:cNvSpPr>
                  <p:nvPr/>
                </p:nvSpPr>
                <p:spPr bwMode="auto">
                  <a:xfrm>
                    <a:off x="12655535" y="-2815802"/>
                    <a:ext cx="777803" cy="439999"/>
                  </a:xfrm>
                  <a:custGeom>
                    <a:avLst/>
                    <a:gdLst>
                      <a:gd name="T0" fmla="*/ 2147483647 w 490"/>
                      <a:gd name="T1" fmla="*/ 2147483647 h 278"/>
                      <a:gd name="T2" fmla="*/ 2147483647 w 490"/>
                      <a:gd name="T3" fmla="*/ 2147483647 h 278"/>
                      <a:gd name="T4" fmla="*/ 2147483647 w 490"/>
                      <a:gd name="T5" fmla="*/ 2147483647 h 278"/>
                      <a:gd name="T6" fmla="*/ 2147483647 w 490"/>
                      <a:gd name="T7" fmla="*/ 2147483647 h 278"/>
                      <a:gd name="T8" fmla="*/ 2147483647 w 490"/>
                      <a:gd name="T9" fmla="*/ 2147483647 h 278"/>
                      <a:gd name="T10" fmla="*/ 2147483647 w 490"/>
                      <a:gd name="T11" fmla="*/ 2147483647 h 278"/>
                      <a:gd name="T12" fmla="*/ 2147483647 w 490"/>
                      <a:gd name="T13" fmla="*/ 2147483647 h 278"/>
                      <a:gd name="T14" fmla="*/ 2147483647 w 490"/>
                      <a:gd name="T15" fmla="*/ 2147483647 h 278"/>
                      <a:gd name="T16" fmla="*/ 2147483647 w 490"/>
                      <a:gd name="T17" fmla="*/ 2147483647 h 278"/>
                      <a:gd name="T18" fmla="*/ 2147483647 w 490"/>
                      <a:gd name="T19" fmla="*/ 2147483647 h 278"/>
                      <a:gd name="T20" fmla="*/ 2147483647 w 490"/>
                      <a:gd name="T21" fmla="*/ 2147483647 h 278"/>
                      <a:gd name="T22" fmla="*/ 2147483647 w 490"/>
                      <a:gd name="T23" fmla="*/ 2147483647 h 278"/>
                      <a:gd name="T24" fmla="*/ 0 w 490"/>
                      <a:gd name="T25" fmla="*/ 2147483647 h 278"/>
                      <a:gd name="T26" fmla="*/ 0 w 490"/>
                      <a:gd name="T27" fmla="*/ 2147483647 h 278"/>
                      <a:gd name="T28" fmla="*/ 2147483647 w 490"/>
                      <a:gd name="T29" fmla="*/ 2147483647 h 278"/>
                      <a:gd name="T30" fmla="*/ 2147483647 w 490"/>
                      <a:gd name="T31" fmla="*/ 2147483647 h 278"/>
                      <a:gd name="T32" fmla="*/ 2147483647 w 490"/>
                      <a:gd name="T33" fmla="*/ 2147483647 h 278"/>
                      <a:gd name="T34" fmla="*/ 2147483647 w 490"/>
                      <a:gd name="T35" fmla="*/ 2147483647 h 278"/>
                      <a:gd name="T36" fmla="*/ 2147483647 w 490"/>
                      <a:gd name="T37" fmla="*/ 2147483647 h 278"/>
                      <a:gd name="T38" fmla="*/ 2147483647 w 490"/>
                      <a:gd name="T39" fmla="*/ 2147483647 h 278"/>
                      <a:gd name="T40" fmla="*/ 2147483647 w 490"/>
                      <a:gd name="T41" fmla="*/ 2147483647 h 278"/>
                      <a:gd name="T42" fmla="*/ 2147483647 w 490"/>
                      <a:gd name="T43" fmla="*/ 2147483647 h 278"/>
                      <a:gd name="T44" fmla="*/ 2147483647 w 490"/>
                      <a:gd name="T45" fmla="*/ 2147483647 h 278"/>
                      <a:gd name="T46" fmla="*/ 2147483647 w 490"/>
                      <a:gd name="T47" fmla="*/ 2147483647 h 278"/>
                      <a:gd name="T48" fmla="*/ 2147483647 w 490"/>
                      <a:gd name="T49" fmla="*/ 2147483647 h 278"/>
                      <a:gd name="T50" fmla="*/ 2147483647 w 490"/>
                      <a:gd name="T51" fmla="*/ 2147483647 h 278"/>
                      <a:gd name="T52" fmla="*/ 2147483647 w 490"/>
                      <a:gd name="T53" fmla="*/ 2147483647 h 278"/>
                      <a:gd name="T54" fmla="*/ 2147483647 w 490"/>
                      <a:gd name="T55" fmla="*/ 2147483647 h 278"/>
                      <a:gd name="T56" fmla="*/ 2147483647 w 490"/>
                      <a:gd name="T57" fmla="*/ 2147483647 h 278"/>
                      <a:gd name="T58" fmla="*/ 2147483647 w 490"/>
                      <a:gd name="T59" fmla="*/ 2147483647 h 278"/>
                      <a:gd name="T60" fmla="*/ 2147483647 w 490"/>
                      <a:gd name="T61" fmla="*/ 2147483647 h 278"/>
                      <a:gd name="T62" fmla="*/ 2147483647 w 490"/>
                      <a:gd name="T63" fmla="*/ 2147483647 h 278"/>
                      <a:gd name="T64" fmla="*/ 2147483647 w 490"/>
                      <a:gd name="T65" fmla="*/ 2147483647 h 278"/>
                      <a:gd name="T66" fmla="*/ 2147483647 w 490"/>
                      <a:gd name="T67" fmla="*/ 2147483647 h 278"/>
                      <a:gd name="T68" fmla="*/ 2147483647 w 490"/>
                      <a:gd name="T69" fmla="*/ 2147483647 h 278"/>
                      <a:gd name="T70" fmla="*/ 2147483647 w 490"/>
                      <a:gd name="T71" fmla="*/ 2147483647 h 278"/>
                      <a:gd name="T72" fmla="*/ 2147483647 w 490"/>
                      <a:gd name="T73" fmla="*/ 2147483647 h 278"/>
                      <a:gd name="T74" fmla="*/ 2147483647 w 490"/>
                      <a:gd name="T75" fmla="*/ 2147483647 h 278"/>
                      <a:gd name="T76" fmla="*/ 2147483647 w 490"/>
                      <a:gd name="T77" fmla="*/ 0 h 278"/>
                      <a:gd name="T78" fmla="*/ 2147483647 w 490"/>
                      <a:gd name="T79" fmla="*/ 2147483647 h 278"/>
                      <a:gd name="T80" fmla="*/ 2147483647 w 490"/>
                      <a:gd name="T81" fmla="*/ 2147483647 h 278"/>
                      <a:gd name="T82" fmla="*/ 2147483647 w 490"/>
                      <a:gd name="T83" fmla="*/ 2147483647 h 278"/>
                      <a:gd name="T84" fmla="*/ 2147483647 w 490"/>
                      <a:gd name="T85" fmla="*/ 2147483647 h 278"/>
                      <a:gd name="T86" fmla="*/ 2147483647 w 490"/>
                      <a:gd name="T87" fmla="*/ 2147483647 h 278"/>
                      <a:gd name="T88" fmla="*/ 2147483647 w 490"/>
                      <a:gd name="T89" fmla="*/ 2147483647 h 278"/>
                      <a:gd name="T90" fmla="*/ 2147483647 w 490"/>
                      <a:gd name="T91" fmla="*/ 2147483647 h 278"/>
                      <a:gd name="T92" fmla="*/ 2147483647 w 490"/>
                      <a:gd name="T93" fmla="*/ 2147483647 h 278"/>
                      <a:gd name="T94" fmla="*/ 2147483647 w 490"/>
                      <a:gd name="T95" fmla="*/ 2147483647 h 278"/>
                      <a:gd name="T96" fmla="*/ 2147483647 w 490"/>
                      <a:gd name="T97" fmla="*/ 2147483647 h 278"/>
                      <a:gd name="T98" fmla="*/ 2147483647 w 490"/>
                      <a:gd name="T99" fmla="*/ 2147483647 h 278"/>
                      <a:gd name="T100" fmla="*/ 2147483647 w 490"/>
                      <a:gd name="T101" fmla="*/ 2147483647 h 278"/>
                      <a:gd name="T102" fmla="*/ 2147483647 w 490"/>
                      <a:gd name="T103" fmla="*/ 2147483647 h 278"/>
                      <a:gd name="T104" fmla="*/ 2147483647 w 490"/>
                      <a:gd name="T105" fmla="*/ 2147483647 h 278"/>
                      <a:gd name="T106" fmla="*/ 2147483647 w 490"/>
                      <a:gd name="T107" fmla="*/ 2147483647 h 278"/>
                      <a:gd name="T108" fmla="*/ 2147483647 w 490"/>
                      <a:gd name="T109" fmla="*/ 2147483647 h 278"/>
                      <a:gd name="T110" fmla="*/ 2147483647 w 490"/>
                      <a:gd name="T111" fmla="*/ 2147483647 h 278"/>
                      <a:gd name="T112" fmla="*/ 2147483647 w 490"/>
                      <a:gd name="T113" fmla="*/ 2147483647 h 27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78"/>
                      <a:gd name="T173" fmla="*/ 490 w 490"/>
                      <a:gd name="T174" fmla="*/ 278 h 27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78">
                        <a:moveTo>
                          <a:pt x="236" y="226"/>
                        </a:moveTo>
                        <a:lnTo>
                          <a:pt x="236" y="226"/>
                        </a:lnTo>
                        <a:lnTo>
                          <a:pt x="210" y="228"/>
                        </a:lnTo>
                        <a:lnTo>
                          <a:pt x="180" y="234"/>
                        </a:lnTo>
                        <a:lnTo>
                          <a:pt x="150" y="242"/>
                        </a:lnTo>
                        <a:lnTo>
                          <a:pt x="120" y="248"/>
                        </a:lnTo>
                        <a:lnTo>
                          <a:pt x="98" y="252"/>
                        </a:lnTo>
                        <a:lnTo>
                          <a:pt x="80" y="258"/>
                        </a:lnTo>
                        <a:lnTo>
                          <a:pt x="62" y="262"/>
                        </a:lnTo>
                        <a:lnTo>
                          <a:pt x="40" y="268"/>
                        </a:lnTo>
                        <a:lnTo>
                          <a:pt x="26" y="272"/>
                        </a:lnTo>
                        <a:lnTo>
                          <a:pt x="24" y="272"/>
                        </a:lnTo>
                        <a:lnTo>
                          <a:pt x="20" y="272"/>
                        </a:lnTo>
                        <a:lnTo>
                          <a:pt x="16" y="276"/>
                        </a:lnTo>
                        <a:lnTo>
                          <a:pt x="10" y="278"/>
                        </a:lnTo>
                        <a:lnTo>
                          <a:pt x="6" y="276"/>
                        </a:lnTo>
                        <a:lnTo>
                          <a:pt x="4" y="276"/>
                        </a:lnTo>
                        <a:lnTo>
                          <a:pt x="2" y="274"/>
                        </a:lnTo>
                        <a:lnTo>
                          <a:pt x="2" y="272"/>
                        </a:lnTo>
                        <a:lnTo>
                          <a:pt x="0" y="270"/>
                        </a:lnTo>
                        <a:lnTo>
                          <a:pt x="0" y="268"/>
                        </a:lnTo>
                        <a:lnTo>
                          <a:pt x="2" y="266"/>
                        </a:lnTo>
                        <a:lnTo>
                          <a:pt x="4" y="254"/>
                        </a:lnTo>
                        <a:lnTo>
                          <a:pt x="8" y="248"/>
                        </a:lnTo>
                        <a:lnTo>
                          <a:pt x="14" y="242"/>
                        </a:lnTo>
                        <a:lnTo>
                          <a:pt x="22" y="236"/>
                        </a:lnTo>
                        <a:lnTo>
                          <a:pt x="30" y="232"/>
                        </a:lnTo>
                        <a:lnTo>
                          <a:pt x="74" y="210"/>
                        </a:lnTo>
                        <a:lnTo>
                          <a:pt x="94" y="202"/>
                        </a:lnTo>
                        <a:lnTo>
                          <a:pt x="110" y="200"/>
                        </a:lnTo>
                        <a:lnTo>
                          <a:pt x="114" y="200"/>
                        </a:lnTo>
                        <a:lnTo>
                          <a:pt x="114" y="198"/>
                        </a:lnTo>
                        <a:lnTo>
                          <a:pt x="102" y="194"/>
                        </a:lnTo>
                        <a:lnTo>
                          <a:pt x="46" y="182"/>
                        </a:lnTo>
                        <a:lnTo>
                          <a:pt x="28" y="176"/>
                        </a:lnTo>
                        <a:lnTo>
                          <a:pt x="24" y="174"/>
                        </a:lnTo>
                        <a:lnTo>
                          <a:pt x="20" y="172"/>
                        </a:lnTo>
                        <a:lnTo>
                          <a:pt x="18" y="162"/>
                        </a:lnTo>
                        <a:lnTo>
                          <a:pt x="20" y="158"/>
                        </a:lnTo>
                        <a:lnTo>
                          <a:pt x="24" y="154"/>
                        </a:lnTo>
                        <a:lnTo>
                          <a:pt x="26" y="152"/>
                        </a:lnTo>
                        <a:lnTo>
                          <a:pt x="34" y="148"/>
                        </a:lnTo>
                        <a:lnTo>
                          <a:pt x="42" y="144"/>
                        </a:lnTo>
                        <a:lnTo>
                          <a:pt x="52" y="144"/>
                        </a:lnTo>
                        <a:lnTo>
                          <a:pt x="70" y="146"/>
                        </a:lnTo>
                        <a:lnTo>
                          <a:pt x="144" y="152"/>
                        </a:lnTo>
                        <a:lnTo>
                          <a:pt x="168" y="154"/>
                        </a:lnTo>
                        <a:lnTo>
                          <a:pt x="192" y="150"/>
                        </a:lnTo>
                        <a:lnTo>
                          <a:pt x="238" y="140"/>
                        </a:lnTo>
                        <a:lnTo>
                          <a:pt x="272" y="134"/>
                        </a:lnTo>
                        <a:lnTo>
                          <a:pt x="282" y="130"/>
                        </a:lnTo>
                        <a:lnTo>
                          <a:pt x="284" y="128"/>
                        </a:lnTo>
                        <a:lnTo>
                          <a:pt x="284" y="126"/>
                        </a:lnTo>
                        <a:lnTo>
                          <a:pt x="282" y="112"/>
                        </a:lnTo>
                        <a:lnTo>
                          <a:pt x="278" y="104"/>
                        </a:lnTo>
                        <a:lnTo>
                          <a:pt x="276" y="100"/>
                        </a:lnTo>
                        <a:lnTo>
                          <a:pt x="272" y="96"/>
                        </a:lnTo>
                        <a:lnTo>
                          <a:pt x="260" y="92"/>
                        </a:lnTo>
                        <a:lnTo>
                          <a:pt x="252" y="84"/>
                        </a:lnTo>
                        <a:lnTo>
                          <a:pt x="240" y="70"/>
                        </a:lnTo>
                        <a:lnTo>
                          <a:pt x="236" y="66"/>
                        </a:lnTo>
                        <a:lnTo>
                          <a:pt x="224" y="50"/>
                        </a:lnTo>
                        <a:lnTo>
                          <a:pt x="220" y="40"/>
                        </a:lnTo>
                        <a:lnTo>
                          <a:pt x="218" y="26"/>
                        </a:lnTo>
                        <a:lnTo>
                          <a:pt x="218" y="14"/>
                        </a:lnTo>
                        <a:lnTo>
                          <a:pt x="222" y="8"/>
                        </a:lnTo>
                        <a:lnTo>
                          <a:pt x="230" y="4"/>
                        </a:lnTo>
                        <a:lnTo>
                          <a:pt x="236" y="0"/>
                        </a:lnTo>
                        <a:lnTo>
                          <a:pt x="242" y="0"/>
                        </a:lnTo>
                        <a:lnTo>
                          <a:pt x="248" y="2"/>
                        </a:lnTo>
                        <a:lnTo>
                          <a:pt x="254" y="6"/>
                        </a:lnTo>
                        <a:lnTo>
                          <a:pt x="262" y="16"/>
                        </a:lnTo>
                        <a:lnTo>
                          <a:pt x="272" y="30"/>
                        </a:lnTo>
                        <a:lnTo>
                          <a:pt x="288" y="46"/>
                        </a:lnTo>
                        <a:lnTo>
                          <a:pt x="302" y="60"/>
                        </a:lnTo>
                        <a:lnTo>
                          <a:pt x="314" y="72"/>
                        </a:lnTo>
                        <a:lnTo>
                          <a:pt x="324" y="80"/>
                        </a:lnTo>
                        <a:lnTo>
                          <a:pt x="350" y="92"/>
                        </a:lnTo>
                        <a:lnTo>
                          <a:pt x="382" y="104"/>
                        </a:lnTo>
                        <a:lnTo>
                          <a:pt x="398" y="112"/>
                        </a:lnTo>
                        <a:lnTo>
                          <a:pt x="410" y="116"/>
                        </a:lnTo>
                        <a:lnTo>
                          <a:pt x="426" y="120"/>
                        </a:lnTo>
                        <a:lnTo>
                          <a:pt x="436" y="122"/>
                        </a:lnTo>
                        <a:lnTo>
                          <a:pt x="448" y="128"/>
                        </a:lnTo>
                        <a:lnTo>
                          <a:pt x="456" y="134"/>
                        </a:lnTo>
                        <a:lnTo>
                          <a:pt x="464" y="142"/>
                        </a:lnTo>
                        <a:lnTo>
                          <a:pt x="466" y="144"/>
                        </a:lnTo>
                        <a:lnTo>
                          <a:pt x="472" y="152"/>
                        </a:lnTo>
                        <a:lnTo>
                          <a:pt x="476" y="162"/>
                        </a:lnTo>
                        <a:lnTo>
                          <a:pt x="480" y="170"/>
                        </a:lnTo>
                        <a:lnTo>
                          <a:pt x="480" y="176"/>
                        </a:lnTo>
                        <a:lnTo>
                          <a:pt x="480" y="186"/>
                        </a:lnTo>
                        <a:lnTo>
                          <a:pt x="480" y="192"/>
                        </a:lnTo>
                        <a:lnTo>
                          <a:pt x="478" y="192"/>
                        </a:lnTo>
                        <a:lnTo>
                          <a:pt x="480" y="192"/>
                        </a:lnTo>
                        <a:lnTo>
                          <a:pt x="488" y="192"/>
                        </a:lnTo>
                        <a:lnTo>
                          <a:pt x="490" y="192"/>
                        </a:lnTo>
                        <a:lnTo>
                          <a:pt x="488" y="192"/>
                        </a:lnTo>
                        <a:lnTo>
                          <a:pt x="474" y="198"/>
                        </a:lnTo>
                        <a:lnTo>
                          <a:pt x="408" y="224"/>
                        </a:lnTo>
                        <a:lnTo>
                          <a:pt x="360" y="224"/>
                        </a:lnTo>
                        <a:lnTo>
                          <a:pt x="274" y="226"/>
                        </a:lnTo>
                        <a:lnTo>
                          <a:pt x="236" y="22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/>
                    <a:endParaRPr lang="en-US">
                      <a:solidFill>
                        <a:srgbClr val="000000"/>
                      </a:solidFill>
                      <a:latin typeface="Calibri" pitchFamily="-105" charset="0"/>
                    </a:endParaRPr>
                  </a:p>
                </p:txBody>
              </p:sp>
              <p:grpSp>
                <p:nvGrpSpPr>
                  <p:cNvPr id="8" name="Gruppe 83"/>
                  <p:cNvGrpSpPr>
                    <a:grpSpLocks/>
                  </p:cNvGrpSpPr>
                  <p:nvPr/>
                </p:nvGrpSpPr>
                <p:grpSpPr bwMode="auto">
                  <a:xfrm>
                    <a:off x="13233331" y="-4318020"/>
                    <a:ext cx="2917874" cy="7626644"/>
                    <a:chOff x="13233331" y="-4318020"/>
                    <a:chExt cx="2917874" cy="7626644"/>
                  </a:xfrm>
                </p:grpSpPr>
                <p:sp>
                  <p:nvSpPr>
                    <p:cNvPr id="3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6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928943" y="-3260245"/>
                      <a:ext cx="133338" cy="111111"/>
                    </a:xfrm>
                    <a:custGeom>
                      <a:avLst/>
                      <a:gdLst>
                        <a:gd name="T0" fmla="*/ 2147483647 w 84"/>
                        <a:gd name="T1" fmla="*/ 2147483647 h 70"/>
                        <a:gd name="T2" fmla="*/ 2147483647 w 84"/>
                        <a:gd name="T3" fmla="*/ 2147483647 h 70"/>
                        <a:gd name="T4" fmla="*/ 2147483647 w 84"/>
                        <a:gd name="T5" fmla="*/ 2147483647 h 70"/>
                        <a:gd name="T6" fmla="*/ 2147483647 w 84"/>
                        <a:gd name="T7" fmla="*/ 2147483647 h 70"/>
                        <a:gd name="T8" fmla="*/ 2147483647 w 84"/>
                        <a:gd name="T9" fmla="*/ 2147483647 h 70"/>
                        <a:gd name="T10" fmla="*/ 2147483647 w 84"/>
                        <a:gd name="T11" fmla="*/ 2147483647 h 70"/>
                        <a:gd name="T12" fmla="*/ 0 w 84"/>
                        <a:gd name="T13" fmla="*/ 2147483647 h 70"/>
                        <a:gd name="T14" fmla="*/ 2147483647 w 84"/>
                        <a:gd name="T15" fmla="*/ 2147483647 h 70"/>
                        <a:gd name="T16" fmla="*/ 2147483647 w 84"/>
                        <a:gd name="T17" fmla="*/ 2147483647 h 70"/>
                        <a:gd name="T18" fmla="*/ 2147483647 w 84"/>
                        <a:gd name="T19" fmla="*/ 2147483647 h 70"/>
                        <a:gd name="T20" fmla="*/ 2147483647 w 84"/>
                        <a:gd name="T21" fmla="*/ 0 h 70"/>
                        <a:gd name="T22" fmla="*/ 2147483647 w 84"/>
                        <a:gd name="T23" fmla="*/ 2147483647 h 70"/>
                        <a:gd name="T24" fmla="*/ 2147483647 w 84"/>
                        <a:gd name="T25" fmla="*/ 2147483647 h 7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84"/>
                        <a:gd name="T40" fmla="*/ 0 h 70"/>
                        <a:gd name="T41" fmla="*/ 84 w 84"/>
                        <a:gd name="T42" fmla="*/ 70 h 70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84" h="70">
                          <a:moveTo>
                            <a:pt x="68" y="10"/>
                          </a:moveTo>
                          <a:lnTo>
                            <a:pt x="54" y="18"/>
                          </a:lnTo>
                          <a:lnTo>
                            <a:pt x="16" y="24"/>
                          </a:lnTo>
                          <a:lnTo>
                            <a:pt x="8" y="32"/>
                          </a:lnTo>
                          <a:lnTo>
                            <a:pt x="2" y="46"/>
                          </a:lnTo>
                          <a:lnTo>
                            <a:pt x="2" y="68"/>
                          </a:lnTo>
                          <a:lnTo>
                            <a:pt x="0" y="70"/>
                          </a:lnTo>
                          <a:lnTo>
                            <a:pt x="76" y="58"/>
                          </a:lnTo>
                          <a:lnTo>
                            <a:pt x="78" y="56"/>
                          </a:lnTo>
                          <a:lnTo>
                            <a:pt x="84" y="34"/>
                          </a:lnTo>
                          <a:lnTo>
                            <a:pt x="84" y="0"/>
                          </a:lnTo>
                          <a:lnTo>
                            <a:pt x="84" y="4"/>
                          </a:lnTo>
                          <a:lnTo>
                            <a:pt x="68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4757826" y="-3222467"/>
                      <a:ext cx="691134" cy="1064441"/>
                    </a:xfrm>
                    <a:custGeom>
                      <a:avLst/>
                      <a:gdLst>
                        <a:gd name="T0" fmla="*/ 2147483647 w 436"/>
                        <a:gd name="T1" fmla="*/ 2147483647 h 670"/>
                        <a:gd name="T2" fmla="*/ 2147483647 w 436"/>
                        <a:gd name="T3" fmla="*/ 0 h 670"/>
                        <a:gd name="T4" fmla="*/ 2147483647 w 436"/>
                        <a:gd name="T5" fmla="*/ 0 h 670"/>
                        <a:gd name="T6" fmla="*/ 2147483647 w 436"/>
                        <a:gd name="T7" fmla="*/ 0 h 670"/>
                        <a:gd name="T8" fmla="*/ 2147483647 w 436"/>
                        <a:gd name="T9" fmla="*/ 2147483647 h 670"/>
                        <a:gd name="T10" fmla="*/ 2147483647 w 436"/>
                        <a:gd name="T11" fmla="*/ 2147483647 h 670"/>
                        <a:gd name="T12" fmla="*/ 2147483647 w 436"/>
                        <a:gd name="T13" fmla="*/ 2147483647 h 670"/>
                        <a:gd name="T14" fmla="*/ 2147483647 w 436"/>
                        <a:gd name="T15" fmla="*/ 2147483647 h 670"/>
                        <a:gd name="T16" fmla="*/ 2147483647 w 436"/>
                        <a:gd name="T17" fmla="*/ 2147483647 h 670"/>
                        <a:gd name="T18" fmla="*/ 2147483647 w 436"/>
                        <a:gd name="T19" fmla="*/ 2147483647 h 670"/>
                        <a:gd name="T20" fmla="*/ 2147483647 w 436"/>
                        <a:gd name="T21" fmla="*/ 2147483647 h 670"/>
                        <a:gd name="T22" fmla="*/ 2147483647 w 436"/>
                        <a:gd name="T23" fmla="*/ 2147483647 h 670"/>
                        <a:gd name="T24" fmla="*/ 2147483647 w 436"/>
                        <a:gd name="T25" fmla="*/ 2147483647 h 670"/>
                        <a:gd name="T26" fmla="*/ 2147483647 w 436"/>
                        <a:gd name="T27" fmla="*/ 2147483647 h 670"/>
                        <a:gd name="T28" fmla="*/ 2147483647 w 436"/>
                        <a:gd name="T29" fmla="*/ 2147483647 h 670"/>
                        <a:gd name="T30" fmla="*/ 2147483647 w 436"/>
                        <a:gd name="T31" fmla="*/ 2147483647 h 670"/>
                        <a:gd name="T32" fmla="*/ 2147483647 w 436"/>
                        <a:gd name="T33" fmla="*/ 2147483647 h 670"/>
                        <a:gd name="T34" fmla="*/ 2147483647 w 436"/>
                        <a:gd name="T35" fmla="*/ 2147483647 h 670"/>
                        <a:gd name="T36" fmla="*/ 2147483647 w 436"/>
                        <a:gd name="T37" fmla="*/ 2147483647 h 670"/>
                        <a:gd name="T38" fmla="*/ 2147483647 w 436"/>
                        <a:gd name="T39" fmla="*/ 2147483647 h 670"/>
                        <a:gd name="T40" fmla="*/ 2147483647 w 436"/>
                        <a:gd name="T41" fmla="*/ 2147483647 h 670"/>
                        <a:gd name="T42" fmla="*/ 2147483647 w 436"/>
                        <a:gd name="T43" fmla="*/ 2147483647 h 670"/>
                        <a:gd name="T44" fmla="*/ 2147483647 w 436"/>
                        <a:gd name="T45" fmla="*/ 2147483647 h 670"/>
                        <a:gd name="T46" fmla="*/ 2147483647 w 436"/>
                        <a:gd name="T47" fmla="*/ 2147483647 h 670"/>
                        <a:gd name="T48" fmla="*/ 2147483647 w 436"/>
                        <a:gd name="T49" fmla="*/ 2147483647 h 670"/>
                        <a:gd name="T50" fmla="*/ 2147483647 w 436"/>
                        <a:gd name="T51" fmla="*/ 2147483647 h 670"/>
                        <a:gd name="T52" fmla="*/ 2147483647 w 436"/>
                        <a:gd name="T53" fmla="*/ 2147483647 h 670"/>
                        <a:gd name="T54" fmla="*/ 2147483647 w 436"/>
                        <a:gd name="T55" fmla="*/ 2147483647 h 670"/>
                        <a:gd name="T56" fmla="*/ 2147483647 w 436"/>
                        <a:gd name="T57" fmla="*/ 2147483647 h 670"/>
                        <a:gd name="T58" fmla="*/ 2147483647 w 436"/>
                        <a:gd name="T59" fmla="*/ 2147483647 h 670"/>
                        <a:gd name="T60" fmla="*/ 2147483647 w 436"/>
                        <a:gd name="T61" fmla="*/ 2147483647 h 670"/>
                        <a:gd name="T62" fmla="*/ 2147483647 w 436"/>
                        <a:gd name="T63" fmla="*/ 2147483647 h 670"/>
                        <a:gd name="T64" fmla="*/ 2147483647 w 436"/>
                        <a:gd name="T65" fmla="*/ 2147483647 h 670"/>
                        <a:gd name="T66" fmla="*/ 0 w 436"/>
                        <a:gd name="T67" fmla="*/ 2147483647 h 670"/>
                        <a:gd name="T68" fmla="*/ 2147483647 w 436"/>
                        <a:gd name="T69" fmla="*/ 2147483647 h 670"/>
                        <a:gd name="T70" fmla="*/ 2147483647 w 436"/>
                        <a:gd name="T71" fmla="*/ 2147483647 h 670"/>
                        <a:gd name="T72" fmla="*/ 2147483647 w 436"/>
                        <a:gd name="T73" fmla="*/ 2147483647 h 670"/>
                        <a:gd name="T74" fmla="*/ 2147483647 w 436"/>
                        <a:gd name="T75" fmla="*/ 2147483647 h 670"/>
                        <a:gd name="T76" fmla="*/ 2147483647 w 436"/>
                        <a:gd name="T77" fmla="*/ 2147483647 h 670"/>
                        <a:gd name="T78" fmla="*/ 2147483647 w 436"/>
                        <a:gd name="T79" fmla="*/ 2147483647 h 670"/>
                        <a:gd name="T80" fmla="*/ 2147483647 w 436"/>
                        <a:gd name="T81" fmla="*/ 2147483647 h 670"/>
                        <a:gd name="T82" fmla="*/ 2147483647 w 436"/>
                        <a:gd name="T83" fmla="*/ 2147483647 h 670"/>
                        <a:gd name="T84" fmla="*/ 2147483647 w 436"/>
                        <a:gd name="T85" fmla="*/ 2147483647 h 670"/>
                        <a:gd name="T86" fmla="*/ 2147483647 w 436"/>
                        <a:gd name="T87" fmla="*/ 2147483647 h 670"/>
                        <a:gd name="T88" fmla="*/ 2147483647 w 436"/>
                        <a:gd name="T89" fmla="*/ 2147483647 h 67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436"/>
                        <a:gd name="T136" fmla="*/ 0 h 670"/>
                        <a:gd name="T137" fmla="*/ 436 w 436"/>
                        <a:gd name="T138" fmla="*/ 670 h 67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436" h="670">
                          <a:moveTo>
                            <a:pt x="436" y="16"/>
                          </a:moveTo>
                          <a:lnTo>
                            <a:pt x="436" y="0"/>
                          </a:lnTo>
                          <a:lnTo>
                            <a:pt x="434" y="0"/>
                          </a:lnTo>
                          <a:lnTo>
                            <a:pt x="434" y="4"/>
                          </a:lnTo>
                          <a:lnTo>
                            <a:pt x="410" y="26"/>
                          </a:lnTo>
                          <a:lnTo>
                            <a:pt x="380" y="54"/>
                          </a:lnTo>
                          <a:lnTo>
                            <a:pt x="358" y="76"/>
                          </a:lnTo>
                          <a:lnTo>
                            <a:pt x="320" y="98"/>
                          </a:lnTo>
                          <a:lnTo>
                            <a:pt x="246" y="134"/>
                          </a:lnTo>
                          <a:lnTo>
                            <a:pt x="208" y="156"/>
                          </a:lnTo>
                          <a:lnTo>
                            <a:pt x="186" y="170"/>
                          </a:lnTo>
                          <a:lnTo>
                            <a:pt x="170" y="192"/>
                          </a:lnTo>
                          <a:lnTo>
                            <a:pt x="170" y="214"/>
                          </a:lnTo>
                          <a:lnTo>
                            <a:pt x="186" y="228"/>
                          </a:lnTo>
                          <a:lnTo>
                            <a:pt x="170" y="234"/>
                          </a:lnTo>
                          <a:lnTo>
                            <a:pt x="154" y="192"/>
                          </a:lnTo>
                          <a:lnTo>
                            <a:pt x="148" y="156"/>
                          </a:lnTo>
                          <a:lnTo>
                            <a:pt x="132" y="134"/>
                          </a:lnTo>
                          <a:lnTo>
                            <a:pt x="124" y="120"/>
                          </a:lnTo>
                          <a:lnTo>
                            <a:pt x="124" y="98"/>
                          </a:lnTo>
                          <a:lnTo>
                            <a:pt x="124" y="76"/>
                          </a:lnTo>
                          <a:lnTo>
                            <a:pt x="154" y="70"/>
                          </a:lnTo>
                          <a:lnTo>
                            <a:pt x="178" y="54"/>
                          </a:lnTo>
                          <a:lnTo>
                            <a:pt x="184" y="34"/>
                          </a:lnTo>
                          <a:lnTo>
                            <a:pt x="108" y="46"/>
                          </a:lnTo>
                          <a:lnTo>
                            <a:pt x="94" y="66"/>
                          </a:lnTo>
                          <a:lnTo>
                            <a:pt x="82" y="80"/>
                          </a:lnTo>
                          <a:lnTo>
                            <a:pt x="66" y="124"/>
                          </a:lnTo>
                          <a:lnTo>
                            <a:pt x="52" y="212"/>
                          </a:lnTo>
                          <a:lnTo>
                            <a:pt x="22" y="394"/>
                          </a:lnTo>
                          <a:lnTo>
                            <a:pt x="8" y="576"/>
                          </a:lnTo>
                          <a:lnTo>
                            <a:pt x="0" y="642"/>
                          </a:lnTo>
                          <a:lnTo>
                            <a:pt x="8" y="670"/>
                          </a:lnTo>
                          <a:lnTo>
                            <a:pt x="52" y="590"/>
                          </a:lnTo>
                          <a:lnTo>
                            <a:pt x="164" y="394"/>
                          </a:lnTo>
                          <a:lnTo>
                            <a:pt x="230" y="284"/>
                          </a:lnTo>
                          <a:lnTo>
                            <a:pt x="304" y="182"/>
                          </a:lnTo>
                          <a:lnTo>
                            <a:pt x="364" y="102"/>
                          </a:lnTo>
                          <a:lnTo>
                            <a:pt x="394" y="72"/>
                          </a:lnTo>
                          <a:lnTo>
                            <a:pt x="416" y="52"/>
                          </a:lnTo>
                          <a:lnTo>
                            <a:pt x="436" y="42"/>
                          </a:lnTo>
                          <a:lnTo>
                            <a:pt x="436" y="38"/>
                          </a:lnTo>
                          <a:lnTo>
                            <a:pt x="436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0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custGeom>
                      <a:avLst/>
                      <a:gdLst>
                        <a:gd name="T0" fmla="*/ 2147483647 w 2"/>
                        <a:gd name="T1" fmla="*/ 2147483647 h 2"/>
                        <a:gd name="T2" fmla="*/ 0 w 2"/>
                        <a:gd name="T3" fmla="*/ 0 h 2"/>
                        <a:gd name="T4" fmla="*/ 0 w 2"/>
                        <a:gd name="T5" fmla="*/ 2147483647 h 2"/>
                        <a:gd name="T6" fmla="*/ 2147483647 w 2"/>
                        <a:gd name="T7" fmla="*/ 2147483647 h 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"/>
                        <a:gd name="T13" fmla="*/ 0 h 2"/>
                        <a:gd name="T14" fmla="*/ 2 w 2"/>
                        <a:gd name="T15" fmla="*/ 2 h 2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" h="2">
                          <a:moveTo>
                            <a:pt x="2" y="2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1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4886719" y="-3149134"/>
                      <a:ext cx="42224" cy="53333"/>
                    </a:xfrm>
                    <a:custGeom>
                      <a:avLst/>
                      <a:gdLst>
                        <a:gd name="T0" fmla="*/ 2147483647 w 26"/>
                        <a:gd name="T1" fmla="*/ 0 h 34"/>
                        <a:gd name="T2" fmla="*/ 2147483647 w 26"/>
                        <a:gd name="T3" fmla="*/ 2147483647 h 34"/>
                        <a:gd name="T4" fmla="*/ 0 w 26"/>
                        <a:gd name="T5" fmla="*/ 2147483647 h 34"/>
                        <a:gd name="T6" fmla="*/ 2147483647 w 26"/>
                        <a:gd name="T7" fmla="*/ 2147483647 h 34"/>
                        <a:gd name="T8" fmla="*/ 2147483647 w 26"/>
                        <a:gd name="T9" fmla="*/ 0 h 3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"/>
                        <a:gd name="T16" fmla="*/ 0 h 34"/>
                        <a:gd name="T17" fmla="*/ 26 w 26"/>
                        <a:gd name="T18" fmla="*/ 34 h 3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" h="34">
                          <a:moveTo>
                            <a:pt x="26" y="0"/>
                          </a:moveTo>
                          <a:lnTo>
                            <a:pt x="6" y="4"/>
                          </a:lnTo>
                          <a:lnTo>
                            <a:pt x="0" y="34"/>
                          </a:lnTo>
                          <a:lnTo>
                            <a:pt x="12" y="2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2467"/>
                      <a:ext cx="17778" cy="66666"/>
                    </a:xfrm>
                    <a:custGeom>
                      <a:avLst/>
                      <a:gdLst>
                        <a:gd name="T0" fmla="*/ 2147483647 w 12"/>
                        <a:gd name="T1" fmla="*/ 0 h 42"/>
                        <a:gd name="T2" fmla="*/ 2147483647 w 12"/>
                        <a:gd name="T3" fmla="*/ 0 h 42"/>
                        <a:gd name="T4" fmla="*/ 0 w 12"/>
                        <a:gd name="T5" fmla="*/ 0 h 42"/>
                        <a:gd name="T6" fmla="*/ 2147483647 w 12"/>
                        <a:gd name="T7" fmla="*/ 0 h 42"/>
                        <a:gd name="T8" fmla="*/ 2147483647 w 12"/>
                        <a:gd name="T9" fmla="*/ 2147483647 h 42"/>
                        <a:gd name="T10" fmla="*/ 2147483647 w 12"/>
                        <a:gd name="T11" fmla="*/ 2147483647 h 42"/>
                        <a:gd name="T12" fmla="*/ 2147483647 w 12"/>
                        <a:gd name="T13" fmla="*/ 2147483647 h 42"/>
                        <a:gd name="T14" fmla="*/ 2147483647 w 12"/>
                        <a:gd name="T15" fmla="*/ 2147483647 h 42"/>
                        <a:gd name="T16" fmla="*/ 2147483647 w 12"/>
                        <a:gd name="T17" fmla="*/ 0 h 42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42"/>
                        <a:gd name="T29" fmla="*/ 12 w 12"/>
                        <a:gd name="T30" fmla="*/ 42 h 42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42">
                          <a:moveTo>
                            <a:pt x="4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2" y="16"/>
                          </a:lnTo>
                          <a:lnTo>
                            <a:pt x="2" y="38"/>
                          </a:lnTo>
                          <a:lnTo>
                            <a:pt x="2" y="42"/>
                          </a:lnTo>
                          <a:lnTo>
                            <a:pt x="12" y="3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5024501" y="-3291356"/>
                      <a:ext cx="37780" cy="31111"/>
                    </a:xfrm>
                    <a:custGeom>
                      <a:avLst/>
                      <a:gdLst>
                        <a:gd name="T0" fmla="*/ 2147483647 w 24"/>
                        <a:gd name="T1" fmla="*/ 2147483647 h 20"/>
                        <a:gd name="T2" fmla="*/ 2147483647 w 24"/>
                        <a:gd name="T3" fmla="*/ 2147483647 h 20"/>
                        <a:gd name="T4" fmla="*/ 2147483647 w 24"/>
                        <a:gd name="T5" fmla="*/ 0 h 20"/>
                        <a:gd name="T6" fmla="*/ 2147483647 w 24"/>
                        <a:gd name="T7" fmla="*/ 0 h 20"/>
                        <a:gd name="T8" fmla="*/ 0 w 24"/>
                        <a:gd name="T9" fmla="*/ 2147483647 h 20"/>
                        <a:gd name="T10" fmla="*/ 2147483647 w 24"/>
                        <a:gd name="T11" fmla="*/ 2147483647 h 2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24"/>
                        <a:gd name="T19" fmla="*/ 0 h 20"/>
                        <a:gd name="T20" fmla="*/ 24 w 24"/>
                        <a:gd name="T21" fmla="*/ 20 h 2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4" h="20">
                          <a:moveTo>
                            <a:pt x="24" y="20"/>
                          </a:moveTo>
                          <a:lnTo>
                            <a:pt x="24" y="18"/>
                          </a:lnTo>
                          <a:lnTo>
                            <a:pt x="18" y="0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lnTo>
                            <a:pt x="24" y="2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3233331" y="-4318020"/>
                      <a:ext cx="2917874" cy="7626644"/>
                    </a:xfrm>
                    <a:custGeom>
                      <a:avLst/>
                      <a:gdLst>
                        <a:gd name="T0" fmla="*/ 2147483647 w 1838"/>
                        <a:gd name="T1" fmla="*/ 2147483647 h 4804"/>
                        <a:gd name="T2" fmla="*/ 2147483647 w 1838"/>
                        <a:gd name="T3" fmla="*/ 2147483647 h 4804"/>
                        <a:gd name="T4" fmla="*/ 2147483647 w 1838"/>
                        <a:gd name="T5" fmla="*/ 2147483647 h 4804"/>
                        <a:gd name="T6" fmla="*/ 2147483647 w 1838"/>
                        <a:gd name="T7" fmla="*/ 2147483647 h 4804"/>
                        <a:gd name="T8" fmla="*/ 2147483647 w 1838"/>
                        <a:gd name="T9" fmla="*/ 2147483647 h 4804"/>
                        <a:gd name="T10" fmla="*/ 2147483647 w 1838"/>
                        <a:gd name="T11" fmla="*/ 2147483647 h 4804"/>
                        <a:gd name="T12" fmla="*/ 2147483647 w 1838"/>
                        <a:gd name="T13" fmla="*/ 2147483647 h 4804"/>
                        <a:gd name="T14" fmla="*/ 2147483647 w 1838"/>
                        <a:gd name="T15" fmla="*/ 2147483647 h 4804"/>
                        <a:gd name="T16" fmla="*/ 2147483647 w 1838"/>
                        <a:gd name="T17" fmla="*/ 2147483647 h 4804"/>
                        <a:gd name="T18" fmla="*/ 2147483647 w 1838"/>
                        <a:gd name="T19" fmla="*/ 2147483647 h 4804"/>
                        <a:gd name="T20" fmla="*/ 2147483647 w 1838"/>
                        <a:gd name="T21" fmla="*/ 2147483647 h 4804"/>
                        <a:gd name="T22" fmla="*/ 2147483647 w 1838"/>
                        <a:gd name="T23" fmla="*/ 2147483647 h 4804"/>
                        <a:gd name="T24" fmla="*/ 2147483647 w 1838"/>
                        <a:gd name="T25" fmla="*/ 2147483647 h 4804"/>
                        <a:gd name="T26" fmla="*/ 2147483647 w 1838"/>
                        <a:gd name="T27" fmla="*/ 2147483647 h 4804"/>
                        <a:gd name="T28" fmla="*/ 2147483647 w 1838"/>
                        <a:gd name="T29" fmla="*/ 2147483647 h 4804"/>
                        <a:gd name="T30" fmla="*/ 2147483647 w 1838"/>
                        <a:gd name="T31" fmla="*/ 2147483647 h 4804"/>
                        <a:gd name="T32" fmla="*/ 2147483647 w 1838"/>
                        <a:gd name="T33" fmla="*/ 2147483647 h 4804"/>
                        <a:gd name="T34" fmla="*/ 2147483647 w 1838"/>
                        <a:gd name="T35" fmla="*/ 2147483647 h 4804"/>
                        <a:gd name="T36" fmla="*/ 2147483647 w 1838"/>
                        <a:gd name="T37" fmla="*/ 2147483647 h 4804"/>
                        <a:gd name="T38" fmla="*/ 2147483647 w 1838"/>
                        <a:gd name="T39" fmla="*/ 2147483647 h 4804"/>
                        <a:gd name="T40" fmla="*/ 2147483647 w 1838"/>
                        <a:gd name="T41" fmla="*/ 2147483647 h 4804"/>
                        <a:gd name="T42" fmla="*/ 2147483647 w 1838"/>
                        <a:gd name="T43" fmla="*/ 2147483647 h 4804"/>
                        <a:gd name="T44" fmla="*/ 2147483647 w 1838"/>
                        <a:gd name="T45" fmla="*/ 2147483647 h 4804"/>
                        <a:gd name="T46" fmla="*/ 2147483647 w 1838"/>
                        <a:gd name="T47" fmla="*/ 2147483647 h 4804"/>
                        <a:gd name="T48" fmla="*/ 2147483647 w 1838"/>
                        <a:gd name="T49" fmla="*/ 2147483647 h 4804"/>
                        <a:gd name="T50" fmla="*/ 2147483647 w 1838"/>
                        <a:gd name="T51" fmla="*/ 2147483647 h 4804"/>
                        <a:gd name="T52" fmla="*/ 2147483647 w 1838"/>
                        <a:gd name="T53" fmla="*/ 2147483647 h 4804"/>
                        <a:gd name="T54" fmla="*/ 0 w 1838"/>
                        <a:gd name="T55" fmla="*/ 2147483647 h 4804"/>
                        <a:gd name="T56" fmla="*/ 2147483647 w 1838"/>
                        <a:gd name="T57" fmla="*/ 2147483647 h 4804"/>
                        <a:gd name="T58" fmla="*/ 2147483647 w 1838"/>
                        <a:gd name="T59" fmla="*/ 2147483647 h 4804"/>
                        <a:gd name="T60" fmla="*/ 2147483647 w 1838"/>
                        <a:gd name="T61" fmla="*/ 2147483647 h 4804"/>
                        <a:gd name="T62" fmla="*/ 2147483647 w 1838"/>
                        <a:gd name="T63" fmla="*/ 2147483647 h 4804"/>
                        <a:gd name="T64" fmla="*/ 2147483647 w 1838"/>
                        <a:gd name="T65" fmla="*/ 2147483647 h 4804"/>
                        <a:gd name="T66" fmla="*/ 2147483647 w 1838"/>
                        <a:gd name="T67" fmla="*/ 2147483647 h 4804"/>
                        <a:gd name="T68" fmla="*/ 2147483647 w 1838"/>
                        <a:gd name="T69" fmla="*/ 2147483647 h 4804"/>
                        <a:gd name="T70" fmla="*/ 2147483647 w 1838"/>
                        <a:gd name="T71" fmla="*/ 2147483647 h 4804"/>
                        <a:gd name="T72" fmla="*/ 2147483647 w 1838"/>
                        <a:gd name="T73" fmla="*/ 2147483647 h 4804"/>
                        <a:gd name="T74" fmla="*/ 2147483647 w 1838"/>
                        <a:gd name="T75" fmla="*/ 2147483647 h 4804"/>
                        <a:gd name="T76" fmla="*/ 2147483647 w 1838"/>
                        <a:gd name="T77" fmla="*/ 2147483647 h 4804"/>
                        <a:gd name="T78" fmla="*/ 2147483647 w 1838"/>
                        <a:gd name="T79" fmla="*/ 2147483647 h 4804"/>
                        <a:gd name="T80" fmla="*/ 2147483647 w 1838"/>
                        <a:gd name="T81" fmla="*/ 2147483647 h 4804"/>
                        <a:gd name="T82" fmla="*/ 2147483647 w 1838"/>
                        <a:gd name="T83" fmla="*/ 2147483647 h 4804"/>
                        <a:gd name="T84" fmla="*/ 2147483647 w 1838"/>
                        <a:gd name="T85" fmla="*/ 2147483647 h 4804"/>
                        <a:gd name="T86" fmla="*/ 2147483647 w 1838"/>
                        <a:gd name="T87" fmla="*/ 2147483647 h 4804"/>
                        <a:gd name="T88" fmla="*/ 2147483647 w 1838"/>
                        <a:gd name="T89" fmla="*/ 2147483647 h 4804"/>
                        <a:gd name="T90" fmla="*/ 2147483647 w 1838"/>
                        <a:gd name="T91" fmla="*/ 2147483647 h 4804"/>
                        <a:gd name="T92" fmla="*/ 2147483647 w 1838"/>
                        <a:gd name="T93" fmla="*/ 2147483647 h 4804"/>
                        <a:gd name="T94" fmla="*/ 2147483647 w 1838"/>
                        <a:gd name="T95" fmla="*/ 2147483647 h 4804"/>
                        <a:gd name="T96" fmla="*/ 2147483647 w 1838"/>
                        <a:gd name="T97" fmla="*/ 2147483647 h 4804"/>
                        <a:gd name="T98" fmla="*/ 2147483647 w 1838"/>
                        <a:gd name="T99" fmla="*/ 2147483647 h 4804"/>
                        <a:gd name="T100" fmla="*/ 2147483647 w 1838"/>
                        <a:gd name="T101" fmla="*/ 2147483647 h 4804"/>
                        <a:gd name="T102" fmla="*/ 2147483647 w 1838"/>
                        <a:gd name="T103" fmla="*/ 2147483647 h 4804"/>
                        <a:gd name="T104" fmla="*/ 2147483647 w 1838"/>
                        <a:gd name="T105" fmla="*/ 2147483647 h 4804"/>
                        <a:gd name="T106" fmla="*/ 2147483647 w 1838"/>
                        <a:gd name="T107" fmla="*/ 2147483647 h 4804"/>
                        <a:gd name="T108" fmla="*/ 2147483647 w 1838"/>
                        <a:gd name="T109" fmla="*/ 2147483647 h 4804"/>
                        <a:gd name="T110" fmla="*/ 2147483647 w 1838"/>
                        <a:gd name="T111" fmla="*/ 2147483647 h 4804"/>
                        <a:gd name="T112" fmla="*/ 2147483647 w 1838"/>
                        <a:gd name="T113" fmla="*/ 2147483647 h 4804"/>
                        <a:gd name="T114" fmla="*/ 2147483647 w 1838"/>
                        <a:gd name="T115" fmla="*/ 2147483647 h 4804"/>
                        <a:gd name="T116" fmla="*/ 2147483647 w 1838"/>
                        <a:gd name="T117" fmla="*/ 2147483647 h 4804"/>
                        <a:gd name="T118" fmla="*/ 2147483647 w 1838"/>
                        <a:gd name="T119" fmla="*/ 2147483647 h 4804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1838"/>
                        <a:gd name="T181" fmla="*/ 0 h 4804"/>
                        <a:gd name="T182" fmla="*/ 1838 w 1838"/>
                        <a:gd name="T183" fmla="*/ 4804 h 4804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1838" h="4804">
                          <a:moveTo>
                            <a:pt x="1828" y="888"/>
                          </a:moveTo>
                          <a:lnTo>
                            <a:pt x="1820" y="864"/>
                          </a:lnTo>
                          <a:lnTo>
                            <a:pt x="1812" y="842"/>
                          </a:lnTo>
                          <a:lnTo>
                            <a:pt x="1804" y="828"/>
                          </a:lnTo>
                          <a:lnTo>
                            <a:pt x="1790" y="820"/>
                          </a:lnTo>
                          <a:lnTo>
                            <a:pt x="1730" y="806"/>
                          </a:lnTo>
                          <a:lnTo>
                            <a:pt x="1678" y="792"/>
                          </a:lnTo>
                          <a:lnTo>
                            <a:pt x="1618" y="770"/>
                          </a:lnTo>
                          <a:lnTo>
                            <a:pt x="1604" y="764"/>
                          </a:lnTo>
                          <a:lnTo>
                            <a:pt x="1626" y="742"/>
                          </a:lnTo>
                          <a:lnTo>
                            <a:pt x="1634" y="712"/>
                          </a:lnTo>
                          <a:lnTo>
                            <a:pt x="1656" y="684"/>
                          </a:lnTo>
                          <a:lnTo>
                            <a:pt x="1634" y="690"/>
                          </a:lnTo>
                          <a:lnTo>
                            <a:pt x="1612" y="690"/>
                          </a:lnTo>
                          <a:lnTo>
                            <a:pt x="1604" y="690"/>
                          </a:lnTo>
                          <a:lnTo>
                            <a:pt x="1604" y="684"/>
                          </a:lnTo>
                          <a:lnTo>
                            <a:pt x="1590" y="662"/>
                          </a:lnTo>
                          <a:lnTo>
                            <a:pt x="1566" y="648"/>
                          </a:lnTo>
                          <a:lnTo>
                            <a:pt x="1560" y="626"/>
                          </a:lnTo>
                          <a:lnTo>
                            <a:pt x="1560" y="604"/>
                          </a:lnTo>
                          <a:lnTo>
                            <a:pt x="1566" y="574"/>
                          </a:lnTo>
                          <a:lnTo>
                            <a:pt x="1574" y="532"/>
                          </a:lnTo>
                          <a:lnTo>
                            <a:pt x="1590" y="488"/>
                          </a:lnTo>
                          <a:lnTo>
                            <a:pt x="1590" y="452"/>
                          </a:lnTo>
                          <a:lnTo>
                            <a:pt x="1590" y="414"/>
                          </a:lnTo>
                          <a:lnTo>
                            <a:pt x="1574" y="386"/>
                          </a:lnTo>
                          <a:lnTo>
                            <a:pt x="1544" y="320"/>
                          </a:lnTo>
                          <a:lnTo>
                            <a:pt x="1538" y="284"/>
                          </a:lnTo>
                          <a:lnTo>
                            <a:pt x="1522" y="248"/>
                          </a:lnTo>
                          <a:lnTo>
                            <a:pt x="1508" y="204"/>
                          </a:lnTo>
                          <a:lnTo>
                            <a:pt x="1478" y="154"/>
                          </a:lnTo>
                          <a:lnTo>
                            <a:pt x="1432" y="110"/>
                          </a:lnTo>
                          <a:lnTo>
                            <a:pt x="1388" y="66"/>
                          </a:lnTo>
                          <a:lnTo>
                            <a:pt x="1344" y="36"/>
                          </a:lnTo>
                          <a:lnTo>
                            <a:pt x="1306" y="8"/>
                          </a:lnTo>
                          <a:lnTo>
                            <a:pt x="1270" y="0"/>
                          </a:lnTo>
                          <a:lnTo>
                            <a:pt x="1254" y="8"/>
                          </a:lnTo>
                          <a:lnTo>
                            <a:pt x="1240" y="16"/>
                          </a:lnTo>
                          <a:lnTo>
                            <a:pt x="1210" y="8"/>
                          </a:lnTo>
                          <a:lnTo>
                            <a:pt x="1188" y="8"/>
                          </a:lnTo>
                          <a:lnTo>
                            <a:pt x="1174" y="16"/>
                          </a:lnTo>
                          <a:lnTo>
                            <a:pt x="1114" y="16"/>
                          </a:lnTo>
                          <a:lnTo>
                            <a:pt x="1062" y="22"/>
                          </a:lnTo>
                          <a:lnTo>
                            <a:pt x="1040" y="30"/>
                          </a:lnTo>
                          <a:lnTo>
                            <a:pt x="1018" y="44"/>
                          </a:lnTo>
                          <a:lnTo>
                            <a:pt x="1002" y="66"/>
                          </a:lnTo>
                          <a:lnTo>
                            <a:pt x="988" y="88"/>
                          </a:lnTo>
                          <a:lnTo>
                            <a:pt x="972" y="146"/>
                          </a:lnTo>
                          <a:lnTo>
                            <a:pt x="972" y="196"/>
                          </a:lnTo>
                          <a:lnTo>
                            <a:pt x="972" y="226"/>
                          </a:lnTo>
                          <a:lnTo>
                            <a:pt x="958" y="328"/>
                          </a:lnTo>
                          <a:lnTo>
                            <a:pt x="950" y="392"/>
                          </a:lnTo>
                          <a:lnTo>
                            <a:pt x="958" y="444"/>
                          </a:lnTo>
                          <a:lnTo>
                            <a:pt x="988" y="538"/>
                          </a:lnTo>
                          <a:lnTo>
                            <a:pt x="988" y="568"/>
                          </a:lnTo>
                          <a:lnTo>
                            <a:pt x="980" y="604"/>
                          </a:lnTo>
                          <a:lnTo>
                            <a:pt x="958" y="640"/>
                          </a:lnTo>
                          <a:lnTo>
                            <a:pt x="944" y="648"/>
                          </a:lnTo>
                          <a:lnTo>
                            <a:pt x="928" y="654"/>
                          </a:lnTo>
                          <a:lnTo>
                            <a:pt x="944" y="654"/>
                          </a:lnTo>
                          <a:lnTo>
                            <a:pt x="958" y="654"/>
                          </a:lnTo>
                          <a:lnTo>
                            <a:pt x="972" y="654"/>
                          </a:lnTo>
                          <a:lnTo>
                            <a:pt x="958" y="690"/>
                          </a:lnTo>
                          <a:lnTo>
                            <a:pt x="936" y="706"/>
                          </a:lnTo>
                          <a:lnTo>
                            <a:pt x="920" y="712"/>
                          </a:lnTo>
                          <a:lnTo>
                            <a:pt x="906" y="706"/>
                          </a:lnTo>
                          <a:lnTo>
                            <a:pt x="914" y="742"/>
                          </a:lnTo>
                          <a:lnTo>
                            <a:pt x="928" y="770"/>
                          </a:lnTo>
                          <a:lnTo>
                            <a:pt x="874" y="784"/>
                          </a:lnTo>
                          <a:lnTo>
                            <a:pt x="866" y="784"/>
                          </a:lnTo>
                          <a:lnTo>
                            <a:pt x="828" y="798"/>
                          </a:lnTo>
                          <a:lnTo>
                            <a:pt x="792" y="820"/>
                          </a:lnTo>
                          <a:lnTo>
                            <a:pt x="778" y="834"/>
                          </a:lnTo>
                          <a:lnTo>
                            <a:pt x="778" y="846"/>
                          </a:lnTo>
                          <a:lnTo>
                            <a:pt x="770" y="850"/>
                          </a:lnTo>
                          <a:lnTo>
                            <a:pt x="748" y="856"/>
                          </a:lnTo>
                          <a:lnTo>
                            <a:pt x="732" y="860"/>
                          </a:lnTo>
                          <a:lnTo>
                            <a:pt x="726" y="866"/>
                          </a:lnTo>
                          <a:lnTo>
                            <a:pt x="720" y="870"/>
                          </a:lnTo>
                          <a:lnTo>
                            <a:pt x="714" y="874"/>
                          </a:lnTo>
                          <a:lnTo>
                            <a:pt x="700" y="882"/>
                          </a:lnTo>
                          <a:lnTo>
                            <a:pt x="688" y="888"/>
                          </a:lnTo>
                          <a:lnTo>
                            <a:pt x="670" y="910"/>
                          </a:lnTo>
                          <a:lnTo>
                            <a:pt x="668" y="926"/>
                          </a:lnTo>
                          <a:lnTo>
                            <a:pt x="656" y="962"/>
                          </a:lnTo>
                          <a:lnTo>
                            <a:pt x="656" y="994"/>
                          </a:lnTo>
                          <a:lnTo>
                            <a:pt x="654" y="1024"/>
                          </a:lnTo>
                          <a:lnTo>
                            <a:pt x="654" y="1044"/>
                          </a:lnTo>
                          <a:lnTo>
                            <a:pt x="644" y="1048"/>
                          </a:lnTo>
                          <a:lnTo>
                            <a:pt x="614" y="1048"/>
                          </a:lnTo>
                          <a:lnTo>
                            <a:pt x="608" y="1064"/>
                          </a:lnTo>
                          <a:lnTo>
                            <a:pt x="600" y="1088"/>
                          </a:lnTo>
                          <a:lnTo>
                            <a:pt x="586" y="1104"/>
                          </a:lnTo>
                          <a:lnTo>
                            <a:pt x="578" y="1114"/>
                          </a:lnTo>
                          <a:lnTo>
                            <a:pt x="558" y="1120"/>
                          </a:lnTo>
                          <a:lnTo>
                            <a:pt x="530" y="1124"/>
                          </a:lnTo>
                          <a:lnTo>
                            <a:pt x="498" y="1134"/>
                          </a:lnTo>
                          <a:lnTo>
                            <a:pt x="482" y="1150"/>
                          </a:lnTo>
                          <a:lnTo>
                            <a:pt x="456" y="1176"/>
                          </a:lnTo>
                          <a:lnTo>
                            <a:pt x="448" y="1188"/>
                          </a:lnTo>
                          <a:lnTo>
                            <a:pt x="434" y="1202"/>
                          </a:lnTo>
                          <a:lnTo>
                            <a:pt x="424" y="1208"/>
                          </a:lnTo>
                          <a:lnTo>
                            <a:pt x="410" y="1212"/>
                          </a:lnTo>
                          <a:lnTo>
                            <a:pt x="392" y="1206"/>
                          </a:lnTo>
                          <a:lnTo>
                            <a:pt x="360" y="1188"/>
                          </a:lnTo>
                          <a:lnTo>
                            <a:pt x="332" y="1174"/>
                          </a:lnTo>
                          <a:lnTo>
                            <a:pt x="302" y="1162"/>
                          </a:lnTo>
                          <a:lnTo>
                            <a:pt x="266" y="1138"/>
                          </a:lnTo>
                          <a:lnTo>
                            <a:pt x="250" y="1128"/>
                          </a:lnTo>
                          <a:lnTo>
                            <a:pt x="222" y="1108"/>
                          </a:lnTo>
                          <a:lnTo>
                            <a:pt x="196" y="1090"/>
                          </a:lnTo>
                          <a:lnTo>
                            <a:pt x="182" y="1080"/>
                          </a:lnTo>
                          <a:lnTo>
                            <a:pt x="168" y="1064"/>
                          </a:lnTo>
                          <a:lnTo>
                            <a:pt x="146" y="1052"/>
                          </a:lnTo>
                          <a:lnTo>
                            <a:pt x="138" y="1060"/>
                          </a:lnTo>
                          <a:lnTo>
                            <a:pt x="160" y="1082"/>
                          </a:lnTo>
                          <a:lnTo>
                            <a:pt x="154" y="1106"/>
                          </a:lnTo>
                          <a:lnTo>
                            <a:pt x="148" y="1130"/>
                          </a:lnTo>
                          <a:lnTo>
                            <a:pt x="138" y="1158"/>
                          </a:lnTo>
                          <a:lnTo>
                            <a:pt x="126" y="1186"/>
                          </a:lnTo>
                          <a:lnTo>
                            <a:pt x="110" y="1212"/>
                          </a:lnTo>
                          <a:lnTo>
                            <a:pt x="102" y="1224"/>
                          </a:lnTo>
                          <a:lnTo>
                            <a:pt x="94" y="1234"/>
                          </a:lnTo>
                          <a:lnTo>
                            <a:pt x="84" y="1240"/>
                          </a:lnTo>
                          <a:lnTo>
                            <a:pt x="74" y="1246"/>
                          </a:lnTo>
                          <a:lnTo>
                            <a:pt x="34" y="1194"/>
                          </a:lnTo>
                          <a:lnTo>
                            <a:pt x="18" y="1222"/>
                          </a:lnTo>
                          <a:lnTo>
                            <a:pt x="8" y="1248"/>
                          </a:lnTo>
                          <a:lnTo>
                            <a:pt x="4" y="1262"/>
                          </a:lnTo>
                          <a:lnTo>
                            <a:pt x="0" y="1276"/>
                          </a:lnTo>
                          <a:lnTo>
                            <a:pt x="0" y="1288"/>
                          </a:lnTo>
                          <a:lnTo>
                            <a:pt x="0" y="1300"/>
                          </a:lnTo>
                          <a:lnTo>
                            <a:pt x="80" y="1340"/>
                          </a:lnTo>
                          <a:lnTo>
                            <a:pt x="120" y="1356"/>
                          </a:lnTo>
                          <a:lnTo>
                            <a:pt x="166" y="1374"/>
                          </a:lnTo>
                          <a:lnTo>
                            <a:pt x="216" y="1394"/>
                          </a:lnTo>
                          <a:lnTo>
                            <a:pt x="248" y="1412"/>
                          </a:lnTo>
                          <a:lnTo>
                            <a:pt x="304" y="1426"/>
                          </a:lnTo>
                          <a:lnTo>
                            <a:pt x="342" y="1456"/>
                          </a:lnTo>
                          <a:lnTo>
                            <a:pt x="372" y="1466"/>
                          </a:lnTo>
                          <a:lnTo>
                            <a:pt x="462" y="1466"/>
                          </a:lnTo>
                          <a:lnTo>
                            <a:pt x="482" y="1464"/>
                          </a:lnTo>
                          <a:lnTo>
                            <a:pt x="504" y="1456"/>
                          </a:lnTo>
                          <a:lnTo>
                            <a:pt x="526" y="1450"/>
                          </a:lnTo>
                          <a:lnTo>
                            <a:pt x="560" y="1438"/>
                          </a:lnTo>
                          <a:lnTo>
                            <a:pt x="596" y="1432"/>
                          </a:lnTo>
                          <a:lnTo>
                            <a:pt x="620" y="1428"/>
                          </a:lnTo>
                          <a:lnTo>
                            <a:pt x="644" y="1422"/>
                          </a:lnTo>
                          <a:lnTo>
                            <a:pt x="654" y="1414"/>
                          </a:lnTo>
                          <a:lnTo>
                            <a:pt x="674" y="1406"/>
                          </a:lnTo>
                          <a:lnTo>
                            <a:pt x="788" y="1320"/>
                          </a:lnTo>
                          <a:lnTo>
                            <a:pt x="792" y="1554"/>
                          </a:lnTo>
                          <a:lnTo>
                            <a:pt x="800" y="1546"/>
                          </a:lnTo>
                          <a:lnTo>
                            <a:pt x="814" y="1546"/>
                          </a:lnTo>
                          <a:lnTo>
                            <a:pt x="822" y="1626"/>
                          </a:lnTo>
                          <a:lnTo>
                            <a:pt x="806" y="1618"/>
                          </a:lnTo>
                          <a:lnTo>
                            <a:pt x="806" y="1596"/>
                          </a:lnTo>
                          <a:lnTo>
                            <a:pt x="792" y="1582"/>
                          </a:lnTo>
                          <a:lnTo>
                            <a:pt x="682" y="2066"/>
                          </a:lnTo>
                          <a:lnTo>
                            <a:pt x="688" y="2082"/>
                          </a:lnTo>
                          <a:lnTo>
                            <a:pt x="680" y="2112"/>
                          </a:lnTo>
                          <a:lnTo>
                            <a:pt x="658" y="2170"/>
                          </a:lnTo>
                          <a:lnTo>
                            <a:pt x="628" y="2264"/>
                          </a:lnTo>
                          <a:lnTo>
                            <a:pt x="620" y="2308"/>
                          </a:lnTo>
                          <a:lnTo>
                            <a:pt x="620" y="2358"/>
                          </a:lnTo>
                          <a:lnTo>
                            <a:pt x="628" y="2388"/>
                          </a:lnTo>
                          <a:lnTo>
                            <a:pt x="620" y="2620"/>
                          </a:lnTo>
                          <a:lnTo>
                            <a:pt x="620" y="2924"/>
                          </a:lnTo>
                          <a:lnTo>
                            <a:pt x="612" y="3142"/>
                          </a:lnTo>
                          <a:lnTo>
                            <a:pt x="606" y="3286"/>
                          </a:lnTo>
                          <a:lnTo>
                            <a:pt x="680" y="3330"/>
                          </a:lnTo>
                          <a:lnTo>
                            <a:pt x="694" y="3336"/>
                          </a:lnTo>
                          <a:lnTo>
                            <a:pt x="688" y="3986"/>
                          </a:lnTo>
                          <a:lnTo>
                            <a:pt x="664" y="4052"/>
                          </a:lnTo>
                          <a:lnTo>
                            <a:pt x="642" y="4104"/>
                          </a:lnTo>
                          <a:lnTo>
                            <a:pt x="620" y="4132"/>
                          </a:lnTo>
                          <a:lnTo>
                            <a:pt x="604" y="4154"/>
                          </a:lnTo>
                          <a:lnTo>
                            <a:pt x="574" y="4184"/>
                          </a:lnTo>
                          <a:lnTo>
                            <a:pt x="552" y="4214"/>
                          </a:lnTo>
                          <a:lnTo>
                            <a:pt x="508" y="4242"/>
                          </a:lnTo>
                          <a:lnTo>
                            <a:pt x="478" y="4272"/>
                          </a:lnTo>
                          <a:lnTo>
                            <a:pt x="456" y="4286"/>
                          </a:lnTo>
                          <a:lnTo>
                            <a:pt x="448" y="4294"/>
                          </a:lnTo>
                          <a:lnTo>
                            <a:pt x="440" y="4322"/>
                          </a:lnTo>
                          <a:lnTo>
                            <a:pt x="434" y="4352"/>
                          </a:lnTo>
                          <a:lnTo>
                            <a:pt x="440" y="4366"/>
                          </a:lnTo>
                          <a:lnTo>
                            <a:pt x="448" y="4396"/>
                          </a:lnTo>
                          <a:lnTo>
                            <a:pt x="456" y="4410"/>
                          </a:lnTo>
                          <a:lnTo>
                            <a:pt x="462" y="4426"/>
                          </a:lnTo>
                          <a:lnTo>
                            <a:pt x="568" y="4418"/>
                          </a:lnTo>
                          <a:lnTo>
                            <a:pt x="642" y="4410"/>
                          </a:lnTo>
                          <a:lnTo>
                            <a:pt x="672" y="4404"/>
                          </a:lnTo>
                          <a:lnTo>
                            <a:pt x="688" y="4388"/>
                          </a:lnTo>
                          <a:lnTo>
                            <a:pt x="702" y="4360"/>
                          </a:lnTo>
                          <a:lnTo>
                            <a:pt x="724" y="4322"/>
                          </a:lnTo>
                          <a:lnTo>
                            <a:pt x="746" y="4264"/>
                          </a:lnTo>
                          <a:lnTo>
                            <a:pt x="754" y="4250"/>
                          </a:lnTo>
                          <a:lnTo>
                            <a:pt x="762" y="4228"/>
                          </a:lnTo>
                          <a:lnTo>
                            <a:pt x="784" y="4206"/>
                          </a:lnTo>
                          <a:lnTo>
                            <a:pt x="828" y="4184"/>
                          </a:lnTo>
                          <a:lnTo>
                            <a:pt x="852" y="4162"/>
                          </a:lnTo>
                          <a:lnTo>
                            <a:pt x="836" y="4316"/>
                          </a:lnTo>
                          <a:lnTo>
                            <a:pt x="852" y="4330"/>
                          </a:lnTo>
                          <a:lnTo>
                            <a:pt x="874" y="4322"/>
                          </a:lnTo>
                          <a:lnTo>
                            <a:pt x="880" y="4258"/>
                          </a:lnTo>
                          <a:lnTo>
                            <a:pt x="888" y="4206"/>
                          </a:lnTo>
                          <a:lnTo>
                            <a:pt x="896" y="4184"/>
                          </a:lnTo>
                          <a:lnTo>
                            <a:pt x="904" y="4162"/>
                          </a:lnTo>
                          <a:lnTo>
                            <a:pt x="910" y="4148"/>
                          </a:lnTo>
                          <a:lnTo>
                            <a:pt x="918" y="4126"/>
                          </a:lnTo>
                          <a:lnTo>
                            <a:pt x="910" y="4074"/>
                          </a:lnTo>
                          <a:lnTo>
                            <a:pt x="896" y="4022"/>
                          </a:lnTo>
                          <a:lnTo>
                            <a:pt x="880" y="3994"/>
                          </a:lnTo>
                          <a:lnTo>
                            <a:pt x="874" y="3964"/>
                          </a:lnTo>
                          <a:lnTo>
                            <a:pt x="874" y="3892"/>
                          </a:lnTo>
                          <a:lnTo>
                            <a:pt x="918" y="3724"/>
                          </a:lnTo>
                          <a:lnTo>
                            <a:pt x="940" y="3614"/>
                          </a:lnTo>
                          <a:lnTo>
                            <a:pt x="948" y="3556"/>
                          </a:lnTo>
                          <a:lnTo>
                            <a:pt x="948" y="3468"/>
                          </a:lnTo>
                          <a:lnTo>
                            <a:pt x="954" y="3424"/>
                          </a:lnTo>
                          <a:lnTo>
                            <a:pt x="1038" y="3446"/>
                          </a:lnTo>
                          <a:lnTo>
                            <a:pt x="1104" y="3462"/>
                          </a:lnTo>
                          <a:lnTo>
                            <a:pt x="1208" y="3482"/>
                          </a:lnTo>
                          <a:lnTo>
                            <a:pt x="1268" y="3496"/>
                          </a:lnTo>
                          <a:lnTo>
                            <a:pt x="1326" y="3496"/>
                          </a:lnTo>
                          <a:lnTo>
                            <a:pt x="1456" y="4118"/>
                          </a:lnTo>
                          <a:lnTo>
                            <a:pt x="1456" y="4316"/>
                          </a:lnTo>
                          <a:lnTo>
                            <a:pt x="1448" y="4360"/>
                          </a:lnTo>
                          <a:lnTo>
                            <a:pt x="1440" y="4374"/>
                          </a:lnTo>
                          <a:lnTo>
                            <a:pt x="1388" y="4572"/>
                          </a:lnTo>
                          <a:lnTo>
                            <a:pt x="1344" y="4652"/>
                          </a:lnTo>
                          <a:lnTo>
                            <a:pt x="1322" y="4688"/>
                          </a:lnTo>
                          <a:lnTo>
                            <a:pt x="1314" y="4718"/>
                          </a:lnTo>
                          <a:lnTo>
                            <a:pt x="1314" y="4740"/>
                          </a:lnTo>
                          <a:lnTo>
                            <a:pt x="1322" y="4784"/>
                          </a:lnTo>
                          <a:lnTo>
                            <a:pt x="1344" y="4790"/>
                          </a:lnTo>
                          <a:lnTo>
                            <a:pt x="1388" y="4798"/>
                          </a:lnTo>
                          <a:lnTo>
                            <a:pt x="1448" y="4804"/>
                          </a:lnTo>
                          <a:lnTo>
                            <a:pt x="1478" y="4798"/>
                          </a:lnTo>
                          <a:lnTo>
                            <a:pt x="1508" y="4790"/>
                          </a:lnTo>
                          <a:lnTo>
                            <a:pt x="1560" y="4754"/>
                          </a:lnTo>
                          <a:lnTo>
                            <a:pt x="1576" y="4724"/>
                          </a:lnTo>
                          <a:lnTo>
                            <a:pt x="1598" y="4666"/>
                          </a:lnTo>
                          <a:lnTo>
                            <a:pt x="1604" y="4630"/>
                          </a:lnTo>
                          <a:lnTo>
                            <a:pt x="1604" y="4542"/>
                          </a:lnTo>
                          <a:lnTo>
                            <a:pt x="1620" y="4476"/>
                          </a:lnTo>
                          <a:lnTo>
                            <a:pt x="1620" y="4484"/>
                          </a:lnTo>
                          <a:lnTo>
                            <a:pt x="1634" y="4492"/>
                          </a:lnTo>
                          <a:lnTo>
                            <a:pt x="1650" y="4476"/>
                          </a:lnTo>
                          <a:lnTo>
                            <a:pt x="1642" y="4382"/>
                          </a:lnTo>
                          <a:lnTo>
                            <a:pt x="1620" y="4280"/>
                          </a:lnTo>
                          <a:lnTo>
                            <a:pt x="1620" y="4286"/>
                          </a:lnTo>
                          <a:lnTo>
                            <a:pt x="1612" y="4242"/>
                          </a:lnTo>
                          <a:lnTo>
                            <a:pt x="1612" y="4110"/>
                          </a:lnTo>
                          <a:lnTo>
                            <a:pt x="1628" y="4030"/>
                          </a:lnTo>
                          <a:lnTo>
                            <a:pt x="1650" y="3898"/>
                          </a:lnTo>
                          <a:lnTo>
                            <a:pt x="1658" y="3818"/>
                          </a:lnTo>
                          <a:lnTo>
                            <a:pt x="1664" y="3724"/>
                          </a:lnTo>
                          <a:lnTo>
                            <a:pt x="1658" y="3636"/>
                          </a:lnTo>
                          <a:lnTo>
                            <a:pt x="1650" y="3540"/>
                          </a:lnTo>
                          <a:lnTo>
                            <a:pt x="1628" y="3460"/>
                          </a:lnTo>
                          <a:lnTo>
                            <a:pt x="1612" y="3432"/>
                          </a:lnTo>
                          <a:lnTo>
                            <a:pt x="1604" y="3416"/>
                          </a:lnTo>
                          <a:lnTo>
                            <a:pt x="1604" y="3070"/>
                          </a:lnTo>
                          <a:lnTo>
                            <a:pt x="1610" y="2888"/>
                          </a:lnTo>
                          <a:lnTo>
                            <a:pt x="1618" y="2706"/>
                          </a:lnTo>
                          <a:lnTo>
                            <a:pt x="1618" y="2482"/>
                          </a:lnTo>
                          <a:lnTo>
                            <a:pt x="1640" y="2474"/>
                          </a:lnTo>
                          <a:lnTo>
                            <a:pt x="1664" y="2460"/>
                          </a:lnTo>
                          <a:lnTo>
                            <a:pt x="1628" y="2288"/>
                          </a:lnTo>
                          <a:lnTo>
                            <a:pt x="1626" y="2288"/>
                          </a:lnTo>
                          <a:lnTo>
                            <a:pt x="1588" y="2112"/>
                          </a:lnTo>
                          <a:lnTo>
                            <a:pt x="1590" y="2114"/>
                          </a:lnTo>
                          <a:lnTo>
                            <a:pt x="1572" y="2022"/>
                          </a:lnTo>
                          <a:lnTo>
                            <a:pt x="1570" y="2022"/>
                          </a:lnTo>
                          <a:lnTo>
                            <a:pt x="1568" y="2024"/>
                          </a:lnTo>
                          <a:lnTo>
                            <a:pt x="1566" y="2010"/>
                          </a:lnTo>
                          <a:lnTo>
                            <a:pt x="1544" y="1944"/>
                          </a:lnTo>
                          <a:lnTo>
                            <a:pt x="1528" y="1894"/>
                          </a:lnTo>
                          <a:lnTo>
                            <a:pt x="1522" y="1842"/>
                          </a:lnTo>
                          <a:lnTo>
                            <a:pt x="1528" y="1822"/>
                          </a:lnTo>
                          <a:lnTo>
                            <a:pt x="1536" y="1792"/>
                          </a:lnTo>
                          <a:lnTo>
                            <a:pt x="1566" y="1720"/>
                          </a:lnTo>
                          <a:lnTo>
                            <a:pt x="1588" y="1674"/>
                          </a:lnTo>
                          <a:lnTo>
                            <a:pt x="1598" y="1644"/>
                          </a:lnTo>
                          <a:lnTo>
                            <a:pt x="1610" y="1604"/>
                          </a:lnTo>
                          <a:lnTo>
                            <a:pt x="1626" y="1560"/>
                          </a:lnTo>
                          <a:lnTo>
                            <a:pt x="1648" y="1502"/>
                          </a:lnTo>
                          <a:lnTo>
                            <a:pt x="1678" y="1444"/>
                          </a:lnTo>
                          <a:lnTo>
                            <a:pt x="1680" y="1436"/>
                          </a:lnTo>
                          <a:lnTo>
                            <a:pt x="1838" y="908"/>
                          </a:lnTo>
                          <a:lnTo>
                            <a:pt x="1828" y="888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5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4477817" y="-1851360"/>
                      <a:ext cx="13334" cy="44444"/>
                    </a:xfrm>
                    <a:custGeom>
                      <a:avLst/>
                      <a:gdLst>
                        <a:gd name="T0" fmla="*/ 0 w 8"/>
                        <a:gd name="T1" fmla="*/ 2147483647 h 28"/>
                        <a:gd name="T2" fmla="*/ 0 w 8"/>
                        <a:gd name="T3" fmla="*/ 2147483647 h 28"/>
                        <a:gd name="T4" fmla="*/ 2147483647 w 8"/>
                        <a:gd name="T5" fmla="*/ 2147483647 h 28"/>
                        <a:gd name="T6" fmla="*/ 2147483647 w 8"/>
                        <a:gd name="T7" fmla="*/ 0 h 28"/>
                        <a:gd name="T8" fmla="*/ 0 w 8"/>
                        <a:gd name="T9" fmla="*/ 2147483647 h 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"/>
                        <a:gd name="T16" fmla="*/ 0 h 28"/>
                        <a:gd name="T17" fmla="*/ 8 w 8"/>
                        <a:gd name="T18" fmla="*/ 28 h 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" h="28">
                          <a:moveTo>
                            <a:pt x="0" y="6"/>
                          </a:moveTo>
                          <a:lnTo>
                            <a:pt x="0" y="28"/>
                          </a:lnTo>
                          <a:lnTo>
                            <a:pt x="8" y="28"/>
                          </a:lnTo>
                          <a:lnTo>
                            <a:pt x="8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ACACAC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6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14491150" y="-1864694"/>
                      <a:ext cx="46669" cy="128889"/>
                    </a:xfrm>
                    <a:custGeom>
                      <a:avLst/>
                      <a:gdLst>
                        <a:gd name="T0" fmla="*/ 2147483647 w 30"/>
                        <a:gd name="T1" fmla="*/ 2147483647 h 80"/>
                        <a:gd name="T2" fmla="*/ 2147483647 w 30"/>
                        <a:gd name="T3" fmla="*/ 2147483647 h 80"/>
                        <a:gd name="T4" fmla="*/ 2147483647 w 30"/>
                        <a:gd name="T5" fmla="*/ 0 h 80"/>
                        <a:gd name="T6" fmla="*/ 2147483647 w 30"/>
                        <a:gd name="T7" fmla="*/ 0 h 80"/>
                        <a:gd name="T8" fmla="*/ 0 w 30"/>
                        <a:gd name="T9" fmla="*/ 2147483647 h 80"/>
                        <a:gd name="T10" fmla="*/ 0 w 30"/>
                        <a:gd name="T11" fmla="*/ 2147483647 h 80"/>
                        <a:gd name="T12" fmla="*/ 2147483647 w 30"/>
                        <a:gd name="T13" fmla="*/ 2147483647 h 80"/>
                        <a:gd name="T14" fmla="*/ 2147483647 w 30"/>
                        <a:gd name="T15" fmla="*/ 2147483647 h 8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80"/>
                        <a:gd name="T26" fmla="*/ 30 w 30"/>
                        <a:gd name="T27" fmla="*/ 80 h 8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80">
                          <a:moveTo>
                            <a:pt x="14" y="72"/>
                          </a:moveTo>
                          <a:lnTo>
                            <a:pt x="30" y="80"/>
                          </a:lnTo>
                          <a:lnTo>
                            <a:pt x="22" y="0"/>
                          </a:lnTo>
                          <a:lnTo>
                            <a:pt x="8" y="0"/>
                          </a:lnTo>
                          <a:lnTo>
                            <a:pt x="0" y="8"/>
                          </a:lnTo>
                          <a:lnTo>
                            <a:pt x="0" y="36"/>
                          </a:lnTo>
                          <a:lnTo>
                            <a:pt x="14" y="50"/>
                          </a:lnTo>
                          <a:lnTo>
                            <a:pt x="14" y="7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7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5642299" y="-1062473"/>
                      <a:ext cx="28891" cy="99999"/>
                    </a:xfrm>
                    <a:custGeom>
                      <a:avLst/>
                      <a:gdLst>
                        <a:gd name="T0" fmla="*/ 2147483647 w 18"/>
                        <a:gd name="T1" fmla="*/ 2147483647 h 64"/>
                        <a:gd name="T2" fmla="*/ 2147483647 w 18"/>
                        <a:gd name="T3" fmla="*/ 2147483647 h 64"/>
                        <a:gd name="T4" fmla="*/ 0 w 18"/>
                        <a:gd name="T5" fmla="*/ 0 h 64"/>
                        <a:gd name="T6" fmla="*/ 0 w 18"/>
                        <a:gd name="T7" fmla="*/ 2147483647 h 64"/>
                        <a:gd name="T8" fmla="*/ 2147483647 w 18"/>
                        <a:gd name="T9" fmla="*/ 2147483647 h 64"/>
                        <a:gd name="T10" fmla="*/ 2147483647 w 18"/>
                        <a:gd name="T11" fmla="*/ 2147483647 h 64"/>
                        <a:gd name="T12" fmla="*/ 2147483647 w 18"/>
                        <a:gd name="T13" fmla="*/ 2147483647 h 6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8"/>
                        <a:gd name="T22" fmla="*/ 0 h 64"/>
                        <a:gd name="T23" fmla="*/ 18 w 18"/>
                        <a:gd name="T24" fmla="*/ 64 h 6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8" h="64">
                          <a:moveTo>
                            <a:pt x="12" y="40"/>
                          </a:moveTo>
                          <a:lnTo>
                            <a:pt x="4" y="4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4" y="64"/>
                          </a:lnTo>
                          <a:lnTo>
                            <a:pt x="18" y="64"/>
                          </a:lnTo>
                          <a:lnTo>
                            <a:pt x="12" y="4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14826718" y="-4178019"/>
                      <a:ext cx="666688" cy="1326662"/>
                    </a:xfrm>
                    <a:custGeom>
                      <a:avLst/>
                      <a:gdLst>
                        <a:gd name="T0" fmla="*/ 2147483647 w 420"/>
                        <a:gd name="T1" fmla="*/ 2147483647 h 836"/>
                        <a:gd name="T2" fmla="*/ 2147483647 w 420"/>
                        <a:gd name="T3" fmla="*/ 2147483647 h 836"/>
                        <a:gd name="T4" fmla="*/ 2147483647 w 420"/>
                        <a:gd name="T5" fmla="*/ 2147483647 h 836"/>
                        <a:gd name="T6" fmla="*/ 2147483647 w 420"/>
                        <a:gd name="T7" fmla="*/ 2147483647 h 836"/>
                        <a:gd name="T8" fmla="*/ 2147483647 w 420"/>
                        <a:gd name="T9" fmla="*/ 2147483647 h 836"/>
                        <a:gd name="T10" fmla="*/ 2147483647 w 420"/>
                        <a:gd name="T11" fmla="*/ 2147483647 h 836"/>
                        <a:gd name="T12" fmla="*/ 2147483647 w 420"/>
                        <a:gd name="T13" fmla="*/ 2147483647 h 836"/>
                        <a:gd name="T14" fmla="*/ 2147483647 w 420"/>
                        <a:gd name="T15" fmla="*/ 2147483647 h 836"/>
                        <a:gd name="T16" fmla="*/ 2147483647 w 420"/>
                        <a:gd name="T17" fmla="*/ 2147483647 h 836"/>
                        <a:gd name="T18" fmla="*/ 2147483647 w 420"/>
                        <a:gd name="T19" fmla="*/ 2147483647 h 836"/>
                        <a:gd name="T20" fmla="*/ 2147483647 w 420"/>
                        <a:gd name="T21" fmla="*/ 2147483647 h 836"/>
                        <a:gd name="T22" fmla="*/ 2147483647 w 420"/>
                        <a:gd name="T23" fmla="*/ 2147483647 h 836"/>
                        <a:gd name="T24" fmla="*/ 2147483647 w 420"/>
                        <a:gd name="T25" fmla="*/ 2147483647 h 836"/>
                        <a:gd name="T26" fmla="*/ 2147483647 w 420"/>
                        <a:gd name="T27" fmla="*/ 2147483647 h 836"/>
                        <a:gd name="T28" fmla="*/ 2147483647 w 420"/>
                        <a:gd name="T29" fmla="*/ 2147483647 h 836"/>
                        <a:gd name="T30" fmla="*/ 2147483647 w 420"/>
                        <a:gd name="T31" fmla="*/ 2147483647 h 836"/>
                        <a:gd name="T32" fmla="*/ 2147483647 w 420"/>
                        <a:gd name="T33" fmla="*/ 2147483647 h 836"/>
                        <a:gd name="T34" fmla="*/ 2147483647 w 420"/>
                        <a:gd name="T35" fmla="*/ 2147483647 h 836"/>
                        <a:gd name="T36" fmla="*/ 2147483647 w 420"/>
                        <a:gd name="T37" fmla="*/ 2147483647 h 836"/>
                        <a:gd name="T38" fmla="*/ 2147483647 w 420"/>
                        <a:gd name="T39" fmla="*/ 2147483647 h 836"/>
                        <a:gd name="T40" fmla="*/ 2147483647 w 420"/>
                        <a:gd name="T41" fmla="*/ 2147483647 h 836"/>
                        <a:gd name="T42" fmla="*/ 2147483647 w 420"/>
                        <a:gd name="T43" fmla="*/ 2147483647 h 836"/>
                        <a:gd name="T44" fmla="*/ 2147483647 w 420"/>
                        <a:gd name="T45" fmla="*/ 2147483647 h 836"/>
                        <a:gd name="T46" fmla="*/ 2147483647 w 420"/>
                        <a:gd name="T47" fmla="*/ 2147483647 h 836"/>
                        <a:gd name="T48" fmla="*/ 2147483647 w 420"/>
                        <a:gd name="T49" fmla="*/ 2147483647 h 836"/>
                        <a:gd name="T50" fmla="*/ 2147483647 w 420"/>
                        <a:gd name="T51" fmla="*/ 2147483647 h 836"/>
                        <a:gd name="T52" fmla="*/ 2147483647 w 420"/>
                        <a:gd name="T53" fmla="*/ 2147483647 h 836"/>
                        <a:gd name="T54" fmla="*/ 2147483647 w 420"/>
                        <a:gd name="T55" fmla="*/ 2147483647 h 836"/>
                        <a:gd name="T56" fmla="*/ 2147483647 w 420"/>
                        <a:gd name="T57" fmla="*/ 2147483647 h 836"/>
                        <a:gd name="T58" fmla="*/ 2147483647 w 420"/>
                        <a:gd name="T59" fmla="*/ 2147483647 h 836"/>
                        <a:gd name="T60" fmla="*/ 2147483647 w 420"/>
                        <a:gd name="T61" fmla="*/ 2147483647 h 836"/>
                        <a:gd name="T62" fmla="*/ 2147483647 w 420"/>
                        <a:gd name="T63" fmla="*/ 2147483647 h 836"/>
                        <a:gd name="T64" fmla="*/ 2147483647 w 420"/>
                        <a:gd name="T65" fmla="*/ 2147483647 h 836"/>
                        <a:gd name="T66" fmla="*/ 2147483647 w 420"/>
                        <a:gd name="T67" fmla="*/ 2147483647 h 836"/>
                        <a:gd name="T68" fmla="*/ 2147483647 w 420"/>
                        <a:gd name="T69" fmla="*/ 2147483647 h 836"/>
                        <a:gd name="T70" fmla="*/ 2147483647 w 420"/>
                        <a:gd name="T71" fmla="*/ 2147483647 h 836"/>
                        <a:gd name="T72" fmla="*/ 2147483647 w 420"/>
                        <a:gd name="T73" fmla="*/ 2147483647 h 836"/>
                        <a:gd name="T74" fmla="*/ 2147483647 w 420"/>
                        <a:gd name="T75" fmla="*/ 2147483647 h 836"/>
                        <a:gd name="T76" fmla="*/ 2147483647 w 420"/>
                        <a:gd name="T77" fmla="*/ 2147483647 h 836"/>
                        <a:gd name="T78" fmla="*/ 2147483647 w 420"/>
                        <a:gd name="T79" fmla="*/ 2147483647 h 836"/>
                        <a:gd name="T80" fmla="*/ 2147483647 w 420"/>
                        <a:gd name="T81" fmla="*/ 2147483647 h 836"/>
                        <a:gd name="T82" fmla="*/ 2147483647 w 420"/>
                        <a:gd name="T83" fmla="*/ 0 h 836"/>
                        <a:gd name="T84" fmla="*/ 2147483647 w 420"/>
                        <a:gd name="T85" fmla="*/ 2147483647 h 836"/>
                        <a:gd name="T86" fmla="*/ 2147483647 w 420"/>
                        <a:gd name="T87" fmla="*/ 2147483647 h 836"/>
                        <a:gd name="T88" fmla="*/ 2147483647 w 420"/>
                        <a:gd name="T89" fmla="*/ 2147483647 h 836"/>
                        <a:gd name="T90" fmla="*/ 2147483647 w 420"/>
                        <a:gd name="T91" fmla="*/ 2147483647 h 836"/>
                        <a:gd name="T92" fmla="*/ 2147483647 w 420"/>
                        <a:gd name="T93" fmla="*/ 2147483647 h 836"/>
                        <a:gd name="T94" fmla="*/ 2147483647 w 420"/>
                        <a:gd name="T95" fmla="*/ 2147483647 h 836"/>
                        <a:gd name="T96" fmla="*/ 0 w 420"/>
                        <a:gd name="T97" fmla="*/ 2147483647 h 836"/>
                        <a:gd name="T98" fmla="*/ 0 w 420"/>
                        <a:gd name="T99" fmla="*/ 2147483647 h 836"/>
                        <a:gd name="T100" fmla="*/ 2147483647 w 420"/>
                        <a:gd name="T101" fmla="*/ 2147483647 h 836"/>
                        <a:gd name="T102" fmla="*/ 2147483647 w 420"/>
                        <a:gd name="T103" fmla="*/ 2147483647 h 836"/>
                        <a:gd name="T104" fmla="*/ 2147483647 w 420"/>
                        <a:gd name="T105" fmla="*/ 2147483647 h 836"/>
                        <a:gd name="T106" fmla="*/ 2147483647 w 420"/>
                        <a:gd name="T107" fmla="*/ 2147483647 h 836"/>
                        <a:gd name="T108" fmla="*/ 2147483647 w 420"/>
                        <a:gd name="T109" fmla="*/ 2147483647 h 836"/>
                        <a:gd name="T110" fmla="*/ 2147483647 w 420"/>
                        <a:gd name="T111" fmla="*/ 2147483647 h 836"/>
                        <a:gd name="T112" fmla="*/ 2147483647 w 420"/>
                        <a:gd name="T113" fmla="*/ 2147483647 h 836"/>
                        <a:gd name="T114" fmla="*/ 2147483647 w 420"/>
                        <a:gd name="T115" fmla="*/ 2147483647 h 836"/>
                        <a:gd name="T116" fmla="*/ 2147483647 w 420"/>
                        <a:gd name="T117" fmla="*/ 2147483647 h 836"/>
                        <a:gd name="T118" fmla="*/ 2147483647 w 420"/>
                        <a:gd name="T119" fmla="*/ 2147483647 h 836"/>
                        <a:gd name="T120" fmla="*/ 2147483647 w 420"/>
                        <a:gd name="T121" fmla="*/ 2147483647 h 836"/>
                        <a:gd name="T122" fmla="*/ 2147483647 w 420"/>
                        <a:gd name="T123" fmla="*/ 2147483647 h 836"/>
                        <a:gd name="T124" fmla="*/ 2147483647 w 420"/>
                        <a:gd name="T125" fmla="*/ 2147483647 h 8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  <a:gd name="T189" fmla="*/ 0 w 420"/>
                        <a:gd name="T190" fmla="*/ 0 h 836"/>
                        <a:gd name="T191" fmla="*/ 420 w 420"/>
                        <a:gd name="T192" fmla="*/ 836 h 8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T189" t="T190" r="T191" b="T192"/>
                      <a:pathLst>
                        <a:path w="420" h="836">
                          <a:moveTo>
                            <a:pt x="142" y="634"/>
                          </a:moveTo>
                          <a:lnTo>
                            <a:pt x="140" y="636"/>
                          </a:lnTo>
                          <a:lnTo>
                            <a:pt x="134" y="656"/>
                          </a:lnTo>
                          <a:lnTo>
                            <a:pt x="110" y="672"/>
                          </a:lnTo>
                          <a:lnTo>
                            <a:pt x="80" y="678"/>
                          </a:lnTo>
                          <a:lnTo>
                            <a:pt x="80" y="700"/>
                          </a:lnTo>
                          <a:lnTo>
                            <a:pt x="80" y="722"/>
                          </a:lnTo>
                          <a:lnTo>
                            <a:pt x="88" y="736"/>
                          </a:lnTo>
                          <a:lnTo>
                            <a:pt x="104" y="758"/>
                          </a:lnTo>
                          <a:lnTo>
                            <a:pt x="110" y="794"/>
                          </a:lnTo>
                          <a:lnTo>
                            <a:pt x="126" y="836"/>
                          </a:lnTo>
                          <a:lnTo>
                            <a:pt x="142" y="830"/>
                          </a:lnTo>
                          <a:lnTo>
                            <a:pt x="126" y="816"/>
                          </a:lnTo>
                          <a:lnTo>
                            <a:pt x="126" y="794"/>
                          </a:lnTo>
                          <a:lnTo>
                            <a:pt x="142" y="772"/>
                          </a:lnTo>
                          <a:lnTo>
                            <a:pt x="164" y="758"/>
                          </a:lnTo>
                          <a:lnTo>
                            <a:pt x="202" y="736"/>
                          </a:lnTo>
                          <a:lnTo>
                            <a:pt x="276" y="700"/>
                          </a:lnTo>
                          <a:lnTo>
                            <a:pt x="314" y="678"/>
                          </a:lnTo>
                          <a:lnTo>
                            <a:pt x="336" y="656"/>
                          </a:lnTo>
                          <a:lnTo>
                            <a:pt x="366" y="628"/>
                          </a:lnTo>
                          <a:lnTo>
                            <a:pt x="390" y="606"/>
                          </a:lnTo>
                          <a:lnTo>
                            <a:pt x="390" y="602"/>
                          </a:lnTo>
                          <a:lnTo>
                            <a:pt x="390" y="600"/>
                          </a:lnTo>
                          <a:lnTo>
                            <a:pt x="398" y="504"/>
                          </a:lnTo>
                          <a:lnTo>
                            <a:pt x="404" y="432"/>
                          </a:lnTo>
                          <a:lnTo>
                            <a:pt x="420" y="382"/>
                          </a:lnTo>
                          <a:lnTo>
                            <a:pt x="404" y="368"/>
                          </a:lnTo>
                          <a:lnTo>
                            <a:pt x="390" y="338"/>
                          </a:lnTo>
                          <a:lnTo>
                            <a:pt x="388" y="336"/>
                          </a:lnTo>
                          <a:lnTo>
                            <a:pt x="378" y="300"/>
                          </a:lnTo>
                          <a:lnTo>
                            <a:pt x="370" y="242"/>
                          </a:lnTo>
                          <a:lnTo>
                            <a:pt x="364" y="182"/>
                          </a:lnTo>
                          <a:lnTo>
                            <a:pt x="364" y="154"/>
                          </a:lnTo>
                          <a:lnTo>
                            <a:pt x="356" y="124"/>
                          </a:lnTo>
                          <a:lnTo>
                            <a:pt x="334" y="96"/>
                          </a:lnTo>
                          <a:lnTo>
                            <a:pt x="318" y="66"/>
                          </a:lnTo>
                          <a:lnTo>
                            <a:pt x="296" y="44"/>
                          </a:lnTo>
                          <a:lnTo>
                            <a:pt x="268" y="22"/>
                          </a:lnTo>
                          <a:lnTo>
                            <a:pt x="244" y="8"/>
                          </a:lnTo>
                          <a:lnTo>
                            <a:pt x="216" y="0"/>
                          </a:lnTo>
                          <a:lnTo>
                            <a:pt x="164" y="8"/>
                          </a:lnTo>
                          <a:lnTo>
                            <a:pt x="118" y="22"/>
                          </a:lnTo>
                          <a:lnTo>
                            <a:pt x="82" y="44"/>
                          </a:lnTo>
                          <a:lnTo>
                            <a:pt x="52" y="74"/>
                          </a:lnTo>
                          <a:lnTo>
                            <a:pt x="30" y="124"/>
                          </a:lnTo>
                          <a:lnTo>
                            <a:pt x="8" y="168"/>
                          </a:lnTo>
                          <a:lnTo>
                            <a:pt x="0" y="206"/>
                          </a:lnTo>
                          <a:lnTo>
                            <a:pt x="0" y="272"/>
                          </a:lnTo>
                          <a:lnTo>
                            <a:pt x="14" y="352"/>
                          </a:lnTo>
                          <a:lnTo>
                            <a:pt x="22" y="402"/>
                          </a:lnTo>
                          <a:lnTo>
                            <a:pt x="38" y="440"/>
                          </a:lnTo>
                          <a:lnTo>
                            <a:pt x="96" y="534"/>
                          </a:lnTo>
                          <a:lnTo>
                            <a:pt x="112" y="542"/>
                          </a:lnTo>
                          <a:lnTo>
                            <a:pt x="134" y="548"/>
                          </a:lnTo>
                          <a:lnTo>
                            <a:pt x="136" y="548"/>
                          </a:lnTo>
                          <a:lnTo>
                            <a:pt x="140" y="544"/>
                          </a:lnTo>
                          <a:lnTo>
                            <a:pt x="154" y="558"/>
                          </a:lnTo>
                          <a:lnTo>
                            <a:pt x="154" y="566"/>
                          </a:lnTo>
                          <a:lnTo>
                            <a:pt x="148" y="578"/>
                          </a:lnTo>
                          <a:lnTo>
                            <a:pt x="148" y="612"/>
                          </a:lnTo>
                          <a:lnTo>
                            <a:pt x="142" y="63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2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5042280" y="-3313578"/>
                      <a:ext cx="28891" cy="22222"/>
                    </a:xfrm>
                    <a:custGeom>
                      <a:avLst/>
                      <a:gdLst>
                        <a:gd name="T0" fmla="*/ 0 w 18"/>
                        <a:gd name="T1" fmla="*/ 2147483647 h 14"/>
                        <a:gd name="T2" fmla="*/ 2147483647 w 18"/>
                        <a:gd name="T3" fmla="*/ 2147483647 h 14"/>
                        <a:gd name="T4" fmla="*/ 2147483647 w 18"/>
                        <a:gd name="T5" fmla="*/ 2147483647 h 14"/>
                        <a:gd name="T6" fmla="*/ 2147483647 w 18"/>
                        <a:gd name="T7" fmla="*/ 0 h 14"/>
                        <a:gd name="T8" fmla="*/ 0 w 18"/>
                        <a:gd name="T9" fmla="*/ 214748364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8"/>
                        <a:gd name="T16" fmla="*/ 0 h 14"/>
                        <a:gd name="T17" fmla="*/ 18 w 18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8" h="14">
                          <a:moveTo>
                            <a:pt x="0" y="4"/>
                          </a:moveTo>
                          <a:lnTo>
                            <a:pt x="4" y="4"/>
                          </a:lnTo>
                          <a:lnTo>
                            <a:pt x="18" y="1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3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5753414" y="-1709138"/>
                      <a:ext cx="17778" cy="48889"/>
                    </a:xfrm>
                    <a:custGeom>
                      <a:avLst/>
                      <a:gdLst>
                        <a:gd name="T0" fmla="*/ 2147483647 w 10"/>
                        <a:gd name="T1" fmla="*/ 0 h 30"/>
                        <a:gd name="T2" fmla="*/ 0 w 10"/>
                        <a:gd name="T3" fmla="*/ 2147483647 h 30"/>
                        <a:gd name="T4" fmla="*/ 2147483647 w 10"/>
                        <a:gd name="T5" fmla="*/ 2147483647 h 30"/>
                        <a:gd name="T6" fmla="*/ 2147483647 w 10"/>
                        <a:gd name="T7" fmla="*/ 0 h 3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30"/>
                        <a:gd name="T14" fmla="*/ 10 w 10"/>
                        <a:gd name="T15" fmla="*/ 30 h 3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30">
                          <a:moveTo>
                            <a:pt x="10" y="0"/>
                          </a:moveTo>
                          <a:lnTo>
                            <a:pt x="0" y="30"/>
                          </a:lnTo>
                          <a:lnTo>
                            <a:pt x="8" y="1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4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5808972" y="-729141"/>
                      <a:ext cx="11111" cy="8889"/>
                    </a:xfrm>
                    <a:custGeom>
                      <a:avLst/>
                      <a:gdLst>
                        <a:gd name="T0" fmla="*/ 0 w 8"/>
                        <a:gd name="T1" fmla="*/ 0 h 6"/>
                        <a:gd name="T2" fmla="*/ 2147483647 w 8"/>
                        <a:gd name="T3" fmla="*/ 2147483647 h 6"/>
                        <a:gd name="T4" fmla="*/ 2147483647 w 8"/>
                        <a:gd name="T5" fmla="*/ 0 h 6"/>
                        <a:gd name="T6" fmla="*/ 0 w 8"/>
                        <a:gd name="T7" fmla="*/ 0 h 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8"/>
                        <a:gd name="T13" fmla="*/ 0 h 6"/>
                        <a:gd name="T14" fmla="*/ 8 w 8"/>
                        <a:gd name="T15" fmla="*/ 6 h 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8" h="6">
                          <a:moveTo>
                            <a:pt x="0" y="0"/>
                          </a:moveTo>
                          <a:lnTo>
                            <a:pt x="8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5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4011135" y="-1635805"/>
                      <a:ext cx="777803" cy="442220"/>
                    </a:xfrm>
                    <a:custGeom>
                      <a:avLst/>
                      <a:gdLst>
                        <a:gd name="T0" fmla="*/ 2147483647 w 490"/>
                        <a:gd name="T1" fmla="*/ 2147483647 h 278"/>
                        <a:gd name="T2" fmla="*/ 2147483647 w 490"/>
                        <a:gd name="T3" fmla="*/ 2147483647 h 278"/>
                        <a:gd name="T4" fmla="*/ 2147483647 w 490"/>
                        <a:gd name="T5" fmla="*/ 2147483647 h 278"/>
                        <a:gd name="T6" fmla="*/ 2147483647 w 490"/>
                        <a:gd name="T7" fmla="*/ 2147483647 h 278"/>
                        <a:gd name="T8" fmla="*/ 2147483647 w 490"/>
                        <a:gd name="T9" fmla="*/ 2147483647 h 278"/>
                        <a:gd name="T10" fmla="*/ 2147483647 w 490"/>
                        <a:gd name="T11" fmla="*/ 2147483647 h 278"/>
                        <a:gd name="T12" fmla="*/ 2147483647 w 490"/>
                        <a:gd name="T13" fmla="*/ 2147483647 h 278"/>
                        <a:gd name="T14" fmla="*/ 2147483647 w 490"/>
                        <a:gd name="T15" fmla="*/ 2147483647 h 278"/>
                        <a:gd name="T16" fmla="*/ 2147483647 w 490"/>
                        <a:gd name="T17" fmla="*/ 2147483647 h 278"/>
                        <a:gd name="T18" fmla="*/ 2147483647 w 490"/>
                        <a:gd name="T19" fmla="*/ 2147483647 h 278"/>
                        <a:gd name="T20" fmla="*/ 2147483647 w 490"/>
                        <a:gd name="T21" fmla="*/ 2147483647 h 278"/>
                        <a:gd name="T22" fmla="*/ 0 w 490"/>
                        <a:gd name="T23" fmla="*/ 2147483647 h 278"/>
                        <a:gd name="T24" fmla="*/ 0 w 490"/>
                        <a:gd name="T25" fmla="*/ 2147483647 h 278"/>
                        <a:gd name="T26" fmla="*/ 0 w 490"/>
                        <a:gd name="T27" fmla="*/ 2147483647 h 278"/>
                        <a:gd name="T28" fmla="*/ 2147483647 w 490"/>
                        <a:gd name="T29" fmla="*/ 2147483647 h 278"/>
                        <a:gd name="T30" fmla="*/ 2147483647 w 490"/>
                        <a:gd name="T31" fmla="*/ 2147483647 h 278"/>
                        <a:gd name="T32" fmla="*/ 2147483647 w 490"/>
                        <a:gd name="T33" fmla="*/ 2147483647 h 278"/>
                        <a:gd name="T34" fmla="*/ 2147483647 w 490"/>
                        <a:gd name="T35" fmla="*/ 2147483647 h 278"/>
                        <a:gd name="T36" fmla="*/ 2147483647 w 490"/>
                        <a:gd name="T37" fmla="*/ 2147483647 h 278"/>
                        <a:gd name="T38" fmla="*/ 2147483647 w 490"/>
                        <a:gd name="T39" fmla="*/ 2147483647 h 278"/>
                        <a:gd name="T40" fmla="*/ 2147483647 w 490"/>
                        <a:gd name="T41" fmla="*/ 2147483647 h 278"/>
                        <a:gd name="T42" fmla="*/ 2147483647 w 490"/>
                        <a:gd name="T43" fmla="*/ 2147483647 h 278"/>
                        <a:gd name="T44" fmla="*/ 2147483647 w 490"/>
                        <a:gd name="T45" fmla="*/ 2147483647 h 278"/>
                        <a:gd name="T46" fmla="*/ 2147483647 w 490"/>
                        <a:gd name="T47" fmla="*/ 2147483647 h 278"/>
                        <a:gd name="T48" fmla="*/ 2147483647 w 490"/>
                        <a:gd name="T49" fmla="*/ 2147483647 h 278"/>
                        <a:gd name="T50" fmla="*/ 2147483647 w 490"/>
                        <a:gd name="T51" fmla="*/ 2147483647 h 278"/>
                        <a:gd name="T52" fmla="*/ 2147483647 w 490"/>
                        <a:gd name="T53" fmla="*/ 2147483647 h 278"/>
                        <a:gd name="T54" fmla="*/ 2147483647 w 490"/>
                        <a:gd name="T55" fmla="*/ 2147483647 h 278"/>
                        <a:gd name="T56" fmla="*/ 2147483647 w 490"/>
                        <a:gd name="T57" fmla="*/ 2147483647 h 278"/>
                        <a:gd name="T58" fmla="*/ 2147483647 w 490"/>
                        <a:gd name="T59" fmla="*/ 2147483647 h 278"/>
                        <a:gd name="T60" fmla="*/ 2147483647 w 490"/>
                        <a:gd name="T61" fmla="*/ 2147483647 h 278"/>
                        <a:gd name="T62" fmla="*/ 2147483647 w 490"/>
                        <a:gd name="T63" fmla="*/ 2147483647 h 278"/>
                        <a:gd name="T64" fmla="*/ 2147483647 w 490"/>
                        <a:gd name="T65" fmla="*/ 2147483647 h 278"/>
                        <a:gd name="T66" fmla="*/ 2147483647 w 490"/>
                        <a:gd name="T67" fmla="*/ 2147483647 h 278"/>
                        <a:gd name="T68" fmla="*/ 2147483647 w 490"/>
                        <a:gd name="T69" fmla="*/ 2147483647 h 278"/>
                        <a:gd name="T70" fmla="*/ 2147483647 w 490"/>
                        <a:gd name="T71" fmla="*/ 2147483647 h 278"/>
                        <a:gd name="T72" fmla="*/ 2147483647 w 490"/>
                        <a:gd name="T73" fmla="*/ 2147483647 h 278"/>
                        <a:gd name="T74" fmla="*/ 2147483647 w 490"/>
                        <a:gd name="T75" fmla="*/ 2147483647 h 278"/>
                        <a:gd name="T76" fmla="*/ 2147483647 w 490"/>
                        <a:gd name="T77" fmla="*/ 0 h 278"/>
                        <a:gd name="T78" fmla="*/ 2147483647 w 490"/>
                        <a:gd name="T79" fmla="*/ 2147483647 h 278"/>
                        <a:gd name="T80" fmla="*/ 2147483647 w 490"/>
                        <a:gd name="T81" fmla="*/ 2147483647 h 278"/>
                        <a:gd name="T82" fmla="*/ 2147483647 w 490"/>
                        <a:gd name="T83" fmla="*/ 2147483647 h 278"/>
                        <a:gd name="T84" fmla="*/ 2147483647 w 490"/>
                        <a:gd name="T85" fmla="*/ 2147483647 h 278"/>
                        <a:gd name="T86" fmla="*/ 2147483647 w 490"/>
                        <a:gd name="T87" fmla="*/ 2147483647 h 278"/>
                        <a:gd name="T88" fmla="*/ 2147483647 w 490"/>
                        <a:gd name="T89" fmla="*/ 2147483647 h 278"/>
                        <a:gd name="T90" fmla="*/ 2147483647 w 490"/>
                        <a:gd name="T91" fmla="*/ 2147483647 h 278"/>
                        <a:gd name="T92" fmla="*/ 2147483647 w 490"/>
                        <a:gd name="T93" fmla="*/ 2147483647 h 278"/>
                        <a:gd name="T94" fmla="*/ 2147483647 w 490"/>
                        <a:gd name="T95" fmla="*/ 2147483647 h 278"/>
                        <a:gd name="T96" fmla="*/ 2147483647 w 490"/>
                        <a:gd name="T97" fmla="*/ 2147483647 h 278"/>
                        <a:gd name="T98" fmla="*/ 2147483647 w 490"/>
                        <a:gd name="T99" fmla="*/ 2147483647 h 278"/>
                        <a:gd name="T100" fmla="*/ 2147483647 w 490"/>
                        <a:gd name="T101" fmla="*/ 2147483647 h 278"/>
                        <a:gd name="T102" fmla="*/ 2147483647 w 490"/>
                        <a:gd name="T103" fmla="*/ 2147483647 h 278"/>
                        <a:gd name="T104" fmla="*/ 2147483647 w 490"/>
                        <a:gd name="T105" fmla="*/ 2147483647 h 278"/>
                        <a:gd name="T106" fmla="*/ 2147483647 w 490"/>
                        <a:gd name="T107" fmla="*/ 2147483647 h 278"/>
                        <a:gd name="T108" fmla="*/ 2147483647 w 490"/>
                        <a:gd name="T109" fmla="*/ 2147483647 h 278"/>
                        <a:gd name="T110" fmla="*/ 2147483647 w 490"/>
                        <a:gd name="T111" fmla="*/ 2147483647 h 278"/>
                        <a:gd name="T112" fmla="*/ 2147483647 w 490"/>
                        <a:gd name="T113" fmla="*/ 2147483647 h 278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w 490"/>
                        <a:gd name="T172" fmla="*/ 0 h 278"/>
                        <a:gd name="T173" fmla="*/ 490 w 490"/>
                        <a:gd name="T174" fmla="*/ 278 h 278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T171" t="T172" r="T173" b="T174"/>
                      <a:pathLst>
                        <a:path w="490" h="278">
                          <a:moveTo>
                            <a:pt x="236" y="226"/>
                          </a:moveTo>
                          <a:lnTo>
                            <a:pt x="236" y="226"/>
                          </a:lnTo>
                          <a:lnTo>
                            <a:pt x="210" y="228"/>
                          </a:lnTo>
                          <a:lnTo>
                            <a:pt x="180" y="234"/>
                          </a:lnTo>
                          <a:lnTo>
                            <a:pt x="148" y="242"/>
                          </a:lnTo>
                          <a:lnTo>
                            <a:pt x="120" y="248"/>
                          </a:lnTo>
                          <a:lnTo>
                            <a:pt x="98" y="252"/>
                          </a:lnTo>
                          <a:lnTo>
                            <a:pt x="78" y="258"/>
                          </a:lnTo>
                          <a:lnTo>
                            <a:pt x="60" y="262"/>
                          </a:lnTo>
                          <a:lnTo>
                            <a:pt x="40" y="268"/>
                          </a:lnTo>
                          <a:lnTo>
                            <a:pt x="26" y="272"/>
                          </a:lnTo>
                          <a:lnTo>
                            <a:pt x="22" y="272"/>
                          </a:lnTo>
                          <a:lnTo>
                            <a:pt x="20" y="272"/>
                          </a:lnTo>
                          <a:lnTo>
                            <a:pt x="14" y="276"/>
                          </a:lnTo>
                          <a:lnTo>
                            <a:pt x="8" y="278"/>
                          </a:lnTo>
                          <a:lnTo>
                            <a:pt x="6" y="276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0" y="272"/>
                          </a:lnTo>
                          <a:lnTo>
                            <a:pt x="0" y="270"/>
                          </a:lnTo>
                          <a:lnTo>
                            <a:pt x="0" y="268"/>
                          </a:lnTo>
                          <a:lnTo>
                            <a:pt x="0" y="266"/>
                          </a:lnTo>
                          <a:lnTo>
                            <a:pt x="4" y="254"/>
                          </a:lnTo>
                          <a:lnTo>
                            <a:pt x="8" y="248"/>
                          </a:lnTo>
                          <a:lnTo>
                            <a:pt x="12" y="242"/>
                          </a:lnTo>
                          <a:lnTo>
                            <a:pt x="20" y="236"/>
                          </a:lnTo>
                          <a:lnTo>
                            <a:pt x="30" y="232"/>
                          </a:lnTo>
                          <a:lnTo>
                            <a:pt x="72" y="210"/>
                          </a:lnTo>
                          <a:lnTo>
                            <a:pt x="92" y="202"/>
                          </a:lnTo>
                          <a:lnTo>
                            <a:pt x="110" y="200"/>
                          </a:lnTo>
                          <a:lnTo>
                            <a:pt x="114" y="200"/>
                          </a:lnTo>
                          <a:lnTo>
                            <a:pt x="114" y="198"/>
                          </a:lnTo>
                          <a:lnTo>
                            <a:pt x="102" y="194"/>
                          </a:lnTo>
                          <a:lnTo>
                            <a:pt x="46" y="182"/>
                          </a:lnTo>
                          <a:lnTo>
                            <a:pt x="28" y="176"/>
                          </a:lnTo>
                          <a:lnTo>
                            <a:pt x="22" y="174"/>
                          </a:lnTo>
                          <a:lnTo>
                            <a:pt x="20" y="172"/>
                          </a:lnTo>
                          <a:lnTo>
                            <a:pt x="18" y="162"/>
                          </a:lnTo>
                          <a:lnTo>
                            <a:pt x="20" y="158"/>
                          </a:lnTo>
                          <a:lnTo>
                            <a:pt x="22" y="154"/>
                          </a:lnTo>
                          <a:lnTo>
                            <a:pt x="26" y="152"/>
                          </a:lnTo>
                          <a:lnTo>
                            <a:pt x="32" y="148"/>
                          </a:lnTo>
                          <a:lnTo>
                            <a:pt x="40" y="144"/>
                          </a:lnTo>
                          <a:lnTo>
                            <a:pt x="50" y="144"/>
                          </a:lnTo>
                          <a:lnTo>
                            <a:pt x="68" y="146"/>
                          </a:lnTo>
                          <a:lnTo>
                            <a:pt x="144" y="152"/>
                          </a:lnTo>
                          <a:lnTo>
                            <a:pt x="166" y="154"/>
                          </a:lnTo>
                          <a:lnTo>
                            <a:pt x="190" y="150"/>
                          </a:lnTo>
                          <a:lnTo>
                            <a:pt x="238" y="140"/>
                          </a:lnTo>
                          <a:lnTo>
                            <a:pt x="272" y="134"/>
                          </a:lnTo>
                          <a:lnTo>
                            <a:pt x="280" y="130"/>
                          </a:lnTo>
                          <a:lnTo>
                            <a:pt x="282" y="128"/>
                          </a:lnTo>
                          <a:lnTo>
                            <a:pt x="284" y="126"/>
                          </a:lnTo>
                          <a:lnTo>
                            <a:pt x="282" y="112"/>
                          </a:lnTo>
                          <a:lnTo>
                            <a:pt x="278" y="104"/>
                          </a:lnTo>
                          <a:lnTo>
                            <a:pt x="274" y="100"/>
                          </a:lnTo>
                          <a:lnTo>
                            <a:pt x="270" y="96"/>
                          </a:lnTo>
                          <a:lnTo>
                            <a:pt x="260" y="92"/>
                          </a:lnTo>
                          <a:lnTo>
                            <a:pt x="252" y="84"/>
                          </a:lnTo>
                          <a:lnTo>
                            <a:pt x="238" y="70"/>
                          </a:lnTo>
                          <a:lnTo>
                            <a:pt x="236" y="66"/>
                          </a:lnTo>
                          <a:lnTo>
                            <a:pt x="224" y="50"/>
                          </a:lnTo>
                          <a:lnTo>
                            <a:pt x="220" y="40"/>
                          </a:lnTo>
                          <a:lnTo>
                            <a:pt x="218" y="26"/>
                          </a:lnTo>
                          <a:lnTo>
                            <a:pt x="218" y="14"/>
                          </a:lnTo>
                          <a:lnTo>
                            <a:pt x="220" y="8"/>
                          </a:lnTo>
                          <a:lnTo>
                            <a:pt x="230" y="4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8" y="2"/>
                          </a:lnTo>
                          <a:lnTo>
                            <a:pt x="254" y="6"/>
                          </a:lnTo>
                          <a:lnTo>
                            <a:pt x="262" y="16"/>
                          </a:lnTo>
                          <a:lnTo>
                            <a:pt x="272" y="30"/>
                          </a:lnTo>
                          <a:lnTo>
                            <a:pt x="286" y="46"/>
                          </a:lnTo>
                          <a:lnTo>
                            <a:pt x="300" y="60"/>
                          </a:lnTo>
                          <a:lnTo>
                            <a:pt x="314" y="72"/>
                          </a:lnTo>
                          <a:lnTo>
                            <a:pt x="324" y="80"/>
                          </a:lnTo>
                          <a:lnTo>
                            <a:pt x="350" y="92"/>
                          </a:lnTo>
                          <a:lnTo>
                            <a:pt x="382" y="104"/>
                          </a:lnTo>
                          <a:lnTo>
                            <a:pt x="398" y="112"/>
                          </a:lnTo>
                          <a:lnTo>
                            <a:pt x="408" y="116"/>
                          </a:lnTo>
                          <a:lnTo>
                            <a:pt x="426" y="120"/>
                          </a:lnTo>
                          <a:lnTo>
                            <a:pt x="436" y="122"/>
                          </a:lnTo>
                          <a:lnTo>
                            <a:pt x="446" y="128"/>
                          </a:lnTo>
                          <a:lnTo>
                            <a:pt x="456" y="134"/>
                          </a:lnTo>
                          <a:lnTo>
                            <a:pt x="464" y="142"/>
                          </a:lnTo>
                          <a:lnTo>
                            <a:pt x="466" y="144"/>
                          </a:lnTo>
                          <a:lnTo>
                            <a:pt x="470" y="152"/>
                          </a:lnTo>
                          <a:lnTo>
                            <a:pt x="476" y="162"/>
                          </a:lnTo>
                          <a:lnTo>
                            <a:pt x="480" y="170"/>
                          </a:lnTo>
                          <a:lnTo>
                            <a:pt x="480" y="176"/>
                          </a:lnTo>
                          <a:lnTo>
                            <a:pt x="480" y="186"/>
                          </a:lnTo>
                          <a:lnTo>
                            <a:pt x="478" y="192"/>
                          </a:lnTo>
                          <a:lnTo>
                            <a:pt x="488" y="192"/>
                          </a:lnTo>
                          <a:lnTo>
                            <a:pt x="490" y="192"/>
                          </a:lnTo>
                          <a:lnTo>
                            <a:pt x="488" y="192"/>
                          </a:lnTo>
                          <a:lnTo>
                            <a:pt x="474" y="198"/>
                          </a:lnTo>
                          <a:lnTo>
                            <a:pt x="406" y="224"/>
                          </a:lnTo>
                          <a:lnTo>
                            <a:pt x="358" y="224"/>
                          </a:lnTo>
                          <a:lnTo>
                            <a:pt x="272" y="226"/>
                          </a:lnTo>
                          <a:lnTo>
                            <a:pt x="236" y="226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</p:grpSp>
            </p:grpSp>
            <p:sp>
              <p:nvSpPr>
                <p:cNvPr id="31" name="Freeform 265"/>
                <p:cNvSpPr>
                  <a:spLocks/>
                </p:cNvSpPr>
                <p:nvPr/>
              </p:nvSpPr>
              <p:spPr bwMode="auto">
                <a:xfrm flipH="1">
                  <a:off x="6783809" y="5298002"/>
                  <a:ext cx="505903" cy="792737"/>
                </a:xfrm>
                <a:custGeom>
                  <a:avLst/>
                  <a:gdLst>
                    <a:gd name="T0" fmla="*/ 0 w 516"/>
                    <a:gd name="T1" fmla="*/ 2147483647 h 896"/>
                    <a:gd name="T2" fmla="*/ 2147483647 w 516"/>
                    <a:gd name="T3" fmla="*/ 2147483647 h 896"/>
                    <a:gd name="T4" fmla="*/ 2147483647 w 516"/>
                    <a:gd name="T5" fmla="*/ 2147483647 h 896"/>
                    <a:gd name="T6" fmla="*/ 2147483647 w 516"/>
                    <a:gd name="T7" fmla="*/ 2147483647 h 896"/>
                    <a:gd name="T8" fmla="*/ 2147483647 w 516"/>
                    <a:gd name="T9" fmla="*/ 2147483647 h 896"/>
                    <a:gd name="T10" fmla="*/ 2147483647 w 516"/>
                    <a:gd name="T11" fmla="*/ 2147483647 h 896"/>
                    <a:gd name="T12" fmla="*/ 2147483647 w 516"/>
                    <a:gd name="T13" fmla="*/ 2147483647 h 896"/>
                    <a:gd name="T14" fmla="*/ 2147483647 w 516"/>
                    <a:gd name="T15" fmla="*/ 2147483647 h 896"/>
                    <a:gd name="T16" fmla="*/ 2147483647 w 516"/>
                    <a:gd name="T17" fmla="*/ 2147483647 h 896"/>
                    <a:gd name="T18" fmla="*/ 2147483647 w 516"/>
                    <a:gd name="T19" fmla="*/ 2147483647 h 896"/>
                    <a:gd name="T20" fmla="*/ 2147483647 w 516"/>
                    <a:gd name="T21" fmla="*/ 2147483647 h 896"/>
                    <a:gd name="T22" fmla="*/ 2147483647 w 516"/>
                    <a:gd name="T23" fmla="*/ 2147483647 h 896"/>
                    <a:gd name="T24" fmla="*/ 2147483647 w 516"/>
                    <a:gd name="T25" fmla="*/ 2147483647 h 896"/>
                    <a:gd name="T26" fmla="*/ 2147483647 w 516"/>
                    <a:gd name="T27" fmla="*/ 2147483647 h 896"/>
                    <a:gd name="T28" fmla="*/ 2147483647 w 516"/>
                    <a:gd name="T29" fmla="*/ 2147483647 h 896"/>
                    <a:gd name="T30" fmla="*/ 2147483647 w 516"/>
                    <a:gd name="T31" fmla="*/ 2147483647 h 896"/>
                    <a:gd name="T32" fmla="*/ 2147483647 w 516"/>
                    <a:gd name="T33" fmla="*/ 2147483647 h 896"/>
                    <a:gd name="T34" fmla="*/ 2147483647 w 516"/>
                    <a:gd name="T35" fmla="*/ 2147483647 h 896"/>
                    <a:gd name="T36" fmla="*/ 2147483647 w 516"/>
                    <a:gd name="T37" fmla="*/ 2147483647 h 896"/>
                    <a:gd name="T38" fmla="*/ 2147483647 w 516"/>
                    <a:gd name="T39" fmla="*/ 2147483647 h 896"/>
                    <a:gd name="T40" fmla="*/ 2147483647 w 516"/>
                    <a:gd name="T41" fmla="*/ 2147483647 h 896"/>
                    <a:gd name="T42" fmla="*/ 2147483647 w 516"/>
                    <a:gd name="T43" fmla="*/ 2147483647 h 896"/>
                    <a:gd name="T44" fmla="*/ 2147483647 w 516"/>
                    <a:gd name="T45" fmla="*/ 2147483647 h 896"/>
                    <a:gd name="T46" fmla="*/ 2147483647 w 516"/>
                    <a:gd name="T47" fmla="*/ 2147483647 h 896"/>
                    <a:gd name="T48" fmla="*/ 2147483647 w 516"/>
                    <a:gd name="T49" fmla="*/ 2147483647 h 896"/>
                    <a:gd name="T50" fmla="*/ 2147483647 w 516"/>
                    <a:gd name="T51" fmla="*/ 2147483647 h 896"/>
                    <a:gd name="T52" fmla="*/ 2147483647 w 516"/>
                    <a:gd name="T53" fmla="*/ 2147483647 h 896"/>
                    <a:gd name="T54" fmla="*/ 2147483647 w 516"/>
                    <a:gd name="T55" fmla="*/ 2147483647 h 896"/>
                    <a:gd name="T56" fmla="*/ 2147483647 w 516"/>
                    <a:gd name="T57" fmla="*/ 2147483647 h 896"/>
                    <a:gd name="T58" fmla="*/ 2147483647 w 516"/>
                    <a:gd name="T59" fmla="*/ 0 h 896"/>
                    <a:gd name="T60" fmla="*/ 2147483647 w 516"/>
                    <a:gd name="T61" fmla="*/ 2147483647 h 896"/>
                    <a:gd name="T62" fmla="*/ 2147483647 w 516"/>
                    <a:gd name="T63" fmla="*/ 2147483647 h 896"/>
                    <a:gd name="T64" fmla="*/ 2147483647 w 516"/>
                    <a:gd name="T65" fmla="*/ 2147483647 h 896"/>
                    <a:gd name="T66" fmla="*/ 2147483647 w 516"/>
                    <a:gd name="T67" fmla="*/ 2147483647 h 896"/>
                    <a:gd name="T68" fmla="*/ 2147483647 w 516"/>
                    <a:gd name="T69" fmla="*/ 2147483647 h 896"/>
                    <a:gd name="T70" fmla="*/ 2147483647 w 516"/>
                    <a:gd name="T71" fmla="*/ 2147483647 h 896"/>
                    <a:gd name="T72" fmla="*/ 2147483647 w 516"/>
                    <a:gd name="T73" fmla="*/ 2147483647 h 896"/>
                    <a:gd name="T74" fmla="*/ 2147483647 w 516"/>
                    <a:gd name="T75" fmla="*/ 2147483647 h 896"/>
                    <a:gd name="T76" fmla="*/ 2147483647 w 516"/>
                    <a:gd name="T77" fmla="*/ 2147483647 h 896"/>
                    <a:gd name="T78" fmla="*/ 2147483647 w 516"/>
                    <a:gd name="T79" fmla="*/ 2147483647 h 896"/>
                    <a:gd name="T80" fmla="*/ 2147483647 w 516"/>
                    <a:gd name="T81" fmla="*/ 2147483647 h 896"/>
                    <a:gd name="T82" fmla="*/ 2147483647 w 516"/>
                    <a:gd name="T83" fmla="*/ 2147483647 h 896"/>
                    <a:gd name="T84" fmla="*/ 2147483647 w 516"/>
                    <a:gd name="T85" fmla="*/ 2147483647 h 896"/>
                    <a:gd name="T86" fmla="*/ 2147483647 w 516"/>
                    <a:gd name="T87" fmla="*/ 2147483647 h 896"/>
                    <a:gd name="T88" fmla="*/ 2147483647 w 516"/>
                    <a:gd name="T89" fmla="*/ 2147483647 h 896"/>
                    <a:gd name="T90" fmla="*/ 2147483647 w 516"/>
                    <a:gd name="T91" fmla="*/ 2147483647 h 896"/>
                    <a:gd name="T92" fmla="*/ 2147483647 w 516"/>
                    <a:gd name="T93" fmla="*/ 2147483647 h 896"/>
                    <a:gd name="T94" fmla="*/ 0 w 516"/>
                    <a:gd name="T95" fmla="*/ 2147483647 h 896"/>
                    <a:gd name="T96" fmla="*/ 0 w 516"/>
                    <a:gd name="T97" fmla="*/ 2147483647 h 89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516"/>
                    <a:gd name="T148" fmla="*/ 0 h 896"/>
                    <a:gd name="T149" fmla="*/ 516 w 516"/>
                    <a:gd name="T150" fmla="*/ 896 h 89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516" h="896">
                      <a:moveTo>
                        <a:pt x="0" y="870"/>
                      </a:moveTo>
                      <a:lnTo>
                        <a:pt x="8" y="812"/>
                      </a:lnTo>
                      <a:lnTo>
                        <a:pt x="30" y="702"/>
                      </a:lnTo>
                      <a:lnTo>
                        <a:pt x="76" y="534"/>
                      </a:lnTo>
                      <a:lnTo>
                        <a:pt x="76" y="460"/>
                      </a:lnTo>
                      <a:lnTo>
                        <a:pt x="68" y="432"/>
                      </a:lnTo>
                      <a:lnTo>
                        <a:pt x="52" y="402"/>
                      </a:lnTo>
                      <a:lnTo>
                        <a:pt x="38" y="352"/>
                      </a:lnTo>
                      <a:lnTo>
                        <a:pt x="30" y="300"/>
                      </a:lnTo>
                      <a:lnTo>
                        <a:pt x="38" y="278"/>
                      </a:lnTo>
                      <a:lnTo>
                        <a:pt x="44" y="264"/>
                      </a:lnTo>
                      <a:lnTo>
                        <a:pt x="52" y="242"/>
                      </a:lnTo>
                      <a:lnTo>
                        <a:pt x="60" y="220"/>
                      </a:lnTo>
                      <a:lnTo>
                        <a:pt x="68" y="168"/>
                      </a:lnTo>
                      <a:lnTo>
                        <a:pt x="76" y="102"/>
                      </a:lnTo>
                      <a:lnTo>
                        <a:pt x="98" y="96"/>
                      </a:lnTo>
                      <a:lnTo>
                        <a:pt x="112" y="110"/>
                      </a:lnTo>
                      <a:lnTo>
                        <a:pt x="98" y="264"/>
                      </a:lnTo>
                      <a:lnTo>
                        <a:pt x="120" y="242"/>
                      </a:lnTo>
                      <a:lnTo>
                        <a:pt x="164" y="220"/>
                      </a:lnTo>
                      <a:lnTo>
                        <a:pt x="188" y="198"/>
                      </a:lnTo>
                      <a:lnTo>
                        <a:pt x="194" y="176"/>
                      </a:lnTo>
                      <a:lnTo>
                        <a:pt x="202" y="162"/>
                      </a:lnTo>
                      <a:lnTo>
                        <a:pt x="224" y="102"/>
                      </a:lnTo>
                      <a:lnTo>
                        <a:pt x="246" y="66"/>
                      </a:lnTo>
                      <a:lnTo>
                        <a:pt x="262" y="36"/>
                      </a:lnTo>
                      <a:lnTo>
                        <a:pt x="276" y="22"/>
                      </a:lnTo>
                      <a:lnTo>
                        <a:pt x="306" y="16"/>
                      </a:lnTo>
                      <a:lnTo>
                        <a:pt x="382" y="8"/>
                      </a:lnTo>
                      <a:lnTo>
                        <a:pt x="486" y="0"/>
                      </a:lnTo>
                      <a:lnTo>
                        <a:pt x="492" y="16"/>
                      </a:lnTo>
                      <a:lnTo>
                        <a:pt x="500" y="30"/>
                      </a:lnTo>
                      <a:lnTo>
                        <a:pt x="508" y="58"/>
                      </a:lnTo>
                      <a:lnTo>
                        <a:pt x="516" y="74"/>
                      </a:lnTo>
                      <a:lnTo>
                        <a:pt x="508" y="102"/>
                      </a:lnTo>
                      <a:lnTo>
                        <a:pt x="500" y="132"/>
                      </a:lnTo>
                      <a:lnTo>
                        <a:pt x="492" y="140"/>
                      </a:lnTo>
                      <a:lnTo>
                        <a:pt x="470" y="154"/>
                      </a:lnTo>
                      <a:lnTo>
                        <a:pt x="440" y="184"/>
                      </a:lnTo>
                      <a:lnTo>
                        <a:pt x="396" y="212"/>
                      </a:lnTo>
                      <a:lnTo>
                        <a:pt x="374" y="242"/>
                      </a:lnTo>
                      <a:lnTo>
                        <a:pt x="344" y="270"/>
                      </a:lnTo>
                      <a:lnTo>
                        <a:pt x="328" y="292"/>
                      </a:lnTo>
                      <a:lnTo>
                        <a:pt x="306" y="322"/>
                      </a:lnTo>
                      <a:lnTo>
                        <a:pt x="284" y="374"/>
                      </a:lnTo>
                      <a:lnTo>
                        <a:pt x="262" y="440"/>
                      </a:lnTo>
                      <a:lnTo>
                        <a:pt x="256" y="896"/>
                      </a:lnTo>
                      <a:lnTo>
                        <a:pt x="0" y="896"/>
                      </a:lnTo>
                      <a:lnTo>
                        <a:pt x="0" y="87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32" name="Freeform 267"/>
                <p:cNvSpPr>
                  <a:spLocks/>
                </p:cNvSpPr>
                <p:nvPr/>
              </p:nvSpPr>
              <p:spPr bwMode="auto">
                <a:xfrm flipH="1">
                  <a:off x="7767351" y="5495832"/>
                  <a:ext cx="247298" cy="654255"/>
                </a:xfrm>
                <a:custGeom>
                  <a:avLst/>
                  <a:gdLst>
                    <a:gd name="T0" fmla="*/ 0 w 296"/>
                    <a:gd name="T1" fmla="*/ 2147483647 h 740"/>
                    <a:gd name="T2" fmla="*/ 2147483647 w 296"/>
                    <a:gd name="T3" fmla="*/ 2147483647 h 740"/>
                    <a:gd name="T4" fmla="*/ 2147483647 w 296"/>
                    <a:gd name="T5" fmla="*/ 2147483647 h 740"/>
                    <a:gd name="T6" fmla="*/ 2147483647 w 296"/>
                    <a:gd name="T7" fmla="*/ 2147483647 h 740"/>
                    <a:gd name="T8" fmla="*/ 2147483647 w 296"/>
                    <a:gd name="T9" fmla="*/ 2147483647 h 740"/>
                    <a:gd name="T10" fmla="*/ 2147483647 w 296"/>
                    <a:gd name="T11" fmla="*/ 2147483647 h 740"/>
                    <a:gd name="T12" fmla="*/ 2147483647 w 296"/>
                    <a:gd name="T13" fmla="*/ 2147483647 h 740"/>
                    <a:gd name="T14" fmla="*/ 2147483647 w 296"/>
                    <a:gd name="T15" fmla="*/ 2147483647 h 740"/>
                    <a:gd name="T16" fmla="*/ 2147483647 w 296"/>
                    <a:gd name="T17" fmla="*/ 2147483647 h 740"/>
                    <a:gd name="T18" fmla="*/ 2147483647 w 296"/>
                    <a:gd name="T19" fmla="*/ 2147483647 h 740"/>
                    <a:gd name="T20" fmla="*/ 2147483647 w 296"/>
                    <a:gd name="T21" fmla="*/ 2147483647 h 740"/>
                    <a:gd name="T22" fmla="*/ 2147483647 w 296"/>
                    <a:gd name="T23" fmla="*/ 2147483647 h 740"/>
                    <a:gd name="T24" fmla="*/ 2147483647 w 296"/>
                    <a:gd name="T25" fmla="*/ 2147483647 h 740"/>
                    <a:gd name="T26" fmla="*/ 2147483647 w 296"/>
                    <a:gd name="T27" fmla="*/ 2147483647 h 740"/>
                    <a:gd name="T28" fmla="*/ 2147483647 w 296"/>
                    <a:gd name="T29" fmla="*/ 0 h 740"/>
                    <a:gd name="T30" fmla="*/ 2147483647 w 296"/>
                    <a:gd name="T31" fmla="*/ 2147483647 h 740"/>
                    <a:gd name="T32" fmla="*/ 2147483647 w 296"/>
                    <a:gd name="T33" fmla="*/ 2147483647 h 740"/>
                    <a:gd name="T34" fmla="*/ 2147483647 w 296"/>
                    <a:gd name="T35" fmla="*/ 2147483647 h 740"/>
                    <a:gd name="T36" fmla="*/ 2147483647 w 296"/>
                    <a:gd name="T37" fmla="*/ 2147483647 h 740"/>
                    <a:gd name="T38" fmla="*/ 2147483647 w 296"/>
                    <a:gd name="T39" fmla="*/ 2147483647 h 740"/>
                    <a:gd name="T40" fmla="*/ 2147483647 w 296"/>
                    <a:gd name="T41" fmla="*/ 2147483647 h 740"/>
                    <a:gd name="T42" fmla="*/ 2147483647 w 296"/>
                    <a:gd name="T43" fmla="*/ 2147483647 h 740"/>
                    <a:gd name="T44" fmla="*/ 2147483647 w 296"/>
                    <a:gd name="T45" fmla="*/ 2147483647 h 740"/>
                    <a:gd name="T46" fmla="*/ 2147483647 w 296"/>
                    <a:gd name="T47" fmla="*/ 2147483647 h 740"/>
                    <a:gd name="T48" fmla="*/ 2147483647 w 296"/>
                    <a:gd name="T49" fmla="*/ 2147483647 h 740"/>
                    <a:gd name="T50" fmla="*/ 2147483647 w 296"/>
                    <a:gd name="T51" fmla="*/ 2147483647 h 740"/>
                    <a:gd name="T52" fmla="*/ 2147483647 w 296"/>
                    <a:gd name="T53" fmla="*/ 2147483647 h 740"/>
                    <a:gd name="T54" fmla="*/ 2147483647 w 296"/>
                    <a:gd name="T55" fmla="*/ 2147483647 h 740"/>
                    <a:gd name="T56" fmla="*/ 2147483647 w 296"/>
                    <a:gd name="T57" fmla="*/ 2147483647 h 740"/>
                    <a:gd name="T58" fmla="*/ 2147483647 w 296"/>
                    <a:gd name="T59" fmla="*/ 2147483647 h 740"/>
                    <a:gd name="T60" fmla="*/ 2147483647 w 296"/>
                    <a:gd name="T61" fmla="*/ 2147483647 h 740"/>
                    <a:gd name="T62" fmla="*/ 2147483647 w 296"/>
                    <a:gd name="T63" fmla="*/ 2147483647 h 740"/>
                    <a:gd name="T64" fmla="*/ 2147483647 w 296"/>
                    <a:gd name="T65" fmla="*/ 2147483647 h 740"/>
                    <a:gd name="T66" fmla="*/ 2147483647 w 296"/>
                    <a:gd name="T67" fmla="*/ 2147483647 h 740"/>
                    <a:gd name="T68" fmla="*/ 2147483647 w 296"/>
                    <a:gd name="T69" fmla="*/ 2147483647 h 740"/>
                    <a:gd name="T70" fmla="*/ 2147483647 w 296"/>
                    <a:gd name="T71" fmla="*/ 2147483647 h 740"/>
                    <a:gd name="T72" fmla="*/ 2147483647 w 296"/>
                    <a:gd name="T73" fmla="*/ 2147483647 h 740"/>
                    <a:gd name="T74" fmla="*/ 2147483647 w 296"/>
                    <a:gd name="T75" fmla="*/ 2147483647 h 740"/>
                    <a:gd name="T76" fmla="*/ 2147483647 w 296"/>
                    <a:gd name="T77" fmla="*/ 2147483647 h 740"/>
                    <a:gd name="T78" fmla="*/ 2147483647 w 296"/>
                    <a:gd name="T79" fmla="*/ 2147483647 h 740"/>
                    <a:gd name="T80" fmla="*/ 2147483647 w 296"/>
                    <a:gd name="T81" fmla="*/ 2147483647 h 740"/>
                    <a:gd name="T82" fmla="*/ 2147483647 w 296"/>
                    <a:gd name="T83" fmla="*/ 2147483647 h 740"/>
                    <a:gd name="T84" fmla="*/ 2147483647 w 296"/>
                    <a:gd name="T85" fmla="*/ 2147483647 h 740"/>
                    <a:gd name="T86" fmla="*/ 2147483647 w 296"/>
                    <a:gd name="T87" fmla="*/ 2147483647 h 740"/>
                    <a:gd name="T88" fmla="*/ 2147483647 w 296"/>
                    <a:gd name="T89" fmla="*/ 2147483647 h 740"/>
                    <a:gd name="T90" fmla="*/ 2147483647 w 296"/>
                    <a:gd name="T91" fmla="*/ 2147483647 h 740"/>
                    <a:gd name="T92" fmla="*/ 2147483647 w 296"/>
                    <a:gd name="T93" fmla="*/ 2147483647 h 740"/>
                    <a:gd name="T94" fmla="*/ 2147483647 w 296"/>
                    <a:gd name="T95" fmla="*/ 2147483647 h 740"/>
                    <a:gd name="T96" fmla="*/ 2147483647 w 296"/>
                    <a:gd name="T97" fmla="*/ 2147483647 h 740"/>
                    <a:gd name="T98" fmla="*/ 2147483647 w 296"/>
                    <a:gd name="T99" fmla="*/ 2147483647 h 740"/>
                    <a:gd name="T100" fmla="*/ 2147483647 w 296"/>
                    <a:gd name="T101" fmla="*/ 2147483647 h 740"/>
                    <a:gd name="T102" fmla="*/ 2147483647 w 296"/>
                    <a:gd name="T103" fmla="*/ 2147483647 h 740"/>
                    <a:gd name="T104" fmla="*/ 0 w 296"/>
                    <a:gd name="T105" fmla="*/ 2147483647 h 740"/>
                    <a:gd name="T106" fmla="*/ 0 w 296"/>
                    <a:gd name="T107" fmla="*/ 2147483647 h 74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96"/>
                    <a:gd name="T163" fmla="*/ 0 h 740"/>
                    <a:gd name="T164" fmla="*/ 296 w 296"/>
                    <a:gd name="T165" fmla="*/ 740 h 74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96" h="740">
                      <a:moveTo>
                        <a:pt x="0" y="582"/>
                      </a:moveTo>
                      <a:lnTo>
                        <a:pt x="6" y="540"/>
                      </a:lnTo>
                      <a:lnTo>
                        <a:pt x="18" y="462"/>
                      </a:lnTo>
                      <a:lnTo>
                        <a:pt x="44" y="350"/>
                      </a:lnTo>
                      <a:lnTo>
                        <a:pt x="44" y="290"/>
                      </a:lnTo>
                      <a:lnTo>
                        <a:pt x="40" y="262"/>
                      </a:lnTo>
                      <a:lnTo>
                        <a:pt x="30" y="232"/>
                      </a:lnTo>
                      <a:lnTo>
                        <a:pt x="22" y="182"/>
                      </a:lnTo>
                      <a:lnTo>
                        <a:pt x="18" y="136"/>
                      </a:lnTo>
                      <a:lnTo>
                        <a:pt x="22" y="122"/>
                      </a:lnTo>
                      <a:lnTo>
                        <a:pt x="26" y="114"/>
                      </a:lnTo>
                      <a:lnTo>
                        <a:pt x="30" y="100"/>
                      </a:lnTo>
                      <a:lnTo>
                        <a:pt x="34" y="86"/>
                      </a:lnTo>
                      <a:lnTo>
                        <a:pt x="40" y="48"/>
                      </a:lnTo>
                      <a:lnTo>
                        <a:pt x="44" y="0"/>
                      </a:lnTo>
                      <a:lnTo>
                        <a:pt x="56" y="6"/>
                      </a:lnTo>
                      <a:lnTo>
                        <a:pt x="64" y="26"/>
                      </a:lnTo>
                      <a:lnTo>
                        <a:pt x="56" y="142"/>
                      </a:lnTo>
                      <a:lnTo>
                        <a:pt x="68" y="136"/>
                      </a:lnTo>
                      <a:lnTo>
                        <a:pt x="72" y="130"/>
                      </a:lnTo>
                      <a:lnTo>
                        <a:pt x="76" y="124"/>
                      </a:lnTo>
                      <a:lnTo>
                        <a:pt x="80" y="120"/>
                      </a:lnTo>
                      <a:lnTo>
                        <a:pt x="86" y="116"/>
                      </a:lnTo>
                      <a:lnTo>
                        <a:pt x="94" y="118"/>
                      </a:lnTo>
                      <a:lnTo>
                        <a:pt x="100" y="124"/>
                      </a:lnTo>
                      <a:lnTo>
                        <a:pt x="108" y="136"/>
                      </a:lnTo>
                      <a:lnTo>
                        <a:pt x="114" y="146"/>
                      </a:lnTo>
                      <a:lnTo>
                        <a:pt x="124" y="156"/>
                      </a:lnTo>
                      <a:lnTo>
                        <a:pt x="134" y="164"/>
                      </a:lnTo>
                      <a:lnTo>
                        <a:pt x="148" y="170"/>
                      </a:lnTo>
                      <a:lnTo>
                        <a:pt x="162" y="176"/>
                      </a:lnTo>
                      <a:lnTo>
                        <a:pt x="178" y="180"/>
                      </a:lnTo>
                      <a:lnTo>
                        <a:pt x="210" y="188"/>
                      </a:lnTo>
                      <a:lnTo>
                        <a:pt x="240" y="192"/>
                      </a:lnTo>
                      <a:lnTo>
                        <a:pt x="266" y="194"/>
                      </a:lnTo>
                      <a:lnTo>
                        <a:pt x="292" y="194"/>
                      </a:lnTo>
                      <a:lnTo>
                        <a:pt x="296" y="210"/>
                      </a:lnTo>
                      <a:lnTo>
                        <a:pt x="292" y="230"/>
                      </a:lnTo>
                      <a:lnTo>
                        <a:pt x="286" y="250"/>
                      </a:lnTo>
                      <a:lnTo>
                        <a:pt x="282" y="252"/>
                      </a:lnTo>
                      <a:lnTo>
                        <a:pt x="270" y="252"/>
                      </a:lnTo>
                      <a:lnTo>
                        <a:pt x="252" y="260"/>
                      </a:lnTo>
                      <a:lnTo>
                        <a:pt x="226" y="260"/>
                      </a:lnTo>
                      <a:lnTo>
                        <a:pt x="214" y="272"/>
                      </a:lnTo>
                      <a:lnTo>
                        <a:pt x="198" y="280"/>
                      </a:lnTo>
                      <a:lnTo>
                        <a:pt x="188" y="288"/>
                      </a:lnTo>
                      <a:lnTo>
                        <a:pt x="176" y="300"/>
                      </a:lnTo>
                      <a:lnTo>
                        <a:pt x="164" y="330"/>
                      </a:lnTo>
                      <a:lnTo>
                        <a:pt x="150" y="372"/>
                      </a:lnTo>
                      <a:lnTo>
                        <a:pt x="148" y="740"/>
                      </a:lnTo>
                      <a:lnTo>
                        <a:pt x="0" y="604"/>
                      </a:lnTo>
                      <a:lnTo>
                        <a:pt x="0" y="5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</p:grpSp>
          <p:sp>
            <p:nvSpPr>
              <p:cNvPr id="29" name="Kombinationstegning 64"/>
              <p:cNvSpPr>
                <a:spLocks noChangeArrowheads="1"/>
              </p:cNvSpPr>
              <p:nvPr/>
            </p:nvSpPr>
            <p:spPr bwMode="auto">
              <a:xfrm>
                <a:off x="6998358" y="2553140"/>
                <a:ext cx="177803" cy="196846"/>
              </a:xfrm>
              <a:custGeom>
                <a:avLst/>
                <a:gdLst>
                  <a:gd name="T0" fmla="*/ 12700 w 177800"/>
                  <a:gd name="T1" fmla="*/ 0 h 196850"/>
                  <a:gd name="T2" fmla="*/ 0 w 177800"/>
                  <a:gd name="T3" fmla="*/ 196834 h 196850"/>
                  <a:gd name="T4" fmla="*/ 177812 w 177800"/>
                  <a:gd name="T5" fmla="*/ 196834 h 196850"/>
                  <a:gd name="T6" fmla="*/ 120658 w 177800"/>
                  <a:gd name="T7" fmla="*/ 31746 h 196850"/>
                  <a:gd name="T8" fmla="*/ 12700 w 177800"/>
                  <a:gd name="T9" fmla="*/ 0 h 1968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800"/>
                  <a:gd name="T16" fmla="*/ 0 h 196850"/>
                  <a:gd name="T17" fmla="*/ 177800 w 177800"/>
                  <a:gd name="T18" fmla="*/ 196850 h 1968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800" h="196850">
                    <a:moveTo>
                      <a:pt x="12700" y="0"/>
                    </a:moveTo>
                    <a:cubicBezTo>
                      <a:pt x="8326" y="65607"/>
                      <a:pt x="0" y="131097"/>
                      <a:pt x="0" y="196850"/>
                    </a:cubicBezTo>
                    <a:lnTo>
                      <a:pt x="177800" y="196850"/>
                    </a:lnTo>
                    <a:lnTo>
                      <a:pt x="120650" y="3175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US">
                  <a:solidFill>
                    <a:srgbClr val="000000"/>
                  </a:solidFill>
                  <a:latin typeface="Calibri" pitchFamily="-105" charset="0"/>
                </a:endParaRPr>
              </a:p>
            </p:txBody>
          </p:sp>
        </p:grp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7212675" y="1614949"/>
              <a:ext cx="498484" cy="760395"/>
            </a:xfrm>
            <a:custGeom>
              <a:avLst/>
              <a:gdLst>
                <a:gd name="T0" fmla="*/ 2147483647 w 440"/>
                <a:gd name="T1" fmla="*/ 2147483647 h 670"/>
                <a:gd name="T2" fmla="*/ 2147483647 w 440"/>
                <a:gd name="T3" fmla="*/ 2147483647 h 670"/>
                <a:gd name="T4" fmla="*/ 2147483647 w 440"/>
                <a:gd name="T5" fmla="*/ 0 h 670"/>
                <a:gd name="T6" fmla="*/ 2147483647 w 440"/>
                <a:gd name="T7" fmla="*/ 0 h 670"/>
                <a:gd name="T8" fmla="*/ 2147483647 w 440"/>
                <a:gd name="T9" fmla="*/ 2147483647 h 670"/>
                <a:gd name="T10" fmla="*/ 2147483647 w 440"/>
                <a:gd name="T11" fmla="*/ 2147483647 h 670"/>
                <a:gd name="T12" fmla="*/ 2147483647 w 440"/>
                <a:gd name="T13" fmla="*/ 2147483647 h 670"/>
                <a:gd name="T14" fmla="*/ 2147483647 w 440"/>
                <a:gd name="T15" fmla="*/ 2147483647 h 670"/>
                <a:gd name="T16" fmla="*/ 2147483647 w 440"/>
                <a:gd name="T17" fmla="*/ 2147483647 h 670"/>
                <a:gd name="T18" fmla="*/ 2147483647 w 440"/>
                <a:gd name="T19" fmla="*/ 2147483647 h 670"/>
                <a:gd name="T20" fmla="*/ 2147483647 w 440"/>
                <a:gd name="T21" fmla="*/ 2147483647 h 670"/>
                <a:gd name="T22" fmla="*/ 2147483647 w 440"/>
                <a:gd name="T23" fmla="*/ 2147483647 h 670"/>
                <a:gd name="T24" fmla="*/ 2147483647 w 440"/>
                <a:gd name="T25" fmla="*/ 2147483647 h 670"/>
                <a:gd name="T26" fmla="*/ 2147483647 w 440"/>
                <a:gd name="T27" fmla="*/ 2147483647 h 670"/>
                <a:gd name="T28" fmla="*/ 2147483647 w 440"/>
                <a:gd name="T29" fmla="*/ 2147483647 h 670"/>
                <a:gd name="T30" fmla="*/ 2147483647 w 440"/>
                <a:gd name="T31" fmla="*/ 2147483647 h 670"/>
                <a:gd name="T32" fmla="*/ 2147483647 w 440"/>
                <a:gd name="T33" fmla="*/ 2147483647 h 670"/>
                <a:gd name="T34" fmla="*/ 2147483647 w 440"/>
                <a:gd name="T35" fmla="*/ 2147483647 h 670"/>
                <a:gd name="T36" fmla="*/ 2147483647 w 440"/>
                <a:gd name="T37" fmla="*/ 2147483647 h 670"/>
                <a:gd name="T38" fmla="*/ 2147483647 w 440"/>
                <a:gd name="T39" fmla="*/ 2147483647 h 670"/>
                <a:gd name="T40" fmla="*/ 2147483647 w 440"/>
                <a:gd name="T41" fmla="*/ 2147483647 h 670"/>
                <a:gd name="T42" fmla="*/ 2147483647 w 440"/>
                <a:gd name="T43" fmla="*/ 2147483647 h 670"/>
                <a:gd name="T44" fmla="*/ 2147483647 w 440"/>
                <a:gd name="T45" fmla="*/ 2147483647 h 670"/>
                <a:gd name="T46" fmla="*/ 2147483647 w 440"/>
                <a:gd name="T47" fmla="*/ 2147483647 h 670"/>
                <a:gd name="T48" fmla="*/ 2147483647 w 440"/>
                <a:gd name="T49" fmla="*/ 2147483647 h 670"/>
                <a:gd name="T50" fmla="*/ 2147483647 w 440"/>
                <a:gd name="T51" fmla="*/ 2147483647 h 670"/>
                <a:gd name="T52" fmla="*/ 2147483647 w 440"/>
                <a:gd name="T53" fmla="*/ 2147483647 h 670"/>
                <a:gd name="T54" fmla="*/ 2147483647 w 440"/>
                <a:gd name="T55" fmla="*/ 2147483647 h 670"/>
                <a:gd name="T56" fmla="*/ 2147483647 w 440"/>
                <a:gd name="T57" fmla="*/ 2147483647 h 670"/>
                <a:gd name="T58" fmla="*/ 2147483647 w 440"/>
                <a:gd name="T59" fmla="*/ 2147483647 h 670"/>
                <a:gd name="T60" fmla="*/ 2147483647 w 440"/>
                <a:gd name="T61" fmla="*/ 2147483647 h 670"/>
                <a:gd name="T62" fmla="*/ 0 w 440"/>
                <a:gd name="T63" fmla="*/ 2147483647 h 670"/>
                <a:gd name="T64" fmla="*/ 2147483647 w 440"/>
                <a:gd name="T65" fmla="*/ 2147483647 h 670"/>
                <a:gd name="T66" fmla="*/ 2147483647 w 440"/>
                <a:gd name="T67" fmla="*/ 2147483647 h 670"/>
                <a:gd name="T68" fmla="*/ 2147483647 w 440"/>
                <a:gd name="T69" fmla="*/ 2147483647 h 670"/>
                <a:gd name="T70" fmla="*/ 2147483647 w 440"/>
                <a:gd name="T71" fmla="*/ 2147483647 h 670"/>
                <a:gd name="T72" fmla="*/ 2147483647 w 440"/>
                <a:gd name="T73" fmla="*/ 2147483647 h 670"/>
                <a:gd name="T74" fmla="*/ 2147483647 w 440"/>
                <a:gd name="T75" fmla="*/ 2147483647 h 670"/>
                <a:gd name="T76" fmla="*/ 2147483647 w 440"/>
                <a:gd name="T77" fmla="*/ 2147483647 h 670"/>
                <a:gd name="T78" fmla="*/ 2147483647 w 440"/>
                <a:gd name="T79" fmla="*/ 2147483647 h 670"/>
                <a:gd name="T80" fmla="*/ 2147483647 w 440"/>
                <a:gd name="T81" fmla="*/ 2147483647 h 670"/>
                <a:gd name="T82" fmla="*/ 2147483647 w 440"/>
                <a:gd name="T83" fmla="*/ 2147483647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6150618" y="2037215"/>
              <a:ext cx="142878" cy="211132"/>
            </a:xfrm>
            <a:custGeom>
              <a:avLst/>
              <a:gdLst>
                <a:gd name="T0" fmla="*/ 2147483647 w 126"/>
                <a:gd name="T1" fmla="*/ 2147483647 h 186"/>
                <a:gd name="T2" fmla="*/ 2147483647 w 126"/>
                <a:gd name="T3" fmla="*/ 0 h 186"/>
                <a:gd name="T4" fmla="*/ 2147483647 w 126"/>
                <a:gd name="T5" fmla="*/ 0 h 186"/>
                <a:gd name="T6" fmla="*/ 2147483647 w 126"/>
                <a:gd name="T7" fmla="*/ 2147483647 h 186"/>
                <a:gd name="T8" fmla="*/ 2147483647 w 126"/>
                <a:gd name="T9" fmla="*/ 2147483647 h 186"/>
                <a:gd name="T10" fmla="*/ 2147483647 w 126"/>
                <a:gd name="T11" fmla="*/ 2147483647 h 186"/>
                <a:gd name="T12" fmla="*/ 2147483647 w 126"/>
                <a:gd name="T13" fmla="*/ 2147483647 h 186"/>
                <a:gd name="T14" fmla="*/ 0 w 126"/>
                <a:gd name="T15" fmla="*/ 2147483647 h 186"/>
                <a:gd name="T16" fmla="*/ 2147483647 w 126"/>
                <a:gd name="T17" fmla="*/ 2147483647 h 186"/>
                <a:gd name="T18" fmla="*/ 2147483647 w 126"/>
                <a:gd name="T19" fmla="*/ 2147483647 h 186"/>
                <a:gd name="T20" fmla="*/ 2147483647 w 126"/>
                <a:gd name="T21" fmla="*/ 2147483647 h 186"/>
                <a:gd name="T22" fmla="*/ 2147483647 w 126"/>
                <a:gd name="T23" fmla="*/ 2147483647 h 186"/>
                <a:gd name="T24" fmla="*/ 2147483647 w 126"/>
                <a:gd name="T25" fmla="*/ 2147483647 h 186"/>
                <a:gd name="T26" fmla="*/ 2147483647 w 126"/>
                <a:gd name="T27" fmla="*/ 2147483647 h 186"/>
                <a:gd name="T28" fmla="*/ 2147483647 w 126"/>
                <a:gd name="T29" fmla="*/ 2147483647 h 186"/>
                <a:gd name="T30" fmla="*/ 2147483647 w 126"/>
                <a:gd name="T31" fmla="*/ 2147483647 h 186"/>
                <a:gd name="T32" fmla="*/ 2147483647 w 126"/>
                <a:gd name="T33" fmla="*/ 2147483647 h 186"/>
                <a:gd name="T34" fmla="*/ 2147483647 w 126"/>
                <a:gd name="T35" fmla="*/ 2147483647 h 186"/>
                <a:gd name="T36" fmla="*/ 2147483647 w 126"/>
                <a:gd name="T37" fmla="*/ 2147483647 h 186"/>
                <a:gd name="T38" fmla="*/ 2147483647 w 126"/>
                <a:gd name="T39" fmla="*/ 2147483647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7" name="Freeform 81"/>
            <p:cNvSpPr>
              <a:spLocks/>
            </p:cNvSpPr>
            <p:nvPr/>
          </p:nvSpPr>
          <p:spPr bwMode="auto">
            <a:xfrm>
              <a:off x="7147586" y="2819834"/>
              <a:ext cx="222254" cy="217483"/>
            </a:xfrm>
            <a:custGeom>
              <a:avLst/>
              <a:gdLst>
                <a:gd name="T0" fmla="*/ 0 w 196"/>
                <a:gd name="T1" fmla="*/ 2147483647 h 192"/>
                <a:gd name="T2" fmla="*/ 0 w 196"/>
                <a:gd name="T3" fmla="*/ 2147483647 h 192"/>
                <a:gd name="T4" fmla="*/ 2147483647 w 196"/>
                <a:gd name="T5" fmla="*/ 2147483647 h 192"/>
                <a:gd name="T6" fmla="*/ 2147483647 w 196"/>
                <a:gd name="T7" fmla="*/ 2147483647 h 192"/>
                <a:gd name="T8" fmla="*/ 2147483647 w 196"/>
                <a:gd name="T9" fmla="*/ 2147483647 h 192"/>
                <a:gd name="T10" fmla="*/ 2147483647 w 196"/>
                <a:gd name="T11" fmla="*/ 2147483647 h 192"/>
                <a:gd name="T12" fmla="*/ 2147483647 w 196"/>
                <a:gd name="T13" fmla="*/ 2147483647 h 192"/>
                <a:gd name="T14" fmla="*/ 2147483647 w 196"/>
                <a:gd name="T15" fmla="*/ 2147483647 h 192"/>
                <a:gd name="T16" fmla="*/ 2147483647 w 196"/>
                <a:gd name="T17" fmla="*/ 2147483647 h 192"/>
                <a:gd name="T18" fmla="*/ 2147483647 w 196"/>
                <a:gd name="T19" fmla="*/ 2147483647 h 192"/>
                <a:gd name="T20" fmla="*/ 2147483647 w 196"/>
                <a:gd name="T21" fmla="*/ 2147483647 h 192"/>
                <a:gd name="T22" fmla="*/ 2147483647 w 196"/>
                <a:gd name="T23" fmla="*/ 2147483647 h 192"/>
                <a:gd name="T24" fmla="*/ 2147483647 w 196"/>
                <a:gd name="T25" fmla="*/ 2147483647 h 192"/>
                <a:gd name="T26" fmla="*/ 2147483647 w 196"/>
                <a:gd name="T27" fmla="*/ 2147483647 h 192"/>
                <a:gd name="T28" fmla="*/ 2147483647 w 196"/>
                <a:gd name="T29" fmla="*/ 2147483647 h 192"/>
                <a:gd name="T30" fmla="*/ 2147483647 w 196"/>
                <a:gd name="T31" fmla="*/ 2147483647 h 192"/>
                <a:gd name="T32" fmla="*/ 2147483647 w 196"/>
                <a:gd name="T33" fmla="*/ 2147483647 h 192"/>
                <a:gd name="T34" fmla="*/ 2147483647 w 196"/>
                <a:gd name="T35" fmla="*/ 2147483647 h 192"/>
                <a:gd name="T36" fmla="*/ 2147483647 w 196"/>
                <a:gd name="T37" fmla="*/ 2147483647 h 192"/>
                <a:gd name="T38" fmla="*/ 2147483647 w 196"/>
                <a:gd name="T39" fmla="*/ 2147483647 h 192"/>
                <a:gd name="T40" fmla="*/ 2147483647 w 196"/>
                <a:gd name="T41" fmla="*/ 2147483647 h 192"/>
                <a:gd name="T42" fmla="*/ 2147483647 w 196"/>
                <a:gd name="T43" fmla="*/ 0 h 192"/>
                <a:gd name="T44" fmla="*/ 0 w 196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</p:grpSp>
      <p:pic>
        <p:nvPicPr>
          <p:cNvPr id="56" name="55 Imagen" descr="icon_question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40352" y="980728"/>
            <a:ext cx="601216" cy="601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sp>
        <p:nvSpPr>
          <p:cNvPr id="5" name="Round Diagonal Corner Rectangle 4"/>
          <p:cNvSpPr/>
          <p:nvPr/>
        </p:nvSpPr>
        <p:spPr>
          <a:xfrm>
            <a:off x="3779912" y="1315244"/>
            <a:ext cx="3312368" cy="4706044"/>
          </a:xfrm>
          <a:prstGeom prst="round2DiagRect">
            <a:avLst>
              <a:gd name="adj1" fmla="val 7365"/>
              <a:gd name="adj2" fmla="val 0"/>
            </a:avLst>
          </a:prstGeom>
          <a:solidFill>
            <a:schemeClr val="bg1"/>
          </a:solidFill>
          <a:ln w="28575" cmpd="sng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5609" name="Text Box 52"/>
          <p:cNvSpPr txBox="1">
            <a:spLocks noChangeArrowheads="1"/>
          </p:cNvSpPr>
          <p:nvPr/>
        </p:nvSpPr>
        <p:spPr bwMode="gray">
          <a:xfrm>
            <a:off x="3851920" y="1556793"/>
            <a:ext cx="30718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Vigilar y verificar que los servidores públicos efectúen las actualizaciones de sus archivos, conforme a la normatividad establecida.</a:t>
            </a:r>
          </a:p>
        </p:txBody>
      </p:sp>
      <p:sp>
        <p:nvSpPr>
          <p:cNvPr id="14" name="Round Diagonal Corner Rectangle 13"/>
          <p:cNvSpPr>
            <a:spLocks noChangeArrowheads="1"/>
          </p:cNvSpPr>
          <p:nvPr/>
        </p:nvSpPr>
        <p:spPr bwMode="auto">
          <a:xfrm>
            <a:off x="107504" y="2900363"/>
            <a:ext cx="2664296" cy="1032693"/>
          </a:xfrm>
          <a:custGeom>
            <a:avLst/>
            <a:gdLst>
              <a:gd name="T0" fmla="*/ 3276600 w 3276600"/>
              <a:gd name="T1" fmla="*/ 618332 h 1236663"/>
              <a:gd name="T2" fmla="*/ 1638300 w 3276600"/>
              <a:gd name="T3" fmla="*/ 1236663 h 1236663"/>
              <a:gd name="T4" fmla="*/ 0 w 3276600"/>
              <a:gd name="T5" fmla="*/ 618332 h 1236663"/>
              <a:gd name="T6" fmla="*/ 1638300 w 3276600"/>
              <a:gd name="T7" fmla="*/ 0 h 1236663"/>
              <a:gd name="T8" fmla="*/ 0 60000 65536"/>
              <a:gd name="T9" fmla="*/ 1 60000 65536"/>
              <a:gd name="T10" fmla="*/ 2 60000 65536"/>
              <a:gd name="T11" fmla="*/ 3 60000 65536"/>
              <a:gd name="T12" fmla="*/ 23170 w 3276600"/>
              <a:gd name="T13" fmla="*/ 23170 h 1236663"/>
              <a:gd name="T14" fmla="*/ 3253430 w 3276600"/>
              <a:gd name="T15" fmla="*/ 1213493 h 1236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76600" h="1236663">
                <a:moveTo>
                  <a:pt x="79109" y="0"/>
                </a:moveTo>
                <a:lnTo>
                  <a:pt x="3276600" y="0"/>
                </a:lnTo>
                <a:lnTo>
                  <a:pt x="3276600" y="1157554"/>
                </a:lnTo>
                <a:cubicBezTo>
                  <a:pt x="3276600" y="1201244"/>
                  <a:pt x="3241181" y="1236662"/>
                  <a:pt x="3197491" y="1236663"/>
                </a:cubicBezTo>
                <a:lnTo>
                  <a:pt x="0" y="1236663"/>
                </a:lnTo>
                <a:lnTo>
                  <a:pt x="0" y="79109"/>
                </a:lnTo>
                <a:cubicBezTo>
                  <a:pt x="0" y="35418"/>
                  <a:pt x="35418" y="0"/>
                  <a:pt x="79108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2" name="Text Box 52"/>
          <p:cNvSpPr txBox="1">
            <a:spLocks noChangeArrowheads="1"/>
          </p:cNvSpPr>
          <p:nvPr/>
        </p:nvSpPr>
        <p:spPr bwMode="gray">
          <a:xfrm>
            <a:off x="611561" y="3203386"/>
            <a:ext cx="14401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2000" b="1" noProof="1" smtClean="0">
                <a:solidFill>
                  <a:srgbClr val="000000"/>
                </a:solidFill>
                <a:latin typeface="Calibri" pitchFamily="-105" charset="0"/>
                <a:cs typeface="Arial" charset="0"/>
              </a:rPr>
              <a:t>Articulo 14</a:t>
            </a:r>
            <a:endParaRPr lang="en-US" sz="2000" b="1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>
            <a:off x="2771800" y="3323208"/>
            <a:ext cx="998537" cy="177800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8" name="TextBox 45"/>
          <p:cNvSpPr txBox="1">
            <a:spLocks noChangeArrowheads="1"/>
          </p:cNvSpPr>
          <p:nvPr/>
        </p:nvSpPr>
        <p:spPr bwMode="auto">
          <a:xfrm>
            <a:off x="539552" y="1268760"/>
            <a:ext cx="2808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OBLIGACIONES DEL ENLACE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285984" y="132405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48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9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50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3" name="Gruppe 58"/>
          <p:cNvGrpSpPr>
            <a:grpSpLocks/>
          </p:cNvGrpSpPr>
          <p:nvPr/>
        </p:nvGrpSpPr>
        <p:grpSpPr bwMode="auto">
          <a:xfrm>
            <a:off x="7236296" y="1268760"/>
            <a:ext cx="1758942" cy="4727584"/>
            <a:chOff x="5699752" y="835496"/>
            <a:chExt cx="2497180" cy="5970460"/>
          </a:xfrm>
        </p:grpSpPr>
        <p:grpSp>
          <p:nvGrpSpPr>
            <p:cNvPr id="4" name="Gruppe 82"/>
            <p:cNvGrpSpPr>
              <a:grpSpLocks/>
            </p:cNvGrpSpPr>
            <p:nvPr/>
          </p:nvGrpSpPr>
          <p:grpSpPr bwMode="auto">
            <a:xfrm>
              <a:off x="5699752" y="835490"/>
              <a:ext cx="2497180" cy="5970464"/>
              <a:chOff x="5699752" y="835490"/>
              <a:chExt cx="2497180" cy="5970464"/>
            </a:xfrm>
          </p:grpSpPr>
          <p:grpSp>
            <p:nvGrpSpPr>
              <p:cNvPr id="6" name="Gruppe 80"/>
              <p:cNvGrpSpPr>
                <a:grpSpLocks/>
              </p:cNvGrpSpPr>
              <p:nvPr/>
            </p:nvGrpSpPr>
            <p:grpSpPr bwMode="auto">
              <a:xfrm>
                <a:off x="5699752" y="835490"/>
                <a:ext cx="2497180" cy="5970464"/>
                <a:chOff x="5974075" y="835491"/>
                <a:chExt cx="2222861" cy="5314596"/>
              </a:xfrm>
            </p:grpSpPr>
            <p:grpSp>
              <p:nvGrpSpPr>
                <p:cNvPr id="7" name="Gruppe 53"/>
                <p:cNvGrpSpPr>
                  <a:grpSpLocks/>
                </p:cNvGrpSpPr>
                <p:nvPr/>
              </p:nvGrpSpPr>
              <p:grpSpPr bwMode="auto">
                <a:xfrm>
                  <a:off x="5974075" y="835491"/>
                  <a:ext cx="2222861" cy="4849692"/>
                  <a:chOff x="12655535" y="-4318020"/>
                  <a:chExt cx="3495670" cy="7626644"/>
                </a:xfrm>
              </p:grpSpPr>
              <p:sp>
                <p:nvSpPr>
                  <p:cNvPr id="33" name="Freeform 63"/>
                  <p:cNvSpPr>
                    <a:spLocks/>
                  </p:cNvSpPr>
                  <p:nvPr/>
                </p:nvSpPr>
                <p:spPr bwMode="auto">
                  <a:xfrm>
                    <a:off x="12655535" y="-2815802"/>
                    <a:ext cx="777803" cy="439999"/>
                  </a:xfrm>
                  <a:custGeom>
                    <a:avLst/>
                    <a:gdLst>
                      <a:gd name="T0" fmla="*/ 2147483647 w 490"/>
                      <a:gd name="T1" fmla="*/ 2147483647 h 278"/>
                      <a:gd name="T2" fmla="*/ 2147483647 w 490"/>
                      <a:gd name="T3" fmla="*/ 2147483647 h 278"/>
                      <a:gd name="T4" fmla="*/ 2147483647 w 490"/>
                      <a:gd name="T5" fmla="*/ 2147483647 h 278"/>
                      <a:gd name="T6" fmla="*/ 2147483647 w 490"/>
                      <a:gd name="T7" fmla="*/ 2147483647 h 278"/>
                      <a:gd name="T8" fmla="*/ 2147483647 w 490"/>
                      <a:gd name="T9" fmla="*/ 2147483647 h 278"/>
                      <a:gd name="T10" fmla="*/ 2147483647 w 490"/>
                      <a:gd name="T11" fmla="*/ 2147483647 h 278"/>
                      <a:gd name="T12" fmla="*/ 2147483647 w 490"/>
                      <a:gd name="T13" fmla="*/ 2147483647 h 278"/>
                      <a:gd name="T14" fmla="*/ 2147483647 w 490"/>
                      <a:gd name="T15" fmla="*/ 2147483647 h 278"/>
                      <a:gd name="T16" fmla="*/ 2147483647 w 490"/>
                      <a:gd name="T17" fmla="*/ 2147483647 h 278"/>
                      <a:gd name="T18" fmla="*/ 2147483647 w 490"/>
                      <a:gd name="T19" fmla="*/ 2147483647 h 278"/>
                      <a:gd name="T20" fmla="*/ 2147483647 w 490"/>
                      <a:gd name="T21" fmla="*/ 2147483647 h 278"/>
                      <a:gd name="T22" fmla="*/ 2147483647 w 490"/>
                      <a:gd name="T23" fmla="*/ 2147483647 h 278"/>
                      <a:gd name="T24" fmla="*/ 0 w 490"/>
                      <a:gd name="T25" fmla="*/ 2147483647 h 278"/>
                      <a:gd name="T26" fmla="*/ 0 w 490"/>
                      <a:gd name="T27" fmla="*/ 2147483647 h 278"/>
                      <a:gd name="T28" fmla="*/ 2147483647 w 490"/>
                      <a:gd name="T29" fmla="*/ 2147483647 h 278"/>
                      <a:gd name="T30" fmla="*/ 2147483647 w 490"/>
                      <a:gd name="T31" fmla="*/ 2147483647 h 278"/>
                      <a:gd name="T32" fmla="*/ 2147483647 w 490"/>
                      <a:gd name="T33" fmla="*/ 2147483647 h 278"/>
                      <a:gd name="T34" fmla="*/ 2147483647 w 490"/>
                      <a:gd name="T35" fmla="*/ 2147483647 h 278"/>
                      <a:gd name="T36" fmla="*/ 2147483647 w 490"/>
                      <a:gd name="T37" fmla="*/ 2147483647 h 278"/>
                      <a:gd name="T38" fmla="*/ 2147483647 w 490"/>
                      <a:gd name="T39" fmla="*/ 2147483647 h 278"/>
                      <a:gd name="T40" fmla="*/ 2147483647 w 490"/>
                      <a:gd name="T41" fmla="*/ 2147483647 h 278"/>
                      <a:gd name="T42" fmla="*/ 2147483647 w 490"/>
                      <a:gd name="T43" fmla="*/ 2147483647 h 278"/>
                      <a:gd name="T44" fmla="*/ 2147483647 w 490"/>
                      <a:gd name="T45" fmla="*/ 2147483647 h 278"/>
                      <a:gd name="T46" fmla="*/ 2147483647 w 490"/>
                      <a:gd name="T47" fmla="*/ 2147483647 h 278"/>
                      <a:gd name="T48" fmla="*/ 2147483647 w 490"/>
                      <a:gd name="T49" fmla="*/ 2147483647 h 278"/>
                      <a:gd name="T50" fmla="*/ 2147483647 w 490"/>
                      <a:gd name="T51" fmla="*/ 2147483647 h 278"/>
                      <a:gd name="T52" fmla="*/ 2147483647 w 490"/>
                      <a:gd name="T53" fmla="*/ 2147483647 h 278"/>
                      <a:gd name="T54" fmla="*/ 2147483647 w 490"/>
                      <a:gd name="T55" fmla="*/ 2147483647 h 278"/>
                      <a:gd name="T56" fmla="*/ 2147483647 w 490"/>
                      <a:gd name="T57" fmla="*/ 2147483647 h 278"/>
                      <a:gd name="T58" fmla="*/ 2147483647 w 490"/>
                      <a:gd name="T59" fmla="*/ 2147483647 h 278"/>
                      <a:gd name="T60" fmla="*/ 2147483647 w 490"/>
                      <a:gd name="T61" fmla="*/ 2147483647 h 278"/>
                      <a:gd name="T62" fmla="*/ 2147483647 w 490"/>
                      <a:gd name="T63" fmla="*/ 2147483647 h 278"/>
                      <a:gd name="T64" fmla="*/ 2147483647 w 490"/>
                      <a:gd name="T65" fmla="*/ 2147483647 h 278"/>
                      <a:gd name="T66" fmla="*/ 2147483647 w 490"/>
                      <a:gd name="T67" fmla="*/ 2147483647 h 278"/>
                      <a:gd name="T68" fmla="*/ 2147483647 w 490"/>
                      <a:gd name="T69" fmla="*/ 2147483647 h 278"/>
                      <a:gd name="T70" fmla="*/ 2147483647 w 490"/>
                      <a:gd name="T71" fmla="*/ 2147483647 h 278"/>
                      <a:gd name="T72" fmla="*/ 2147483647 w 490"/>
                      <a:gd name="T73" fmla="*/ 2147483647 h 278"/>
                      <a:gd name="T74" fmla="*/ 2147483647 w 490"/>
                      <a:gd name="T75" fmla="*/ 2147483647 h 278"/>
                      <a:gd name="T76" fmla="*/ 2147483647 w 490"/>
                      <a:gd name="T77" fmla="*/ 0 h 278"/>
                      <a:gd name="T78" fmla="*/ 2147483647 w 490"/>
                      <a:gd name="T79" fmla="*/ 2147483647 h 278"/>
                      <a:gd name="T80" fmla="*/ 2147483647 w 490"/>
                      <a:gd name="T81" fmla="*/ 2147483647 h 278"/>
                      <a:gd name="T82" fmla="*/ 2147483647 w 490"/>
                      <a:gd name="T83" fmla="*/ 2147483647 h 278"/>
                      <a:gd name="T84" fmla="*/ 2147483647 w 490"/>
                      <a:gd name="T85" fmla="*/ 2147483647 h 278"/>
                      <a:gd name="T86" fmla="*/ 2147483647 w 490"/>
                      <a:gd name="T87" fmla="*/ 2147483647 h 278"/>
                      <a:gd name="T88" fmla="*/ 2147483647 w 490"/>
                      <a:gd name="T89" fmla="*/ 2147483647 h 278"/>
                      <a:gd name="T90" fmla="*/ 2147483647 w 490"/>
                      <a:gd name="T91" fmla="*/ 2147483647 h 278"/>
                      <a:gd name="T92" fmla="*/ 2147483647 w 490"/>
                      <a:gd name="T93" fmla="*/ 2147483647 h 278"/>
                      <a:gd name="T94" fmla="*/ 2147483647 w 490"/>
                      <a:gd name="T95" fmla="*/ 2147483647 h 278"/>
                      <a:gd name="T96" fmla="*/ 2147483647 w 490"/>
                      <a:gd name="T97" fmla="*/ 2147483647 h 278"/>
                      <a:gd name="T98" fmla="*/ 2147483647 w 490"/>
                      <a:gd name="T99" fmla="*/ 2147483647 h 278"/>
                      <a:gd name="T100" fmla="*/ 2147483647 w 490"/>
                      <a:gd name="T101" fmla="*/ 2147483647 h 278"/>
                      <a:gd name="T102" fmla="*/ 2147483647 w 490"/>
                      <a:gd name="T103" fmla="*/ 2147483647 h 278"/>
                      <a:gd name="T104" fmla="*/ 2147483647 w 490"/>
                      <a:gd name="T105" fmla="*/ 2147483647 h 278"/>
                      <a:gd name="T106" fmla="*/ 2147483647 w 490"/>
                      <a:gd name="T107" fmla="*/ 2147483647 h 278"/>
                      <a:gd name="T108" fmla="*/ 2147483647 w 490"/>
                      <a:gd name="T109" fmla="*/ 2147483647 h 278"/>
                      <a:gd name="T110" fmla="*/ 2147483647 w 490"/>
                      <a:gd name="T111" fmla="*/ 2147483647 h 278"/>
                      <a:gd name="T112" fmla="*/ 2147483647 w 490"/>
                      <a:gd name="T113" fmla="*/ 2147483647 h 27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78"/>
                      <a:gd name="T173" fmla="*/ 490 w 490"/>
                      <a:gd name="T174" fmla="*/ 278 h 27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78">
                        <a:moveTo>
                          <a:pt x="236" y="226"/>
                        </a:moveTo>
                        <a:lnTo>
                          <a:pt x="236" y="226"/>
                        </a:lnTo>
                        <a:lnTo>
                          <a:pt x="210" y="228"/>
                        </a:lnTo>
                        <a:lnTo>
                          <a:pt x="180" y="234"/>
                        </a:lnTo>
                        <a:lnTo>
                          <a:pt x="150" y="242"/>
                        </a:lnTo>
                        <a:lnTo>
                          <a:pt x="120" y="248"/>
                        </a:lnTo>
                        <a:lnTo>
                          <a:pt x="98" y="252"/>
                        </a:lnTo>
                        <a:lnTo>
                          <a:pt x="80" y="258"/>
                        </a:lnTo>
                        <a:lnTo>
                          <a:pt x="62" y="262"/>
                        </a:lnTo>
                        <a:lnTo>
                          <a:pt x="40" y="268"/>
                        </a:lnTo>
                        <a:lnTo>
                          <a:pt x="26" y="272"/>
                        </a:lnTo>
                        <a:lnTo>
                          <a:pt x="24" y="272"/>
                        </a:lnTo>
                        <a:lnTo>
                          <a:pt x="20" y="272"/>
                        </a:lnTo>
                        <a:lnTo>
                          <a:pt x="16" y="276"/>
                        </a:lnTo>
                        <a:lnTo>
                          <a:pt x="10" y="278"/>
                        </a:lnTo>
                        <a:lnTo>
                          <a:pt x="6" y="276"/>
                        </a:lnTo>
                        <a:lnTo>
                          <a:pt x="4" y="276"/>
                        </a:lnTo>
                        <a:lnTo>
                          <a:pt x="2" y="274"/>
                        </a:lnTo>
                        <a:lnTo>
                          <a:pt x="2" y="272"/>
                        </a:lnTo>
                        <a:lnTo>
                          <a:pt x="0" y="270"/>
                        </a:lnTo>
                        <a:lnTo>
                          <a:pt x="0" y="268"/>
                        </a:lnTo>
                        <a:lnTo>
                          <a:pt x="2" y="266"/>
                        </a:lnTo>
                        <a:lnTo>
                          <a:pt x="4" y="254"/>
                        </a:lnTo>
                        <a:lnTo>
                          <a:pt x="8" y="248"/>
                        </a:lnTo>
                        <a:lnTo>
                          <a:pt x="14" y="242"/>
                        </a:lnTo>
                        <a:lnTo>
                          <a:pt x="22" y="236"/>
                        </a:lnTo>
                        <a:lnTo>
                          <a:pt x="30" y="232"/>
                        </a:lnTo>
                        <a:lnTo>
                          <a:pt x="74" y="210"/>
                        </a:lnTo>
                        <a:lnTo>
                          <a:pt x="94" y="202"/>
                        </a:lnTo>
                        <a:lnTo>
                          <a:pt x="110" y="200"/>
                        </a:lnTo>
                        <a:lnTo>
                          <a:pt x="114" y="200"/>
                        </a:lnTo>
                        <a:lnTo>
                          <a:pt x="114" y="198"/>
                        </a:lnTo>
                        <a:lnTo>
                          <a:pt x="102" y="194"/>
                        </a:lnTo>
                        <a:lnTo>
                          <a:pt x="46" y="182"/>
                        </a:lnTo>
                        <a:lnTo>
                          <a:pt x="28" y="176"/>
                        </a:lnTo>
                        <a:lnTo>
                          <a:pt x="24" y="174"/>
                        </a:lnTo>
                        <a:lnTo>
                          <a:pt x="20" y="172"/>
                        </a:lnTo>
                        <a:lnTo>
                          <a:pt x="18" y="162"/>
                        </a:lnTo>
                        <a:lnTo>
                          <a:pt x="20" y="158"/>
                        </a:lnTo>
                        <a:lnTo>
                          <a:pt x="24" y="154"/>
                        </a:lnTo>
                        <a:lnTo>
                          <a:pt x="26" y="152"/>
                        </a:lnTo>
                        <a:lnTo>
                          <a:pt x="34" y="148"/>
                        </a:lnTo>
                        <a:lnTo>
                          <a:pt x="42" y="144"/>
                        </a:lnTo>
                        <a:lnTo>
                          <a:pt x="52" y="144"/>
                        </a:lnTo>
                        <a:lnTo>
                          <a:pt x="70" y="146"/>
                        </a:lnTo>
                        <a:lnTo>
                          <a:pt x="144" y="152"/>
                        </a:lnTo>
                        <a:lnTo>
                          <a:pt x="168" y="154"/>
                        </a:lnTo>
                        <a:lnTo>
                          <a:pt x="192" y="150"/>
                        </a:lnTo>
                        <a:lnTo>
                          <a:pt x="238" y="140"/>
                        </a:lnTo>
                        <a:lnTo>
                          <a:pt x="272" y="134"/>
                        </a:lnTo>
                        <a:lnTo>
                          <a:pt x="282" y="130"/>
                        </a:lnTo>
                        <a:lnTo>
                          <a:pt x="284" y="128"/>
                        </a:lnTo>
                        <a:lnTo>
                          <a:pt x="284" y="126"/>
                        </a:lnTo>
                        <a:lnTo>
                          <a:pt x="282" y="112"/>
                        </a:lnTo>
                        <a:lnTo>
                          <a:pt x="278" y="104"/>
                        </a:lnTo>
                        <a:lnTo>
                          <a:pt x="276" y="100"/>
                        </a:lnTo>
                        <a:lnTo>
                          <a:pt x="272" y="96"/>
                        </a:lnTo>
                        <a:lnTo>
                          <a:pt x="260" y="92"/>
                        </a:lnTo>
                        <a:lnTo>
                          <a:pt x="252" y="84"/>
                        </a:lnTo>
                        <a:lnTo>
                          <a:pt x="240" y="70"/>
                        </a:lnTo>
                        <a:lnTo>
                          <a:pt x="236" y="66"/>
                        </a:lnTo>
                        <a:lnTo>
                          <a:pt x="224" y="50"/>
                        </a:lnTo>
                        <a:lnTo>
                          <a:pt x="220" y="40"/>
                        </a:lnTo>
                        <a:lnTo>
                          <a:pt x="218" y="26"/>
                        </a:lnTo>
                        <a:lnTo>
                          <a:pt x="218" y="14"/>
                        </a:lnTo>
                        <a:lnTo>
                          <a:pt x="222" y="8"/>
                        </a:lnTo>
                        <a:lnTo>
                          <a:pt x="230" y="4"/>
                        </a:lnTo>
                        <a:lnTo>
                          <a:pt x="236" y="0"/>
                        </a:lnTo>
                        <a:lnTo>
                          <a:pt x="242" y="0"/>
                        </a:lnTo>
                        <a:lnTo>
                          <a:pt x="248" y="2"/>
                        </a:lnTo>
                        <a:lnTo>
                          <a:pt x="254" y="6"/>
                        </a:lnTo>
                        <a:lnTo>
                          <a:pt x="262" y="16"/>
                        </a:lnTo>
                        <a:lnTo>
                          <a:pt x="272" y="30"/>
                        </a:lnTo>
                        <a:lnTo>
                          <a:pt x="288" y="46"/>
                        </a:lnTo>
                        <a:lnTo>
                          <a:pt x="302" y="60"/>
                        </a:lnTo>
                        <a:lnTo>
                          <a:pt x="314" y="72"/>
                        </a:lnTo>
                        <a:lnTo>
                          <a:pt x="324" y="80"/>
                        </a:lnTo>
                        <a:lnTo>
                          <a:pt x="350" y="92"/>
                        </a:lnTo>
                        <a:lnTo>
                          <a:pt x="382" y="104"/>
                        </a:lnTo>
                        <a:lnTo>
                          <a:pt x="398" y="112"/>
                        </a:lnTo>
                        <a:lnTo>
                          <a:pt x="410" y="116"/>
                        </a:lnTo>
                        <a:lnTo>
                          <a:pt x="426" y="120"/>
                        </a:lnTo>
                        <a:lnTo>
                          <a:pt x="436" y="122"/>
                        </a:lnTo>
                        <a:lnTo>
                          <a:pt x="448" y="128"/>
                        </a:lnTo>
                        <a:lnTo>
                          <a:pt x="456" y="134"/>
                        </a:lnTo>
                        <a:lnTo>
                          <a:pt x="464" y="142"/>
                        </a:lnTo>
                        <a:lnTo>
                          <a:pt x="466" y="144"/>
                        </a:lnTo>
                        <a:lnTo>
                          <a:pt x="472" y="152"/>
                        </a:lnTo>
                        <a:lnTo>
                          <a:pt x="476" y="162"/>
                        </a:lnTo>
                        <a:lnTo>
                          <a:pt x="480" y="170"/>
                        </a:lnTo>
                        <a:lnTo>
                          <a:pt x="480" y="176"/>
                        </a:lnTo>
                        <a:lnTo>
                          <a:pt x="480" y="186"/>
                        </a:lnTo>
                        <a:lnTo>
                          <a:pt x="480" y="192"/>
                        </a:lnTo>
                        <a:lnTo>
                          <a:pt x="478" y="192"/>
                        </a:lnTo>
                        <a:lnTo>
                          <a:pt x="480" y="192"/>
                        </a:lnTo>
                        <a:lnTo>
                          <a:pt x="488" y="192"/>
                        </a:lnTo>
                        <a:lnTo>
                          <a:pt x="490" y="192"/>
                        </a:lnTo>
                        <a:lnTo>
                          <a:pt x="488" y="192"/>
                        </a:lnTo>
                        <a:lnTo>
                          <a:pt x="474" y="198"/>
                        </a:lnTo>
                        <a:lnTo>
                          <a:pt x="408" y="224"/>
                        </a:lnTo>
                        <a:lnTo>
                          <a:pt x="360" y="224"/>
                        </a:lnTo>
                        <a:lnTo>
                          <a:pt x="274" y="226"/>
                        </a:lnTo>
                        <a:lnTo>
                          <a:pt x="236" y="22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/>
                    <a:endParaRPr lang="en-US">
                      <a:solidFill>
                        <a:srgbClr val="000000"/>
                      </a:solidFill>
                      <a:latin typeface="Calibri" pitchFamily="-105" charset="0"/>
                    </a:endParaRPr>
                  </a:p>
                </p:txBody>
              </p:sp>
              <p:grpSp>
                <p:nvGrpSpPr>
                  <p:cNvPr id="8" name="Gruppe 83"/>
                  <p:cNvGrpSpPr>
                    <a:grpSpLocks/>
                  </p:cNvGrpSpPr>
                  <p:nvPr/>
                </p:nvGrpSpPr>
                <p:grpSpPr bwMode="auto">
                  <a:xfrm>
                    <a:off x="13233331" y="-4318020"/>
                    <a:ext cx="2917874" cy="7626644"/>
                    <a:chOff x="13233331" y="-4318020"/>
                    <a:chExt cx="2917874" cy="7626644"/>
                  </a:xfrm>
                </p:grpSpPr>
                <p:sp>
                  <p:nvSpPr>
                    <p:cNvPr id="3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6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928943" y="-3260245"/>
                      <a:ext cx="133338" cy="111111"/>
                    </a:xfrm>
                    <a:custGeom>
                      <a:avLst/>
                      <a:gdLst>
                        <a:gd name="T0" fmla="*/ 2147483647 w 84"/>
                        <a:gd name="T1" fmla="*/ 2147483647 h 70"/>
                        <a:gd name="T2" fmla="*/ 2147483647 w 84"/>
                        <a:gd name="T3" fmla="*/ 2147483647 h 70"/>
                        <a:gd name="T4" fmla="*/ 2147483647 w 84"/>
                        <a:gd name="T5" fmla="*/ 2147483647 h 70"/>
                        <a:gd name="T6" fmla="*/ 2147483647 w 84"/>
                        <a:gd name="T7" fmla="*/ 2147483647 h 70"/>
                        <a:gd name="T8" fmla="*/ 2147483647 w 84"/>
                        <a:gd name="T9" fmla="*/ 2147483647 h 70"/>
                        <a:gd name="T10" fmla="*/ 2147483647 w 84"/>
                        <a:gd name="T11" fmla="*/ 2147483647 h 70"/>
                        <a:gd name="T12" fmla="*/ 0 w 84"/>
                        <a:gd name="T13" fmla="*/ 2147483647 h 70"/>
                        <a:gd name="T14" fmla="*/ 2147483647 w 84"/>
                        <a:gd name="T15" fmla="*/ 2147483647 h 70"/>
                        <a:gd name="T16" fmla="*/ 2147483647 w 84"/>
                        <a:gd name="T17" fmla="*/ 2147483647 h 70"/>
                        <a:gd name="T18" fmla="*/ 2147483647 w 84"/>
                        <a:gd name="T19" fmla="*/ 2147483647 h 70"/>
                        <a:gd name="T20" fmla="*/ 2147483647 w 84"/>
                        <a:gd name="T21" fmla="*/ 0 h 70"/>
                        <a:gd name="T22" fmla="*/ 2147483647 w 84"/>
                        <a:gd name="T23" fmla="*/ 2147483647 h 70"/>
                        <a:gd name="T24" fmla="*/ 2147483647 w 84"/>
                        <a:gd name="T25" fmla="*/ 2147483647 h 7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84"/>
                        <a:gd name="T40" fmla="*/ 0 h 70"/>
                        <a:gd name="T41" fmla="*/ 84 w 84"/>
                        <a:gd name="T42" fmla="*/ 70 h 70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84" h="70">
                          <a:moveTo>
                            <a:pt x="68" y="10"/>
                          </a:moveTo>
                          <a:lnTo>
                            <a:pt x="54" y="18"/>
                          </a:lnTo>
                          <a:lnTo>
                            <a:pt x="16" y="24"/>
                          </a:lnTo>
                          <a:lnTo>
                            <a:pt x="8" y="32"/>
                          </a:lnTo>
                          <a:lnTo>
                            <a:pt x="2" y="46"/>
                          </a:lnTo>
                          <a:lnTo>
                            <a:pt x="2" y="68"/>
                          </a:lnTo>
                          <a:lnTo>
                            <a:pt x="0" y="70"/>
                          </a:lnTo>
                          <a:lnTo>
                            <a:pt x="76" y="58"/>
                          </a:lnTo>
                          <a:lnTo>
                            <a:pt x="78" y="56"/>
                          </a:lnTo>
                          <a:lnTo>
                            <a:pt x="84" y="34"/>
                          </a:lnTo>
                          <a:lnTo>
                            <a:pt x="84" y="0"/>
                          </a:lnTo>
                          <a:lnTo>
                            <a:pt x="84" y="4"/>
                          </a:lnTo>
                          <a:lnTo>
                            <a:pt x="68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4757826" y="-3222467"/>
                      <a:ext cx="691134" cy="1064441"/>
                    </a:xfrm>
                    <a:custGeom>
                      <a:avLst/>
                      <a:gdLst>
                        <a:gd name="T0" fmla="*/ 2147483647 w 436"/>
                        <a:gd name="T1" fmla="*/ 2147483647 h 670"/>
                        <a:gd name="T2" fmla="*/ 2147483647 w 436"/>
                        <a:gd name="T3" fmla="*/ 0 h 670"/>
                        <a:gd name="T4" fmla="*/ 2147483647 w 436"/>
                        <a:gd name="T5" fmla="*/ 0 h 670"/>
                        <a:gd name="T6" fmla="*/ 2147483647 w 436"/>
                        <a:gd name="T7" fmla="*/ 0 h 670"/>
                        <a:gd name="T8" fmla="*/ 2147483647 w 436"/>
                        <a:gd name="T9" fmla="*/ 2147483647 h 670"/>
                        <a:gd name="T10" fmla="*/ 2147483647 w 436"/>
                        <a:gd name="T11" fmla="*/ 2147483647 h 670"/>
                        <a:gd name="T12" fmla="*/ 2147483647 w 436"/>
                        <a:gd name="T13" fmla="*/ 2147483647 h 670"/>
                        <a:gd name="T14" fmla="*/ 2147483647 w 436"/>
                        <a:gd name="T15" fmla="*/ 2147483647 h 670"/>
                        <a:gd name="T16" fmla="*/ 2147483647 w 436"/>
                        <a:gd name="T17" fmla="*/ 2147483647 h 670"/>
                        <a:gd name="T18" fmla="*/ 2147483647 w 436"/>
                        <a:gd name="T19" fmla="*/ 2147483647 h 670"/>
                        <a:gd name="T20" fmla="*/ 2147483647 w 436"/>
                        <a:gd name="T21" fmla="*/ 2147483647 h 670"/>
                        <a:gd name="T22" fmla="*/ 2147483647 w 436"/>
                        <a:gd name="T23" fmla="*/ 2147483647 h 670"/>
                        <a:gd name="T24" fmla="*/ 2147483647 w 436"/>
                        <a:gd name="T25" fmla="*/ 2147483647 h 670"/>
                        <a:gd name="T26" fmla="*/ 2147483647 w 436"/>
                        <a:gd name="T27" fmla="*/ 2147483647 h 670"/>
                        <a:gd name="T28" fmla="*/ 2147483647 w 436"/>
                        <a:gd name="T29" fmla="*/ 2147483647 h 670"/>
                        <a:gd name="T30" fmla="*/ 2147483647 w 436"/>
                        <a:gd name="T31" fmla="*/ 2147483647 h 670"/>
                        <a:gd name="T32" fmla="*/ 2147483647 w 436"/>
                        <a:gd name="T33" fmla="*/ 2147483647 h 670"/>
                        <a:gd name="T34" fmla="*/ 2147483647 w 436"/>
                        <a:gd name="T35" fmla="*/ 2147483647 h 670"/>
                        <a:gd name="T36" fmla="*/ 2147483647 w 436"/>
                        <a:gd name="T37" fmla="*/ 2147483647 h 670"/>
                        <a:gd name="T38" fmla="*/ 2147483647 w 436"/>
                        <a:gd name="T39" fmla="*/ 2147483647 h 670"/>
                        <a:gd name="T40" fmla="*/ 2147483647 w 436"/>
                        <a:gd name="T41" fmla="*/ 2147483647 h 670"/>
                        <a:gd name="T42" fmla="*/ 2147483647 w 436"/>
                        <a:gd name="T43" fmla="*/ 2147483647 h 670"/>
                        <a:gd name="T44" fmla="*/ 2147483647 w 436"/>
                        <a:gd name="T45" fmla="*/ 2147483647 h 670"/>
                        <a:gd name="T46" fmla="*/ 2147483647 w 436"/>
                        <a:gd name="T47" fmla="*/ 2147483647 h 670"/>
                        <a:gd name="T48" fmla="*/ 2147483647 w 436"/>
                        <a:gd name="T49" fmla="*/ 2147483647 h 670"/>
                        <a:gd name="T50" fmla="*/ 2147483647 w 436"/>
                        <a:gd name="T51" fmla="*/ 2147483647 h 670"/>
                        <a:gd name="T52" fmla="*/ 2147483647 w 436"/>
                        <a:gd name="T53" fmla="*/ 2147483647 h 670"/>
                        <a:gd name="T54" fmla="*/ 2147483647 w 436"/>
                        <a:gd name="T55" fmla="*/ 2147483647 h 670"/>
                        <a:gd name="T56" fmla="*/ 2147483647 w 436"/>
                        <a:gd name="T57" fmla="*/ 2147483647 h 670"/>
                        <a:gd name="T58" fmla="*/ 2147483647 w 436"/>
                        <a:gd name="T59" fmla="*/ 2147483647 h 670"/>
                        <a:gd name="T60" fmla="*/ 2147483647 w 436"/>
                        <a:gd name="T61" fmla="*/ 2147483647 h 670"/>
                        <a:gd name="T62" fmla="*/ 2147483647 w 436"/>
                        <a:gd name="T63" fmla="*/ 2147483647 h 670"/>
                        <a:gd name="T64" fmla="*/ 2147483647 w 436"/>
                        <a:gd name="T65" fmla="*/ 2147483647 h 670"/>
                        <a:gd name="T66" fmla="*/ 0 w 436"/>
                        <a:gd name="T67" fmla="*/ 2147483647 h 670"/>
                        <a:gd name="T68" fmla="*/ 2147483647 w 436"/>
                        <a:gd name="T69" fmla="*/ 2147483647 h 670"/>
                        <a:gd name="T70" fmla="*/ 2147483647 w 436"/>
                        <a:gd name="T71" fmla="*/ 2147483647 h 670"/>
                        <a:gd name="T72" fmla="*/ 2147483647 w 436"/>
                        <a:gd name="T73" fmla="*/ 2147483647 h 670"/>
                        <a:gd name="T74" fmla="*/ 2147483647 w 436"/>
                        <a:gd name="T75" fmla="*/ 2147483647 h 670"/>
                        <a:gd name="T76" fmla="*/ 2147483647 w 436"/>
                        <a:gd name="T77" fmla="*/ 2147483647 h 670"/>
                        <a:gd name="T78" fmla="*/ 2147483647 w 436"/>
                        <a:gd name="T79" fmla="*/ 2147483647 h 670"/>
                        <a:gd name="T80" fmla="*/ 2147483647 w 436"/>
                        <a:gd name="T81" fmla="*/ 2147483647 h 670"/>
                        <a:gd name="T82" fmla="*/ 2147483647 w 436"/>
                        <a:gd name="T83" fmla="*/ 2147483647 h 670"/>
                        <a:gd name="T84" fmla="*/ 2147483647 w 436"/>
                        <a:gd name="T85" fmla="*/ 2147483647 h 670"/>
                        <a:gd name="T86" fmla="*/ 2147483647 w 436"/>
                        <a:gd name="T87" fmla="*/ 2147483647 h 670"/>
                        <a:gd name="T88" fmla="*/ 2147483647 w 436"/>
                        <a:gd name="T89" fmla="*/ 2147483647 h 67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436"/>
                        <a:gd name="T136" fmla="*/ 0 h 670"/>
                        <a:gd name="T137" fmla="*/ 436 w 436"/>
                        <a:gd name="T138" fmla="*/ 670 h 67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436" h="670">
                          <a:moveTo>
                            <a:pt x="436" y="16"/>
                          </a:moveTo>
                          <a:lnTo>
                            <a:pt x="436" y="0"/>
                          </a:lnTo>
                          <a:lnTo>
                            <a:pt x="434" y="0"/>
                          </a:lnTo>
                          <a:lnTo>
                            <a:pt x="434" y="4"/>
                          </a:lnTo>
                          <a:lnTo>
                            <a:pt x="410" y="26"/>
                          </a:lnTo>
                          <a:lnTo>
                            <a:pt x="380" y="54"/>
                          </a:lnTo>
                          <a:lnTo>
                            <a:pt x="358" y="76"/>
                          </a:lnTo>
                          <a:lnTo>
                            <a:pt x="320" y="98"/>
                          </a:lnTo>
                          <a:lnTo>
                            <a:pt x="246" y="134"/>
                          </a:lnTo>
                          <a:lnTo>
                            <a:pt x="208" y="156"/>
                          </a:lnTo>
                          <a:lnTo>
                            <a:pt x="186" y="170"/>
                          </a:lnTo>
                          <a:lnTo>
                            <a:pt x="170" y="192"/>
                          </a:lnTo>
                          <a:lnTo>
                            <a:pt x="170" y="214"/>
                          </a:lnTo>
                          <a:lnTo>
                            <a:pt x="186" y="228"/>
                          </a:lnTo>
                          <a:lnTo>
                            <a:pt x="170" y="234"/>
                          </a:lnTo>
                          <a:lnTo>
                            <a:pt x="154" y="192"/>
                          </a:lnTo>
                          <a:lnTo>
                            <a:pt x="148" y="156"/>
                          </a:lnTo>
                          <a:lnTo>
                            <a:pt x="132" y="134"/>
                          </a:lnTo>
                          <a:lnTo>
                            <a:pt x="124" y="120"/>
                          </a:lnTo>
                          <a:lnTo>
                            <a:pt x="124" y="98"/>
                          </a:lnTo>
                          <a:lnTo>
                            <a:pt x="124" y="76"/>
                          </a:lnTo>
                          <a:lnTo>
                            <a:pt x="154" y="70"/>
                          </a:lnTo>
                          <a:lnTo>
                            <a:pt x="178" y="54"/>
                          </a:lnTo>
                          <a:lnTo>
                            <a:pt x="184" y="34"/>
                          </a:lnTo>
                          <a:lnTo>
                            <a:pt x="108" y="46"/>
                          </a:lnTo>
                          <a:lnTo>
                            <a:pt x="94" y="66"/>
                          </a:lnTo>
                          <a:lnTo>
                            <a:pt x="82" y="80"/>
                          </a:lnTo>
                          <a:lnTo>
                            <a:pt x="66" y="124"/>
                          </a:lnTo>
                          <a:lnTo>
                            <a:pt x="52" y="212"/>
                          </a:lnTo>
                          <a:lnTo>
                            <a:pt x="22" y="394"/>
                          </a:lnTo>
                          <a:lnTo>
                            <a:pt x="8" y="576"/>
                          </a:lnTo>
                          <a:lnTo>
                            <a:pt x="0" y="642"/>
                          </a:lnTo>
                          <a:lnTo>
                            <a:pt x="8" y="670"/>
                          </a:lnTo>
                          <a:lnTo>
                            <a:pt x="52" y="590"/>
                          </a:lnTo>
                          <a:lnTo>
                            <a:pt x="164" y="394"/>
                          </a:lnTo>
                          <a:lnTo>
                            <a:pt x="230" y="284"/>
                          </a:lnTo>
                          <a:lnTo>
                            <a:pt x="304" y="182"/>
                          </a:lnTo>
                          <a:lnTo>
                            <a:pt x="364" y="102"/>
                          </a:lnTo>
                          <a:lnTo>
                            <a:pt x="394" y="72"/>
                          </a:lnTo>
                          <a:lnTo>
                            <a:pt x="416" y="52"/>
                          </a:lnTo>
                          <a:lnTo>
                            <a:pt x="436" y="42"/>
                          </a:lnTo>
                          <a:lnTo>
                            <a:pt x="436" y="38"/>
                          </a:lnTo>
                          <a:lnTo>
                            <a:pt x="436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0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custGeom>
                      <a:avLst/>
                      <a:gdLst>
                        <a:gd name="T0" fmla="*/ 2147483647 w 2"/>
                        <a:gd name="T1" fmla="*/ 2147483647 h 2"/>
                        <a:gd name="T2" fmla="*/ 0 w 2"/>
                        <a:gd name="T3" fmla="*/ 0 h 2"/>
                        <a:gd name="T4" fmla="*/ 0 w 2"/>
                        <a:gd name="T5" fmla="*/ 2147483647 h 2"/>
                        <a:gd name="T6" fmla="*/ 2147483647 w 2"/>
                        <a:gd name="T7" fmla="*/ 2147483647 h 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"/>
                        <a:gd name="T13" fmla="*/ 0 h 2"/>
                        <a:gd name="T14" fmla="*/ 2 w 2"/>
                        <a:gd name="T15" fmla="*/ 2 h 2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" h="2">
                          <a:moveTo>
                            <a:pt x="2" y="2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1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4886719" y="-3149134"/>
                      <a:ext cx="42224" cy="53333"/>
                    </a:xfrm>
                    <a:custGeom>
                      <a:avLst/>
                      <a:gdLst>
                        <a:gd name="T0" fmla="*/ 2147483647 w 26"/>
                        <a:gd name="T1" fmla="*/ 0 h 34"/>
                        <a:gd name="T2" fmla="*/ 2147483647 w 26"/>
                        <a:gd name="T3" fmla="*/ 2147483647 h 34"/>
                        <a:gd name="T4" fmla="*/ 0 w 26"/>
                        <a:gd name="T5" fmla="*/ 2147483647 h 34"/>
                        <a:gd name="T6" fmla="*/ 2147483647 w 26"/>
                        <a:gd name="T7" fmla="*/ 2147483647 h 34"/>
                        <a:gd name="T8" fmla="*/ 2147483647 w 26"/>
                        <a:gd name="T9" fmla="*/ 0 h 3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"/>
                        <a:gd name="T16" fmla="*/ 0 h 34"/>
                        <a:gd name="T17" fmla="*/ 26 w 26"/>
                        <a:gd name="T18" fmla="*/ 34 h 3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" h="34">
                          <a:moveTo>
                            <a:pt x="26" y="0"/>
                          </a:moveTo>
                          <a:lnTo>
                            <a:pt x="6" y="4"/>
                          </a:lnTo>
                          <a:lnTo>
                            <a:pt x="0" y="34"/>
                          </a:lnTo>
                          <a:lnTo>
                            <a:pt x="12" y="2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2467"/>
                      <a:ext cx="17778" cy="66666"/>
                    </a:xfrm>
                    <a:custGeom>
                      <a:avLst/>
                      <a:gdLst>
                        <a:gd name="T0" fmla="*/ 2147483647 w 12"/>
                        <a:gd name="T1" fmla="*/ 0 h 42"/>
                        <a:gd name="T2" fmla="*/ 2147483647 w 12"/>
                        <a:gd name="T3" fmla="*/ 0 h 42"/>
                        <a:gd name="T4" fmla="*/ 0 w 12"/>
                        <a:gd name="T5" fmla="*/ 0 h 42"/>
                        <a:gd name="T6" fmla="*/ 2147483647 w 12"/>
                        <a:gd name="T7" fmla="*/ 0 h 42"/>
                        <a:gd name="T8" fmla="*/ 2147483647 w 12"/>
                        <a:gd name="T9" fmla="*/ 2147483647 h 42"/>
                        <a:gd name="T10" fmla="*/ 2147483647 w 12"/>
                        <a:gd name="T11" fmla="*/ 2147483647 h 42"/>
                        <a:gd name="T12" fmla="*/ 2147483647 w 12"/>
                        <a:gd name="T13" fmla="*/ 2147483647 h 42"/>
                        <a:gd name="T14" fmla="*/ 2147483647 w 12"/>
                        <a:gd name="T15" fmla="*/ 2147483647 h 42"/>
                        <a:gd name="T16" fmla="*/ 2147483647 w 12"/>
                        <a:gd name="T17" fmla="*/ 0 h 42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42"/>
                        <a:gd name="T29" fmla="*/ 12 w 12"/>
                        <a:gd name="T30" fmla="*/ 42 h 42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42">
                          <a:moveTo>
                            <a:pt x="4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2" y="16"/>
                          </a:lnTo>
                          <a:lnTo>
                            <a:pt x="2" y="38"/>
                          </a:lnTo>
                          <a:lnTo>
                            <a:pt x="2" y="42"/>
                          </a:lnTo>
                          <a:lnTo>
                            <a:pt x="12" y="3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5024501" y="-3291356"/>
                      <a:ext cx="37780" cy="31111"/>
                    </a:xfrm>
                    <a:custGeom>
                      <a:avLst/>
                      <a:gdLst>
                        <a:gd name="T0" fmla="*/ 2147483647 w 24"/>
                        <a:gd name="T1" fmla="*/ 2147483647 h 20"/>
                        <a:gd name="T2" fmla="*/ 2147483647 w 24"/>
                        <a:gd name="T3" fmla="*/ 2147483647 h 20"/>
                        <a:gd name="T4" fmla="*/ 2147483647 w 24"/>
                        <a:gd name="T5" fmla="*/ 0 h 20"/>
                        <a:gd name="T6" fmla="*/ 2147483647 w 24"/>
                        <a:gd name="T7" fmla="*/ 0 h 20"/>
                        <a:gd name="T8" fmla="*/ 0 w 24"/>
                        <a:gd name="T9" fmla="*/ 2147483647 h 20"/>
                        <a:gd name="T10" fmla="*/ 2147483647 w 24"/>
                        <a:gd name="T11" fmla="*/ 2147483647 h 2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24"/>
                        <a:gd name="T19" fmla="*/ 0 h 20"/>
                        <a:gd name="T20" fmla="*/ 24 w 24"/>
                        <a:gd name="T21" fmla="*/ 20 h 2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4" h="20">
                          <a:moveTo>
                            <a:pt x="24" y="20"/>
                          </a:moveTo>
                          <a:lnTo>
                            <a:pt x="24" y="18"/>
                          </a:lnTo>
                          <a:lnTo>
                            <a:pt x="18" y="0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lnTo>
                            <a:pt x="24" y="2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3233331" y="-4318020"/>
                      <a:ext cx="2917874" cy="7626644"/>
                    </a:xfrm>
                    <a:custGeom>
                      <a:avLst/>
                      <a:gdLst>
                        <a:gd name="T0" fmla="*/ 2147483647 w 1838"/>
                        <a:gd name="T1" fmla="*/ 2147483647 h 4804"/>
                        <a:gd name="T2" fmla="*/ 2147483647 w 1838"/>
                        <a:gd name="T3" fmla="*/ 2147483647 h 4804"/>
                        <a:gd name="T4" fmla="*/ 2147483647 w 1838"/>
                        <a:gd name="T5" fmla="*/ 2147483647 h 4804"/>
                        <a:gd name="T6" fmla="*/ 2147483647 w 1838"/>
                        <a:gd name="T7" fmla="*/ 2147483647 h 4804"/>
                        <a:gd name="T8" fmla="*/ 2147483647 w 1838"/>
                        <a:gd name="T9" fmla="*/ 2147483647 h 4804"/>
                        <a:gd name="T10" fmla="*/ 2147483647 w 1838"/>
                        <a:gd name="T11" fmla="*/ 2147483647 h 4804"/>
                        <a:gd name="T12" fmla="*/ 2147483647 w 1838"/>
                        <a:gd name="T13" fmla="*/ 2147483647 h 4804"/>
                        <a:gd name="T14" fmla="*/ 2147483647 w 1838"/>
                        <a:gd name="T15" fmla="*/ 2147483647 h 4804"/>
                        <a:gd name="T16" fmla="*/ 2147483647 w 1838"/>
                        <a:gd name="T17" fmla="*/ 2147483647 h 4804"/>
                        <a:gd name="T18" fmla="*/ 2147483647 w 1838"/>
                        <a:gd name="T19" fmla="*/ 2147483647 h 4804"/>
                        <a:gd name="T20" fmla="*/ 2147483647 w 1838"/>
                        <a:gd name="T21" fmla="*/ 2147483647 h 4804"/>
                        <a:gd name="T22" fmla="*/ 2147483647 w 1838"/>
                        <a:gd name="T23" fmla="*/ 2147483647 h 4804"/>
                        <a:gd name="T24" fmla="*/ 2147483647 w 1838"/>
                        <a:gd name="T25" fmla="*/ 2147483647 h 4804"/>
                        <a:gd name="T26" fmla="*/ 2147483647 w 1838"/>
                        <a:gd name="T27" fmla="*/ 2147483647 h 4804"/>
                        <a:gd name="T28" fmla="*/ 2147483647 w 1838"/>
                        <a:gd name="T29" fmla="*/ 2147483647 h 4804"/>
                        <a:gd name="T30" fmla="*/ 2147483647 w 1838"/>
                        <a:gd name="T31" fmla="*/ 2147483647 h 4804"/>
                        <a:gd name="T32" fmla="*/ 2147483647 w 1838"/>
                        <a:gd name="T33" fmla="*/ 2147483647 h 4804"/>
                        <a:gd name="T34" fmla="*/ 2147483647 w 1838"/>
                        <a:gd name="T35" fmla="*/ 2147483647 h 4804"/>
                        <a:gd name="T36" fmla="*/ 2147483647 w 1838"/>
                        <a:gd name="T37" fmla="*/ 2147483647 h 4804"/>
                        <a:gd name="T38" fmla="*/ 2147483647 w 1838"/>
                        <a:gd name="T39" fmla="*/ 2147483647 h 4804"/>
                        <a:gd name="T40" fmla="*/ 2147483647 w 1838"/>
                        <a:gd name="T41" fmla="*/ 2147483647 h 4804"/>
                        <a:gd name="T42" fmla="*/ 2147483647 w 1838"/>
                        <a:gd name="T43" fmla="*/ 2147483647 h 4804"/>
                        <a:gd name="T44" fmla="*/ 2147483647 w 1838"/>
                        <a:gd name="T45" fmla="*/ 2147483647 h 4804"/>
                        <a:gd name="T46" fmla="*/ 2147483647 w 1838"/>
                        <a:gd name="T47" fmla="*/ 2147483647 h 4804"/>
                        <a:gd name="T48" fmla="*/ 2147483647 w 1838"/>
                        <a:gd name="T49" fmla="*/ 2147483647 h 4804"/>
                        <a:gd name="T50" fmla="*/ 2147483647 w 1838"/>
                        <a:gd name="T51" fmla="*/ 2147483647 h 4804"/>
                        <a:gd name="T52" fmla="*/ 2147483647 w 1838"/>
                        <a:gd name="T53" fmla="*/ 2147483647 h 4804"/>
                        <a:gd name="T54" fmla="*/ 0 w 1838"/>
                        <a:gd name="T55" fmla="*/ 2147483647 h 4804"/>
                        <a:gd name="T56" fmla="*/ 2147483647 w 1838"/>
                        <a:gd name="T57" fmla="*/ 2147483647 h 4804"/>
                        <a:gd name="T58" fmla="*/ 2147483647 w 1838"/>
                        <a:gd name="T59" fmla="*/ 2147483647 h 4804"/>
                        <a:gd name="T60" fmla="*/ 2147483647 w 1838"/>
                        <a:gd name="T61" fmla="*/ 2147483647 h 4804"/>
                        <a:gd name="T62" fmla="*/ 2147483647 w 1838"/>
                        <a:gd name="T63" fmla="*/ 2147483647 h 4804"/>
                        <a:gd name="T64" fmla="*/ 2147483647 w 1838"/>
                        <a:gd name="T65" fmla="*/ 2147483647 h 4804"/>
                        <a:gd name="T66" fmla="*/ 2147483647 w 1838"/>
                        <a:gd name="T67" fmla="*/ 2147483647 h 4804"/>
                        <a:gd name="T68" fmla="*/ 2147483647 w 1838"/>
                        <a:gd name="T69" fmla="*/ 2147483647 h 4804"/>
                        <a:gd name="T70" fmla="*/ 2147483647 w 1838"/>
                        <a:gd name="T71" fmla="*/ 2147483647 h 4804"/>
                        <a:gd name="T72" fmla="*/ 2147483647 w 1838"/>
                        <a:gd name="T73" fmla="*/ 2147483647 h 4804"/>
                        <a:gd name="T74" fmla="*/ 2147483647 w 1838"/>
                        <a:gd name="T75" fmla="*/ 2147483647 h 4804"/>
                        <a:gd name="T76" fmla="*/ 2147483647 w 1838"/>
                        <a:gd name="T77" fmla="*/ 2147483647 h 4804"/>
                        <a:gd name="T78" fmla="*/ 2147483647 w 1838"/>
                        <a:gd name="T79" fmla="*/ 2147483647 h 4804"/>
                        <a:gd name="T80" fmla="*/ 2147483647 w 1838"/>
                        <a:gd name="T81" fmla="*/ 2147483647 h 4804"/>
                        <a:gd name="T82" fmla="*/ 2147483647 w 1838"/>
                        <a:gd name="T83" fmla="*/ 2147483647 h 4804"/>
                        <a:gd name="T84" fmla="*/ 2147483647 w 1838"/>
                        <a:gd name="T85" fmla="*/ 2147483647 h 4804"/>
                        <a:gd name="T86" fmla="*/ 2147483647 w 1838"/>
                        <a:gd name="T87" fmla="*/ 2147483647 h 4804"/>
                        <a:gd name="T88" fmla="*/ 2147483647 w 1838"/>
                        <a:gd name="T89" fmla="*/ 2147483647 h 4804"/>
                        <a:gd name="T90" fmla="*/ 2147483647 w 1838"/>
                        <a:gd name="T91" fmla="*/ 2147483647 h 4804"/>
                        <a:gd name="T92" fmla="*/ 2147483647 w 1838"/>
                        <a:gd name="T93" fmla="*/ 2147483647 h 4804"/>
                        <a:gd name="T94" fmla="*/ 2147483647 w 1838"/>
                        <a:gd name="T95" fmla="*/ 2147483647 h 4804"/>
                        <a:gd name="T96" fmla="*/ 2147483647 w 1838"/>
                        <a:gd name="T97" fmla="*/ 2147483647 h 4804"/>
                        <a:gd name="T98" fmla="*/ 2147483647 w 1838"/>
                        <a:gd name="T99" fmla="*/ 2147483647 h 4804"/>
                        <a:gd name="T100" fmla="*/ 2147483647 w 1838"/>
                        <a:gd name="T101" fmla="*/ 2147483647 h 4804"/>
                        <a:gd name="T102" fmla="*/ 2147483647 w 1838"/>
                        <a:gd name="T103" fmla="*/ 2147483647 h 4804"/>
                        <a:gd name="T104" fmla="*/ 2147483647 w 1838"/>
                        <a:gd name="T105" fmla="*/ 2147483647 h 4804"/>
                        <a:gd name="T106" fmla="*/ 2147483647 w 1838"/>
                        <a:gd name="T107" fmla="*/ 2147483647 h 4804"/>
                        <a:gd name="T108" fmla="*/ 2147483647 w 1838"/>
                        <a:gd name="T109" fmla="*/ 2147483647 h 4804"/>
                        <a:gd name="T110" fmla="*/ 2147483647 w 1838"/>
                        <a:gd name="T111" fmla="*/ 2147483647 h 4804"/>
                        <a:gd name="T112" fmla="*/ 2147483647 w 1838"/>
                        <a:gd name="T113" fmla="*/ 2147483647 h 4804"/>
                        <a:gd name="T114" fmla="*/ 2147483647 w 1838"/>
                        <a:gd name="T115" fmla="*/ 2147483647 h 4804"/>
                        <a:gd name="T116" fmla="*/ 2147483647 w 1838"/>
                        <a:gd name="T117" fmla="*/ 2147483647 h 4804"/>
                        <a:gd name="T118" fmla="*/ 2147483647 w 1838"/>
                        <a:gd name="T119" fmla="*/ 2147483647 h 4804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1838"/>
                        <a:gd name="T181" fmla="*/ 0 h 4804"/>
                        <a:gd name="T182" fmla="*/ 1838 w 1838"/>
                        <a:gd name="T183" fmla="*/ 4804 h 4804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1838" h="4804">
                          <a:moveTo>
                            <a:pt x="1828" y="888"/>
                          </a:moveTo>
                          <a:lnTo>
                            <a:pt x="1820" y="864"/>
                          </a:lnTo>
                          <a:lnTo>
                            <a:pt x="1812" y="842"/>
                          </a:lnTo>
                          <a:lnTo>
                            <a:pt x="1804" y="828"/>
                          </a:lnTo>
                          <a:lnTo>
                            <a:pt x="1790" y="820"/>
                          </a:lnTo>
                          <a:lnTo>
                            <a:pt x="1730" y="806"/>
                          </a:lnTo>
                          <a:lnTo>
                            <a:pt x="1678" y="792"/>
                          </a:lnTo>
                          <a:lnTo>
                            <a:pt x="1618" y="770"/>
                          </a:lnTo>
                          <a:lnTo>
                            <a:pt x="1604" y="764"/>
                          </a:lnTo>
                          <a:lnTo>
                            <a:pt x="1626" y="742"/>
                          </a:lnTo>
                          <a:lnTo>
                            <a:pt x="1634" y="712"/>
                          </a:lnTo>
                          <a:lnTo>
                            <a:pt x="1656" y="684"/>
                          </a:lnTo>
                          <a:lnTo>
                            <a:pt x="1634" y="690"/>
                          </a:lnTo>
                          <a:lnTo>
                            <a:pt x="1612" y="690"/>
                          </a:lnTo>
                          <a:lnTo>
                            <a:pt x="1604" y="690"/>
                          </a:lnTo>
                          <a:lnTo>
                            <a:pt x="1604" y="684"/>
                          </a:lnTo>
                          <a:lnTo>
                            <a:pt x="1590" y="662"/>
                          </a:lnTo>
                          <a:lnTo>
                            <a:pt x="1566" y="648"/>
                          </a:lnTo>
                          <a:lnTo>
                            <a:pt x="1560" y="626"/>
                          </a:lnTo>
                          <a:lnTo>
                            <a:pt x="1560" y="604"/>
                          </a:lnTo>
                          <a:lnTo>
                            <a:pt x="1566" y="574"/>
                          </a:lnTo>
                          <a:lnTo>
                            <a:pt x="1574" y="532"/>
                          </a:lnTo>
                          <a:lnTo>
                            <a:pt x="1590" y="488"/>
                          </a:lnTo>
                          <a:lnTo>
                            <a:pt x="1590" y="452"/>
                          </a:lnTo>
                          <a:lnTo>
                            <a:pt x="1590" y="414"/>
                          </a:lnTo>
                          <a:lnTo>
                            <a:pt x="1574" y="386"/>
                          </a:lnTo>
                          <a:lnTo>
                            <a:pt x="1544" y="320"/>
                          </a:lnTo>
                          <a:lnTo>
                            <a:pt x="1538" y="284"/>
                          </a:lnTo>
                          <a:lnTo>
                            <a:pt x="1522" y="248"/>
                          </a:lnTo>
                          <a:lnTo>
                            <a:pt x="1508" y="204"/>
                          </a:lnTo>
                          <a:lnTo>
                            <a:pt x="1478" y="154"/>
                          </a:lnTo>
                          <a:lnTo>
                            <a:pt x="1432" y="110"/>
                          </a:lnTo>
                          <a:lnTo>
                            <a:pt x="1388" y="66"/>
                          </a:lnTo>
                          <a:lnTo>
                            <a:pt x="1344" y="36"/>
                          </a:lnTo>
                          <a:lnTo>
                            <a:pt x="1306" y="8"/>
                          </a:lnTo>
                          <a:lnTo>
                            <a:pt x="1270" y="0"/>
                          </a:lnTo>
                          <a:lnTo>
                            <a:pt x="1254" y="8"/>
                          </a:lnTo>
                          <a:lnTo>
                            <a:pt x="1240" y="16"/>
                          </a:lnTo>
                          <a:lnTo>
                            <a:pt x="1210" y="8"/>
                          </a:lnTo>
                          <a:lnTo>
                            <a:pt x="1188" y="8"/>
                          </a:lnTo>
                          <a:lnTo>
                            <a:pt x="1174" y="16"/>
                          </a:lnTo>
                          <a:lnTo>
                            <a:pt x="1114" y="16"/>
                          </a:lnTo>
                          <a:lnTo>
                            <a:pt x="1062" y="22"/>
                          </a:lnTo>
                          <a:lnTo>
                            <a:pt x="1040" y="30"/>
                          </a:lnTo>
                          <a:lnTo>
                            <a:pt x="1018" y="44"/>
                          </a:lnTo>
                          <a:lnTo>
                            <a:pt x="1002" y="66"/>
                          </a:lnTo>
                          <a:lnTo>
                            <a:pt x="988" y="88"/>
                          </a:lnTo>
                          <a:lnTo>
                            <a:pt x="972" y="146"/>
                          </a:lnTo>
                          <a:lnTo>
                            <a:pt x="972" y="196"/>
                          </a:lnTo>
                          <a:lnTo>
                            <a:pt x="972" y="226"/>
                          </a:lnTo>
                          <a:lnTo>
                            <a:pt x="958" y="328"/>
                          </a:lnTo>
                          <a:lnTo>
                            <a:pt x="950" y="392"/>
                          </a:lnTo>
                          <a:lnTo>
                            <a:pt x="958" y="444"/>
                          </a:lnTo>
                          <a:lnTo>
                            <a:pt x="988" y="538"/>
                          </a:lnTo>
                          <a:lnTo>
                            <a:pt x="988" y="568"/>
                          </a:lnTo>
                          <a:lnTo>
                            <a:pt x="980" y="604"/>
                          </a:lnTo>
                          <a:lnTo>
                            <a:pt x="958" y="640"/>
                          </a:lnTo>
                          <a:lnTo>
                            <a:pt x="944" y="648"/>
                          </a:lnTo>
                          <a:lnTo>
                            <a:pt x="928" y="654"/>
                          </a:lnTo>
                          <a:lnTo>
                            <a:pt x="944" y="654"/>
                          </a:lnTo>
                          <a:lnTo>
                            <a:pt x="958" y="654"/>
                          </a:lnTo>
                          <a:lnTo>
                            <a:pt x="972" y="654"/>
                          </a:lnTo>
                          <a:lnTo>
                            <a:pt x="958" y="690"/>
                          </a:lnTo>
                          <a:lnTo>
                            <a:pt x="936" y="706"/>
                          </a:lnTo>
                          <a:lnTo>
                            <a:pt x="920" y="712"/>
                          </a:lnTo>
                          <a:lnTo>
                            <a:pt x="906" y="706"/>
                          </a:lnTo>
                          <a:lnTo>
                            <a:pt x="914" y="742"/>
                          </a:lnTo>
                          <a:lnTo>
                            <a:pt x="928" y="770"/>
                          </a:lnTo>
                          <a:lnTo>
                            <a:pt x="874" y="784"/>
                          </a:lnTo>
                          <a:lnTo>
                            <a:pt x="866" y="784"/>
                          </a:lnTo>
                          <a:lnTo>
                            <a:pt x="828" y="798"/>
                          </a:lnTo>
                          <a:lnTo>
                            <a:pt x="792" y="820"/>
                          </a:lnTo>
                          <a:lnTo>
                            <a:pt x="778" y="834"/>
                          </a:lnTo>
                          <a:lnTo>
                            <a:pt x="778" y="846"/>
                          </a:lnTo>
                          <a:lnTo>
                            <a:pt x="770" y="850"/>
                          </a:lnTo>
                          <a:lnTo>
                            <a:pt x="748" y="856"/>
                          </a:lnTo>
                          <a:lnTo>
                            <a:pt x="732" y="860"/>
                          </a:lnTo>
                          <a:lnTo>
                            <a:pt x="726" y="866"/>
                          </a:lnTo>
                          <a:lnTo>
                            <a:pt x="720" y="870"/>
                          </a:lnTo>
                          <a:lnTo>
                            <a:pt x="714" y="874"/>
                          </a:lnTo>
                          <a:lnTo>
                            <a:pt x="700" y="882"/>
                          </a:lnTo>
                          <a:lnTo>
                            <a:pt x="688" y="888"/>
                          </a:lnTo>
                          <a:lnTo>
                            <a:pt x="670" y="910"/>
                          </a:lnTo>
                          <a:lnTo>
                            <a:pt x="668" y="926"/>
                          </a:lnTo>
                          <a:lnTo>
                            <a:pt x="656" y="962"/>
                          </a:lnTo>
                          <a:lnTo>
                            <a:pt x="656" y="994"/>
                          </a:lnTo>
                          <a:lnTo>
                            <a:pt x="654" y="1024"/>
                          </a:lnTo>
                          <a:lnTo>
                            <a:pt x="654" y="1044"/>
                          </a:lnTo>
                          <a:lnTo>
                            <a:pt x="644" y="1048"/>
                          </a:lnTo>
                          <a:lnTo>
                            <a:pt x="614" y="1048"/>
                          </a:lnTo>
                          <a:lnTo>
                            <a:pt x="608" y="1064"/>
                          </a:lnTo>
                          <a:lnTo>
                            <a:pt x="600" y="1088"/>
                          </a:lnTo>
                          <a:lnTo>
                            <a:pt x="586" y="1104"/>
                          </a:lnTo>
                          <a:lnTo>
                            <a:pt x="578" y="1114"/>
                          </a:lnTo>
                          <a:lnTo>
                            <a:pt x="558" y="1120"/>
                          </a:lnTo>
                          <a:lnTo>
                            <a:pt x="530" y="1124"/>
                          </a:lnTo>
                          <a:lnTo>
                            <a:pt x="498" y="1134"/>
                          </a:lnTo>
                          <a:lnTo>
                            <a:pt x="482" y="1150"/>
                          </a:lnTo>
                          <a:lnTo>
                            <a:pt x="456" y="1176"/>
                          </a:lnTo>
                          <a:lnTo>
                            <a:pt x="448" y="1188"/>
                          </a:lnTo>
                          <a:lnTo>
                            <a:pt x="434" y="1202"/>
                          </a:lnTo>
                          <a:lnTo>
                            <a:pt x="424" y="1208"/>
                          </a:lnTo>
                          <a:lnTo>
                            <a:pt x="410" y="1212"/>
                          </a:lnTo>
                          <a:lnTo>
                            <a:pt x="392" y="1206"/>
                          </a:lnTo>
                          <a:lnTo>
                            <a:pt x="360" y="1188"/>
                          </a:lnTo>
                          <a:lnTo>
                            <a:pt x="332" y="1174"/>
                          </a:lnTo>
                          <a:lnTo>
                            <a:pt x="302" y="1162"/>
                          </a:lnTo>
                          <a:lnTo>
                            <a:pt x="266" y="1138"/>
                          </a:lnTo>
                          <a:lnTo>
                            <a:pt x="250" y="1128"/>
                          </a:lnTo>
                          <a:lnTo>
                            <a:pt x="222" y="1108"/>
                          </a:lnTo>
                          <a:lnTo>
                            <a:pt x="196" y="1090"/>
                          </a:lnTo>
                          <a:lnTo>
                            <a:pt x="182" y="1080"/>
                          </a:lnTo>
                          <a:lnTo>
                            <a:pt x="168" y="1064"/>
                          </a:lnTo>
                          <a:lnTo>
                            <a:pt x="146" y="1052"/>
                          </a:lnTo>
                          <a:lnTo>
                            <a:pt x="138" y="1060"/>
                          </a:lnTo>
                          <a:lnTo>
                            <a:pt x="160" y="1082"/>
                          </a:lnTo>
                          <a:lnTo>
                            <a:pt x="154" y="1106"/>
                          </a:lnTo>
                          <a:lnTo>
                            <a:pt x="148" y="1130"/>
                          </a:lnTo>
                          <a:lnTo>
                            <a:pt x="138" y="1158"/>
                          </a:lnTo>
                          <a:lnTo>
                            <a:pt x="126" y="1186"/>
                          </a:lnTo>
                          <a:lnTo>
                            <a:pt x="110" y="1212"/>
                          </a:lnTo>
                          <a:lnTo>
                            <a:pt x="102" y="1224"/>
                          </a:lnTo>
                          <a:lnTo>
                            <a:pt x="94" y="1234"/>
                          </a:lnTo>
                          <a:lnTo>
                            <a:pt x="84" y="1240"/>
                          </a:lnTo>
                          <a:lnTo>
                            <a:pt x="74" y="1246"/>
                          </a:lnTo>
                          <a:lnTo>
                            <a:pt x="34" y="1194"/>
                          </a:lnTo>
                          <a:lnTo>
                            <a:pt x="18" y="1222"/>
                          </a:lnTo>
                          <a:lnTo>
                            <a:pt x="8" y="1248"/>
                          </a:lnTo>
                          <a:lnTo>
                            <a:pt x="4" y="1262"/>
                          </a:lnTo>
                          <a:lnTo>
                            <a:pt x="0" y="1276"/>
                          </a:lnTo>
                          <a:lnTo>
                            <a:pt x="0" y="1288"/>
                          </a:lnTo>
                          <a:lnTo>
                            <a:pt x="0" y="1300"/>
                          </a:lnTo>
                          <a:lnTo>
                            <a:pt x="80" y="1340"/>
                          </a:lnTo>
                          <a:lnTo>
                            <a:pt x="120" y="1356"/>
                          </a:lnTo>
                          <a:lnTo>
                            <a:pt x="166" y="1374"/>
                          </a:lnTo>
                          <a:lnTo>
                            <a:pt x="216" y="1394"/>
                          </a:lnTo>
                          <a:lnTo>
                            <a:pt x="248" y="1412"/>
                          </a:lnTo>
                          <a:lnTo>
                            <a:pt x="304" y="1426"/>
                          </a:lnTo>
                          <a:lnTo>
                            <a:pt x="342" y="1456"/>
                          </a:lnTo>
                          <a:lnTo>
                            <a:pt x="372" y="1466"/>
                          </a:lnTo>
                          <a:lnTo>
                            <a:pt x="462" y="1466"/>
                          </a:lnTo>
                          <a:lnTo>
                            <a:pt x="482" y="1464"/>
                          </a:lnTo>
                          <a:lnTo>
                            <a:pt x="504" y="1456"/>
                          </a:lnTo>
                          <a:lnTo>
                            <a:pt x="526" y="1450"/>
                          </a:lnTo>
                          <a:lnTo>
                            <a:pt x="560" y="1438"/>
                          </a:lnTo>
                          <a:lnTo>
                            <a:pt x="596" y="1432"/>
                          </a:lnTo>
                          <a:lnTo>
                            <a:pt x="620" y="1428"/>
                          </a:lnTo>
                          <a:lnTo>
                            <a:pt x="644" y="1422"/>
                          </a:lnTo>
                          <a:lnTo>
                            <a:pt x="654" y="1414"/>
                          </a:lnTo>
                          <a:lnTo>
                            <a:pt x="674" y="1406"/>
                          </a:lnTo>
                          <a:lnTo>
                            <a:pt x="788" y="1320"/>
                          </a:lnTo>
                          <a:lnTo>
                            <a:pt x="792" y="1554"/>
                          </a:lnTo>
                          <a:lnTo>
                            <a:pt x="800" y="1546"/>
                          </a:lnTo>
                          <a:lnTo>
                            <a:pt x="814" y="1546"/>
                          </a:lnTo>
                          <a:lnTo>
                            <a:pt x="822" y="1626"/>
                          </a:lnTo>
                          <a:lnTo>
                            <a:pt x="806" y="1618"/>
                          </a:lnTo>
                          <a:lnTo>
                            <a:pt x="806" y="1596"/>
                          </a:lnTo>
                          <a:lnTo>
                            <a:pt x="792" y="1582"/>
                          </a:lnTo>
                          <a:lnTo>
                            <a:pt x="682" y="2066"/>
                          </a:lnTo>
                          <a:lnTo>
                            <a:pt x="688" y="2082"/>
                          </a:lnTo>
                          <a:lnTo>
                            <a:pt x="680" y="2112"/>
                          </a:lnTo>
                          <a:lnTo>
                            <a:pt x="658" y="2170"/>
                          </a:lnTo>
                          <a:lnTo>
                            <a:pt x="628" y="2264"/>
                          </a:lnTo>
                          <a:lnTo>
                            <a:pt x="620" y="2308"/>
                          </a:lnTo>
                          <a:lnTo>
                            <a:pt x="620" y="2358"/>
                          </a:lnTo>
                          <a:lnTo>
                            <a:pt x="628" y="2388"/>
                          </a:lnTo>
                          <a:lnTo>
                            <a:pt x="620" y="2620"/>
                          </a:lnTo>
                          <a:lnTo>
                            <a:pt x="620" y="2924"/>
                          </a:lnTo>
                          <a:lnTo>
                            <a:pt x="612" y="3142"/>
                          </a:lnTo>
                          <a:lnTo>
                            <a:pt x="606" y="3286"/>
                          </a:lnTo>
                          <a:lnTo>
                            <a:pt x="680" y="3330"/>
                          </a:lnTo>
                          <a:lnTo>
                            <a:pt x="694" y="3336"/>
                          </a:lnTo>
                          <a:lnTo>
                            <a:pt x="688" y="3986"/>
                          </a:lnTo>
                          <a:lnTo>
                            <a:pt x="664" y="4052"/>
                          </a:lnTo>
                          <a:lnTo>
                            <a:pt x="642" y="4104"/>
                          </a:lnTo>
                          <a:lnTo>
                            <a:pt x="620" y="4132"/>
                          </a:lnTo>
                          <a:lnTo>
                            <a:pt x="604" y="4154"/>
                          </a:lnTo>
                          <a:lnTo>
                            <a:pt x="574" y="4184"/>
                          </a:lnTo>
                          <a:lnTo>
                            <a:pt x="552" y="4214"/>
                          </a:lnTo>
                          <a:lnTo>
                            <a:pt x="508" y="4242"/>
                          </a:lnTo>
                          <a:lnTo>
                            <a:pt x="478" y="4272"/>
                          </a:lnTo>
                          <a:lnTo>
                            <a:pt x="456" y="4286"/>
                          </a:lnTo>
                          <a:lnTo>
                            <a:pt x="448" y="4294"/>
                          </a:lnTo>
                          <a:lnTo>
                            <a:pt x="440" y="4322"/>
                          </a:lnTo>
                          <a:lnTo>
                            <a:pt x="434" y="4352"/>
                          </a:lnTo>
                          <a:lnTo>
                            <a:pt x="440" y="4366"/>
                          </a:lnTo>
                          <a:lnTo>
                            <a:pt x="448" y="4396"/>
                          </a:lnTo>
                          <a:lnTo>
                            <a:pt x="456" y="4410"/>
                          </a:lnTo>
                          <a:lnTo>
                            <a:pt x="462" y="4426"/>
                          </a:lnTo>
                          <a:lnTo>
                            <a:pt x="568" y="4418"/>
                          </a:lnTo>
                          <a:lnTo>
                            <a:pt x="642" y="4410"/>
                          </a:lnTo>
                          <a:lnTo>
                            <a:pt x="672" y="4404"/>
                          </a:lnTo>
                          <a:lnTo>
                            <a:pt x="688" y="4388"/>
                          </a:lnTo>
                          <a:lnTo>
                            <a:pt x="702" y="4360"/>
                          </a:lnTo>
                          <a:lnTo>
                            <a:pt x="724" y="4322"/>
                          </a:lnTo>
                          <a:lnTo>
                            <a:pt x="746" y="4264"/>
                          </a:lnTo>
                          <a:lnTo>
                            <a:pt x="754" y="4250"/>
                          </a:lnTo>
                          <a:lnTo>
                            <a:pt x="762" y="4228"/>
                          </a:lnTo>
                          <a:lnTo>
                            <a:pt x="784" y="4206"/>
                          </a:lnTo>
                          <a:lnTo>
                            <a:pt x="828" y="4184"/>
                          </a:lnTo>
                          <a:lnTo>
                            <a:pt x="852" y="4162"/>
                          </a:lnTo>
                          <a:lnTo>
                            <a:pt x="836" y="4316"/>
                          </a:lnTo>
                          <a:lnTo>
                            <a:pt x="852" y="4330"/>
                          </a:lnTo>
                          <a:lnTo>
                            <a:pt x="874" y="4322"/>
                          </a:lnTo>
                          <a:lnTo>
                            <a:pt x="880" y="4258"/>
                          </a:lnTo>
                          <a:lnTo>
                            <a:pt x="888" y="4206"/>
                          </a:lnTo>
                          <a:lnTo>
                            <a:pt x="896" y="4184"/>
                          </a:lnTo>
                          <a:lnTo>
                            <a:pt x="904" y="4162"/>
                          </a:lnTo>
                          <a:lnTo>
                            <a:pt x="910" y="4148"/>
                          </a:lnTo>
                          <a:lnTo>
                            <a:pt x="918" y="4126"/>
                          </a:lnTo>
                          <a:lnTo>
                            <a:pt x="910" y="4074"/>
                          </a:lnTo>
                          <a:lnTo>
                            <a:pt x="896" y="4022"/>
                          </a:lnTo>
                          <a:lnTo>
                            <a:pt x="880" y="3994"/>
                          </a:lnTo>
                          <a:lnTo>
                            <a:pt x="874" y="3964"/>
                          </a:lnTo>
                          <a:lnTo>
                            <a:pt x="874" y="3892"/>
                          </a:lnTo>
                          <a:lnTo>
                            <a:pt x="918" y="3724"/>
                          </a:lnTo>
                          <a:lnTo>
                            <a:pt x="940" y="3614"/>
                          </a:lnTo>
                          <a:lnTo>
                            <a:pt x="948" y="3556"/>
                          </a:lnTo>
                          <a:lnTo>
                            <a:pt x="948" y="3468"/>
                          </a:lnTo>
                          <a:lnTo>
                            <a:pt x="954" y="3424"/>
                          </a:lnTo>
                          <a:lnTo>
                            <a:pt x="1038" y="3446"/>
                          </a:lnTo>
                          <a:lnTo>
                            <a:pt x="1104" y="3462"/>
                          </a:lnTo>
                          <a:lnTo>
                            <a:pt x="1208" y="3482"/>
                          </a:lnTo>
                          <a:lnTo>
                            <a:pt x="1268" y="3496"/>
                          </a:lnTo>
                          <a:lnTo>
                            <a:pt x="1326" y="3496"/>
                          </a:lnTo>
                          <a:lnTo>
                            <a:pt x="1456" y="4118"/>
                          </a:lnTo>
                          <a:lnTo>
                            <a:pt x="1456" y="4316"/>
                          </a:lnTo>
                          <a:lnTo>
                            <a:pt x="1448" y="4360"/>
                          </a:lnTo>
                          <a:lnTo>
                            <a:pt x="1440" y="4374"/>
                          </a:lnTo>
                          <a:lnTo>
                            <a:pt x="1388" y="4572"/>
                          </a:lnTo>
                          <a:lnTo>
                            <a:pt x="1344" y="4652"/>
                          </a:lnTo>
                          <a:lnTo>
                            <a:pt x="1322" y="4688"/>
                          </a:lnTo>
                          <a:lnTo>
                            <a:pt x="1314" y="4718"/>
                          </a:lnTo>
                          <a:lnTo>
                            <a:pt x="1314" y="4740"/>
                          </a:lnTo>
                          <a:lnTo>
                            <a:pt x="1322" y="4784"/>
                          </a:lnTo>
                          <a:lnTo>
                            <a:pt x="1344" y="4790"/>
                          </a:lnTo>
                          <a:lnTo>
                            <a:pt x="1388" y="4798"/>
                          </a:lnTo>
                          <a:lnTo>
                            <a:pt x="1448" y="4804"/>
                          </a:lnTo>
                          <a:lnTo>
                            <a:pt x="1478" y="4798"/>
                          </a:lnTo>
                          <a:lnTo>
                            <a:pt x="1508" y="4790"/>
                          </a:lnTo>
                          <a:lnTo>
                            <a:pt x="1560" y="4754"/>
                          </a:lnTo>
                          <a:lnTo>
                            <a:pt x="1576" y="4724"/>
                          </a:lnTo>
                          <a:lnTo>
                            <a:pt x="1598" y="4666"/>
                          </a:lnTo>
                          <a:lnTo>
                            <a:pt x="1604" y="4630"/>
                          </a:lnTo>
                          <a:lnTo>
                            <a:pt x="1604" y="4542"/>
                          </a:lnTo>
                          <a:lnTo>
                            <a:pt x="1620" y="4476"/>
                          </a:lnTo>
                          <a:lnTo>
                            <a:pt x="1620" y="4484"/>
                          </a:lnTo>
                          <a:lnTo>
                            <a:pt x="1634" y="4492"/>
                          </a:lnTo>
                          <a:lnTo>
                            <a:pt x="1650" y="4476"/>
                          </a:lnTo>
                          <a:lnTo>
                            <a:pt x="1642" y="4382"/>
                          </a:lnTo>
                          <a:lnTo>
                            <a:pt x="1620" y="4280"/>
                          </a:lnTo>
                          <a:lnTo>
                            <a:pt x="1620" y="4286"/>
                          </a:lnTo>
                          <a:lnTo>
                            <a:pt x="1612" y="4242"/>
                          </a:lnTo>
                          <a:lnTo>
                            <a:pt x="1612" y="4110"/>
                          </a:lnTo>
                          <a:lnTo>
                            <a:pt x="1628" y="4030"/>
                          </a:lnTo>
                          <a:lnTo>
                            <a:pt x="1650" y="3898"/>
                          </a:lnTo>
                          <a:lnTo>
                            <a:pt x="1658" y="3818"/>
                          </a:lnTo>
                          <a:lnTo>
                            <a:pt x="1664" y="3724"/>
                          </a:lnTo>
                          <a:lnTo>
                            <a:pt x="1658" y="3636"/>
                          </a:lnTo>
                          <a:lnTo>
                            <a:pt x="1650" y="3540"/>
                          </a:lnTo>
                          <a:lnTo>
                            <a:pt x="1628" y="3460"/>
                          </a:lnTo>
                          <a:lnTo>
                            <a:pt x="1612" y="3432"/>
                          </a:lnTo>
                          <a:lnTo>
                            <a:pt x="1604" y="3416"/>
                          </a:lnTo>
                          <a:lnTo>
                            <a:pt x="1604" y="3070"/>
                          </a:lnTo>
                          <a:lnTo>
                            <a:pt x="1610" y="2888"/>
                          </a:lnTo>
                          <a:lnTo>
                            <a:pt x="1618" y="2706"/>
                          </a:lnTo>
                          <a:lnTo>
                            <a:pt x="1618" y="2482"/>
                          </a:lnTo>
                          <a:lnTo>
                            <a:pt x="1640" y="2474"/>
                          </a:lnTo>
                          <a:lnTo>
                            <a:pt x="1664" y="2460"/>
                          </a:lnTo>
                          <a:lnTo>
                            <a:pt x="1628" y="2288"/>
                          </a:lnTo>
                          <a:lnTo>
                            <a:pt x="1626" y="2288"/>
                          </a:lnTo>
                          <a:lnTo>
                            <a:pt x="1588" y="2112"/>
                          </a:lnTo>
                          <a:lnTo>
                            <a:pt x="1590" y="2114"/>
                          </a:lnTo>
                          <a:lnTo>
                            <a:pt x="1572" y="2022"/>
                          </a:lnTo>
                          <a:lnTo>
                            <a:pt x="1570" y="2022"/>
                          </a:lnTo>
                          <a:lnTo>
                            <a:pt x="1568" y="2024"/>
                          </a:lnTo>
                          <a:lnTo>
                            <a:pt x="1566" y="2010"/>
                          </a:lnTo>
                          <a:lnTo>
                            <a:pt x="1544" y="1944"/>
                          </a:lnTo>
                          <a:lnTo>
                            <a:pt x="1528" y="1894"/>
                          </a:lnTo>
                          <a:lnTo>
                            <a:pt x="1522" y="1842"/>
                          </a:lnTo>
                          <a:lnTo>
                            <a:pt x="1528" y="1822"/>
                          </a:lnTo>
                          <a:lnTo>
                            <a:pt x="1536" y="1792"/>
                          </a:lnTo>
                          <a:lnTo>
                            <a:pt x="1566" y="1720"/>
                          </a:lnTo>
                          <a:lnTo>
                            <a:pt x="1588" y="1674"/>
                          </a:lnTo>
                          <a:lnTo>
                            <a:pt x="1598" y="1644"/>
                          </a:lnTo>
                          <a:lnTo>
                            <a:pt x="1610" y="1604"/>
                          </a:lnTo>
                          <a:lnTo>
                            <a:pt x="1626" y="1560"/>
                          </a:lnTo>
                          <a:lnTo>
                            <a:pt x="1648" y="1502"/>
                          </a:lnTo>
                          <a:lnTo>
                            <a:pt x="1678" y="1444"/>
                          </a:lnTo>
                          <a:lnTo>
                            <a:pt x="1680" y="1436"/>
                          </a:lnTo>
                          <a:lnTo>
                            <a:pt x="1838" y="908"/>
                          </a:lnTo>
                          <a:lnTo>
                            <a:pt x="1828" y="888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5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4477817" y="-1851360"/>
                      <a:ext cx="13334" cy="44444"/>
                    </a:xfrm>
                    <a:custGeom>
                      <a:avLst/>
                      <a:gdLst>
                        <a:gd name="T0" fmla="*/ 0 w 8"/>
                        <a:gd name="T1" fmla="*/ 2147483647 h 28"/>
                        <a:gd name="T2" fmla="*/ 0 w 8"/>
                        <a:gd name="T3" fmla="*/ 2147483647 h 28"/>
                        <a:gd name="T4" fmla="*/ 2147483647 w 8"/>
                        <a:gd name="T5" fmla="*/ 2147483647 h 28"/>
                        <a:gd name="T6" fmla="*/ 2147483647 w 8"/>
                        <a:gd name="T7" fmla="*/ 0 h 28"/>
                        <a:gd name="T8" fmla="*/ 0 w 8"/>
                        <a:gd name="T9" fmla="*/ 2147483647 h 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"/>
                        <a:gd name="T16" fmla="*/ 0 h 28"/>
                        <a:gd name="T17" fmla="*/ 8 w 8"/>
                        <a:gd name="T18" fmla="*/ 28 h 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" h="28">
                          <a:moveTo>
                            <a:pt x="0" y="6"/>
                          </a:moveTo>
                          <a:lnTo>
                            <a:pt x="0" y="28"/>
                          </a:lnTo>
                          <a:lnTo>
                            <a:pt x="8" y="28"/>
                          </a:lnTo>
                          <a:lnTo>
                            <a:pt x="8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ACACAC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6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14491150" y="-1864694"/>
                      <a:ext cx="46669" cy="128889"/>
                    </a:xfrm>
                    <a:custGeom>
                      <a:avLst/>
                      <a:gdLst>
                        <a:gd name="T0" fmla="*/ 2147483647 w 30"/>
                        <a:gd name="T1" fmla="*/ 2147483647 h 80"/>
                        <a:gd name="T2" fmla="*/ 2147483647 w 30"/>
                        <a:gd name="T3" fmla="*/ 2147483647 h 80"/>
                        <a:gd name="T4" fmla="*/ 2147483647 w 30"/>
                        <a:gd name="T5" fmla="*/ 0 h 80"/>
                        <a:gd name="T6" fmla="*/ 2147483647 w 30"/>
                        <a:gd name="T7" fmla="*/ 0 h 80"/>
                        <a:gd name="T8" fmla="*/ 0 w 30"/>
                        <a:gd name="T9" fmla="*/ 2147483647 h 80"/>
                        <a:gd name="T10" fmla="*/ 0 w 30"/>
                        <a:gd name="T11" fmla="*/ 2147483647 h 80"/>
                        <a:gd name="T12" fmla="*/ 2147483647 w 30"/>
                        <a:gd name="T13" fmla="*/ 2147483647 h 80"/>
                        <a:gd name="T14" fmla="*/ 2147483647 w 30"/>
                        <a:gd name="T15" fmla="*/ 2147483647 h 8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80"/>
                        <a:gd name="T26" fmla="*/ 30 w 30"/>
                        <a:gd name="T27" fmla="*/ 80 h 8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80">
                          <a:moveTo>
                            <a:pt x="14" y="72"/>
                          </a:moveTo>
                          <a:lnTo>
                            <a:pt x="30" y="80"/>
                          </a:lnTo>
                          <a:lnTo>
                            <a:pt x="22" y="0"/>
                          </a:lnTo>
                          <a:lnTo>
                            <a:pt x="8" y="0"/>
                          </a:lnTo>
                          <a:lnTo>
                            <a:pt x="0" y="8"/>
                          </a:lnTo>
                          <a:lnTo>
                            <a:pt x="0" y="36"/>
                          </a:lnTo>
                          <a:lnTo>
                            <a:pt x="14" y="50"/>
                          </a:lnTo>
                          <a:lnTo>
                            <a:pt x="14" y="7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7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5642299" y="-1062473"/>
                      <a:ext cx="28891" cy="99999"/>
                    </a:xfrm>
                    <a:custGeom>
                      <a:avLst/>
                      <a:gdLst>
                        <a:gd name="T0" fmla="*/ 2147483647 w 18"/>
                        <a:gd name="T1" fmla="*/ 2147483647 h 64"/>
                        <a:gd name="T2" fmla="*/ 2147483647 w 18"/>
                        <a:gd name="T3" fmla="*/ 2147483647 h 64"/>
                        <a:gd name="T4" fmla="*/ 0 w 18"/>
                        <a:gd name="T5" fmla="*/ 0 h 64"/>
                        <a:gd name="T6" fmla="*/ 0 w 18"/>
                        <a:gd name="T7" fmla="*/ 2147483647 h 64"/>
                        <a:gd name="T8" fmla="*/ 2147483647 w 18"/>
                        <a:gd name="T9" fmla="*/ 2147483647 h 64"/>
                        <a:gd name="T10" fmla="*/ 2147483647 w 18"/>
                        <a:gd name="T11" fmla="*/ 2147483647 h 64"/>
                        <a:gd name="T12" fmla="*/ 2147483647 w 18"/>
                        <a:gd name="T13" fmla="*/ 2147483647 h 6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8"/>
                        <a:gd name="T22" fmla="*/ 0 h 64"/>
                        <a:gd name="T23" fmla="*/ 18 w 18"/>
                        <a:gd name="T24" fmla="*/ 64 h 6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8" h="64">
                          <a:moveTo>
                            <a:pt x="12" y="40"/>
                          </a:moveTo>
                          <a:lnTo>
                            <a:pt x="4" y="4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4" y="64"/>
                          </a:lnTo>
                          <a:lnTo>
                            <a:pt x="18" y="64"/>
                          </a:lnTo>
                          <a:lnTo>
                            <a:pt x="12" y="4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14826718" y="-4178019"/>
                      <a:ext cx="666688" cy="1326662"/>
                    </a:xfrm>
                    <a:custGeom>
                      <a:avLst/>
                      <a:gdLst>
                        <a:gd name="T0" fmla="*/ 2147483647 w 420"/>
                        <a:gd name="T1" fmla="*/ 2147483647 h 836"/>
                        <a:gd name="T2" fmla="*/ 2147483647 w 420"/>
                        <a:gd name="T3" fmla="*/ 2147483647 h 836"/>
                        <a:gd name="T4" fmla="*/ 2147483647 w 420"/>
                        <a:gd name="T5" fmla="*/ 2147483647 h 836"/>
                        <a:gd name="T6" fmla="*/ 2147483647 w 420"/>
                        <a:gd name="T7" fmla="*/ 2147483647 h 836"/>
                        <a:gd name="T8" fmla="*/ 2147483647 w 420"/>
                        <a:gd name="T9" fmla="*/ 2147483647 h 836"/>
                        <a:gd name="T10" fmla="*/ 2147483647 w 420"/>
                        <a:gd name="T11" fmla="*/ 2147483647 h 836"/>
                        <a:gd name="T12" fmla="*/ 2147483647 w 420"/>
                        <a:gd name="T13" fmla="*/ 2147483647 h 836"/>
                        <a:gd name="T14" fmla="*/ 2147483647 w 420"/>
                        <a:gd name="T15" fmla="*/ 2147483647 h 836"/>
                        <a:gd name="T16" fmla="*/ 2147483647 w 420"/>
                        <a:gd name="T17" fmla="*/ 2147483647 h 836"/>
                        <a:gd name="T18" fmla="*/ 2147483647 w 420"/>
                        <a:gd name="T19" fmla="*/ 2147483647 h 836"/>
                        <a:gd name="T20" fmla="*/ 2147483647 w 420"/>
                        <a:gd name="T21" fmla="*/ 2147483647 h 836"/>
                        <a:gd name="T22" fmla="*/ 2147483647 w 420"/>
                        <a:gd name="T23" fmla="*/ 2147483647 h 836"/>
                        <a:gd name="T24" fmla="*/ 2147483647 w 420"/>
                        <a:gd name="T25" fmla="*/ 2147483647 h 836"/>
                        <a:gd name="T26" fmla="*/ 2147483647 w 420"/>
                        <a:gd name="T27" fmla="*/ 2147483647 h 836"/>
                        <a:gd name="T28" fmla="*/ 2147483647 w 420"/>
                        <a:gd name="T29" fmla="*/ 2147483647 h 836"/>
                        <a:gd name="T30" fmla="*/ 2147483647 w 420"/>
                        <a:gd name="T31" fmla="*/ 2147483647 h 836"/>
                        <a:gd name="T32" fmla="*/ 2147483647 w 420"/>
                        <a:gd name="T33" fmla="*/ 2147483647 h 836"/>
                        <a:gd name="T34" fmla="*/ 2147483647 w 420"/>
                        <a:gd name="T35" fmla="*/ 2147483647 h 836"/>
                        <a:gd name="T36" fmla="*/ 2147483647 w 420"/>
                        <a:gd name="T37" fmla="*/ 2147483647 h 836"/>
                        <a:gd name="T38" fmla="*/ 2147483647 w 420"/>
                        <a:gd name="T39" fmla="*/ 2147483647 h 836"/>
                        <a:gd name="T40" fmla="*/ 2147483647 w 420"/>
                        <a:gd name="T41" fmla="*/ 2147483647 h 836"/>
                        <a:gd name="T42" fmla="*/ 2147483647 w 420"/>
                        <a:gd name="T43" fmla="*/ 2147483647 h 836"/>
                        <a:gd name="T44" fmla="*/ 2147483647 w 420"/>
                        <a:gd name="T45" fmla="*/ 2147483647 h 836"/>
                        <a:gd name="T46" fmla="*/ 2147483647 w 420"/>
                        <a:gd name="T47" fmla="*/ 2147483647 h 836"/>
                        <a:gd name="T48" fmla="*/ 2147483647 w 420"/>
                        <a:gd name="T49" fmla="*/ 2147483647 h 836"/>
                        <a:gd name="T50" fmla="*/ 2147483647 w 420"/>
                        <a:gd name="T51" fmla="*/ 2147483647 h 836"/>
                        <a:gd name="T52" fmla="*/ 2147483647 w 420"/>
                        <a:gd name="T53" fmla="*/ 2147483647 h 836"/>
                        <a:gd name="T54" fmla="*/ 2147483647 w 420"/>
                        <a:gd name="T55" fmla="*/ 2147483647 h 836"/>
                        <a:gd name="T56" fmla="*/ 2147483647 w 420"/>
                        <a:gd name="T57" fmla="*/ 2147483647 h 836"/>
                        <a:gd name="T58" fmla="*/ 2147483647 w 420"/>
                        <a:gd name="T59" fmla="*/ 2147483647 h 836"/>
                        <a:gd name="T60" fmla="*/ 2147483647 w 420"/>
                        <a:gd name="T61" fmla="*/ 2147483647 h 836"/>
                        <a:gd name="T62" fmla="*/ 2147483647 w 420"/>
                        <a:gd name="T63" fmla="*/ 2147483647 h 836"/>
                        <a:gd name="T64" fmla="*/ 2147483647 w 420"/>
                        <a:gd name="T65" fmla="*/ 2147483647 h 836"/>
                        <a:gd name="T66" fmla="*/ 2147483647 w 420"/>
                        <a:gd name="T67" fmla="*/ 2147483647 h 836"/>
                        <a:gd name="T68" fmla="*/ 2147483647 w 420"/>
                        <a:gd name="T69" fmla="*/ 2147483647 h 836"/>
                        <a:gd name="T70" fmla="*/ 2147483647 w 420"/>
                        <a:gd name="T71" fmla="*/ 2147483647 h 836"/>
                        <a:gd name="T72" fmla="*/ 2147483647 w 420"/>
                        <a:gd name="T73" fmla="*/ 2147483647 h 836"/>
                        <a:gd name="T74" fmla="*/ 2147483647 w 420"/>
                        <a:gd name="T75" fmla="*/ 2147483647 h 836"/>
                        <a:gd name="T76" fmla="*/ 2147483647 w 420"/>
                        <a:gd name="T77" fmla="*/ 2147483647 h 836"/>
                        <a:gd name="T78" fmla="*/ 2147483647 w 420"/>
                        <a:gd name="T79" fmla="*/ 2147483647 h 836"/>
                        <a:gd name="T80" fmla="*/ 2147483647 w 420"/>
                        <a:gd name="T81" fmla="*/ 2147483647 h 836"/>
                        <a:gd name="T82" fmla="*/ 2147483647 w 420"/>
                        <a:gd name="T83" fmla="*/ 0 h 836"/>
                        <a:gd name="T84" fmla="*/ 2147483647 w 420"/>
                        <a:gd name="T85" fmla="*/ 2147483647 h 836"/>
                        <a:gd name="T86" fmla="*/ 2147483647 w 420"/>
                        <a:gd name="T87" fmla="*/ 2147483647 h 836"/>
                        <a:gd name="T88" fmla="*/ 2147483647 w 420"/>
                        <a:gd name="T89" fmla="*/ 2147483647 h 836"/>
                        <a:gd name="T90" fmla="*/ 2147483647 w 420"/>
                        <a:gd name="T91" fmla="*/ 2147483647 h 836"/>
                        <a:gd name="T92" fmla="*/ 2147483647 w 420"/>
                        <a:gd name="T93" fmla="*/ 2147483647 h 836"/>
                        <a:gd name="T94" fmla="*/ 2147483647 w 420"/>
                        <a:gd name="T95" fmla="*/ 2147483647 h 836"/>
                        <a:gd name="T96" fmla="*/ 0 w 420"/>
                        <a:gd name="T97" fmla="*/ 2147483647 h 836"/>
                        <a:gd name="T98" fmla="*/ 0 w 420"/>
                        <a:gd name="T99" fmla="*/ 2147483647 h 836"/>
                        <a:gd name="T100" fmla="*/ 2147483647 w 420"/>
                        <a:gd name="T101" fmla="*/ 2147483647 h 836"/>
                        <a:gd name="T102" fmla="*/ 2147483647 w 420"/>
                        <a:gd name="T103" fmla="*/ 2147483647 h 836"/>
                        <a:gd name="T104" fmla="*/ 2147483647 w 420"/>
                        <a:gd name="T105" fmla="*/ 2147483647 h 836"/>
                        <a:gd name="T106" fmla="*/ 2147483647 w 420"/>
                        <a:gd name="T107" fmla="*/ 2147483647 h 836"/>
                        <a:gd name="T108" fmla="*/ 2147483647 w 420"/>
                        <a:gd name="T109" fmla="*/ 2147483647 h 836"/>
                        <a:gd name="T110" fmla="*/ 2147483647 w 420"/>
                        <a:gd name="T111" fmla="*/ 2147483647 h 836"/>
                        <a:gd name="T112" fmla="*/ 2147483647 w 420"/>
                        <a:gd name="T113" fmla="*/ 2147483647 h 836"/>
                        <a:gd name="T114" fmla="*/ 2147483647 w 420"/>
                        <a:gd name="T115" fmla="*/ 2147483647 h 836"/>
                        <a:gd name="T116" fmla="*/ 2147483647 w 420"/>
                        <a:gd name="T117" fmla="*/ 2147483647 h 836"/>
                        <a:gd name="T118" fmla="*/ 2147483647 w 420"/>
                        <a:gd name="T119" fmla="*/ 2147483647 h 836"/>
                        <a:gd name="T120" fmla="*/ 2147483647 w 420"/>
                        <a:gd name="T121" fmla="*/ 2147483647 h 836"/>
                        <a:gd name="T122" fmla="*/ 2147483647 w 420"/>
                        <a:gd name="T123" fmla="*/ 2147483647 h 836"/>
                        <a:gd name="T124" fmla="*/ 2147483647 w 420"/>
                        <a:gd name="T125" fmla="*/ 2147483647 h 8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  <a:gd name="T189" fmla="*/ 0 w 420"/>
                        <a:gd name="T190" fmla="*/ 0 h 836"/>
                        <a:gd name="T191" fmla="*/ 420 w 420"/>
                        <a:gd name="T192" fmla="*/ 836 h 8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T189" t="T190" r="T191" b="T192"/>
                      <a:pathLst>
                        <a:path w="420" h="836">
                          <a:moveTo>
                            <a:pt x="142" y="634"/>
                          </a:moveTo>
                          <a:lnTo>
                            <a:pt x="140" y="636"/>
                          </a:lnTo>
                          <a:lnTo>
                            <a:pt x="134" y="656"/>
                          </a:lnTo>
                          <a:lnTo>
                            <a:pt x="110" y="672"/>
                          </a:lnTo>
                          <a:lnTo>
                            <a:pt x="80" y="678"/>
                          </a:lnTo>
                          <a:lnTo>
                            <a:pt x="80" y="700"/>
                          </a:lnTo>
                          <a:lnTo>
                            <a:pt x="80" y="722"/>
                          </a:lnTo>
                          <a:lnTo>
                            <a:pt x="88" y="736"/>
                          </a:lnTo>
                          <a:lnTo>
                            <a:pt x="104" y="758"/>
                          </a:lnTo>
                          <a:lnTo>
                            <a:pt x="110" y="794"/>
                          </a:lnTo>
                          <a:lnTo>
                            <a:pt x="126" y="836"/>
                          </a:lnTo>
                          <a:lnTo>
                            <a:pt x="142" y="830"/>
                          </a:lnTo>
                          <a:lnTo>
                            <a:pt x="126" y="816"/>
                          </a:lnTo>
                          <a:lnTo>
                            <a:pt x="126" y="794"/>
                          </a:lnTo>
                          <a:lnTo>
                            <a:pt x="142" y="772"/>
                          </a:lnTo>
                          <a:lnTo>
                            <a:pt x="164" y="758"/>
                          </a:lnTo>
                          <a:lnTo>
                            <a:pt x="202" y="736"/>
                          </a:lnTo>
                          <a:lnTo>
                            <a:pt x="276" y="700"/>
                          </a:lnTo>
                          <a:lnTo>
                            <a:pt x="314" y="678"/>
                          </a:lnTo>
                          <a:lnTo>
                            <a:pt x="336" y="656"/>
                          </a:lnTo>
                          <a:lnTo>
                            <a:pt x="366" y="628"/>
                          </a:lnTo>
                          <a:lnTo>
                            <a:pt x="390" y="606"/>
                          </a:lnTo>
                          <a:lnTo>
                            <a:pt x="390" y="602"/>
                          </a:lnTo>
                          <a:lnTo>
                            <a:pt x="390" y="600"/>
                          </a:lnTo>
                          <a:lnTo>
                            <a:pt x="398" y="504"/>
                          </a:lnTo>
                          <a:lnTo>
                            <a:pt x="404" y="432"/>
                          </a:lnTo>
                          <a:lnTo>
                            <a:pt x="420" y="382"/>
                          </a:lnTo>
                          <a:lnTo>
                            <a:pt x="404" y="368"/>
                          </a:lnTo>
                          <a:lnTo>
                            <a:pt x="390" y="338"/>
                          </a:lnTo>
                          <a:lnTo>
                            <a:pt x="388" y="336"/>
                          </a:lnTo>
                          <a:lnTo>
                            <a:pt x="378" y="300"/>
                          </a:lnTo>
                          <a:lnTo>
                            <a:pt x="370" y="242"/>
                          </a:lnTo>
                          <a:lnTo>
                            <a:pt x="364" y="182"/>
                          </a:lnTo>
                          <a:lnTo>
                            <a:pt x="364" y="154"/>
                          </a:lnTo>
                          <a:lnTo>
                            <a:pt x="356" y="124"/>
                          </a:lnTo>
                          <a:lnTo>
                            <a:pt x="334" y="96"/>
                          </a:lnTo>
                          <a:lnTo>
                            <a:pt x="318" y="66"/>
                          </a:lnTo>
                          <a:lnTo>
                            <a:pt x="296" y="44"/>
                          </a:lnTo>
                          <a:lnTo>
                            <a:pt x="268" y="22"/>
                          </a:lnTo>
                          <a:lnTo>
                            <a:pt x="244" y="8"/>
                          </a:lnTo>
                          <a:lnTo>
                            <a:pt x="216" y="0"/>
                          </a:lnTo>
                          <a:lnTo>
                            <a:pt x="164" y="8"/>
                          </a:lnTo>
                          <a:lnTo>
                            <a:pt x="118" y="22"/>
                          </a:lnTo>
                          <a:lnTo>
                            <a:pt x="82" y="44"/>
                          </a:lnTo>
                          <a:lnTo>
                            <a:pt x="52" y="74"/>
                          </a:lnTo>
                          <a:lnTo>
                            <a:pt x="30" y="124"/>
                          </a:lnTo>
                          <a:lnTo>
                            <a:pt x="8" y="168"/>
                          </a:lnTo>
                          <a:lnTo>
                            <a:pt x="0" y="206"/>
                          </a:lnTo>
                          <a:lnTo>
                            <a:pt x="0" y="272"/>
                          </a:lnTo>
                          <a:lnTo>
                            <a:pt x="14" y="352"/>
                          </a:lnTo>
                          <a:lnTo>
                            <a:pt x="22" y="402"/>
                          </a:lnTo>
                          <a:lnTo>
                            <a:pt x="38" y="440"/>
                          </a:lnTo>
                          <a:lnTo>
                            <a:pt x="96" y="534"/>
                          </a:lnTo>
                          <a:lnTo>
                            <a:pt x="112" y="542"/>
                          </a:lnTo>
                          <a:lnTo>
                            <a:pt x="134" y="548"/>
                          </a:lnTo>
                          <a:lnTo>
                            <a:pt x="136" y="548"/>
                          </a:lnTo>
                          <a:lnTo>
                            <a:pt x="140" y="544"/>
                          </a:lnTo>
                          <a:lnTo>
                            <a:pt x="154" y="558"/>
                          </a:lnTo>
                          <a:lnTo>
                            <a:pt x="154" y="566"/>
                          </a:lnTo>
                          <a:lnTo>
                            <a:pt x="148" y="578"/>
                          </a:lnTo>
                          <a:lnTo>
                            <a:pt x="148" y="612"/>
                          </a:lnTo>
                          <a:lnTo>
                            <a:pt x="142" y="63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2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5042280" y="-3313578"/>
                      <a:ext cx="28891" cy="22222"/>
                    </a:xfrm>
                    <a:custGeom>
                      <a:avLst/>
                      <a:gdLst>
                        <a:gd name="T0" fmla="*/ 0 w 18"/>
                        <a:gd name="T1" fmla="*/ 2147483647 h 14"/>
                        <a:gd name="T2" fmla="*/ 2147483647 w 18"/>
                        <a:gd name="T3" fmla="*/ 2147483647 h 14"/>
                        <a:gd name="T4" fmla="*/ 2147483647 w 18"/>
                        <a:gd name="T5" fmla="*/ 2147483647 h 14"/>
                        <a:gd name="T6" fmla="*/ 2147483647 w 18"/>
                        <a:gd name="T7" fmla="*/ 0 h 14"/>
                        <a:gd name="T8" fmla="*/ 0 w 18"/>
                        <a:gd name="T9" fmla="*/ 214748364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8"/>
                        <a:gd name="T16" fmla="*/ 0 h 14"/>
                        <a:gd name="T17" fmla="*/ 18 w 18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8" h="14">
                          <a:moveTo>
                            <a:pt x="0" y="4"/>
                          </a:moveTo>
                          <a:lnTo>
                            <a:pt x="4" y="4"/>
                          </a:lnTo>
                          <a:lnTo>
                            <a:pt x="18" y="1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3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5753414" y="-1709138"/>
                      <a:ext cx="17778" cy="48889"/>
                    </a:xfrm>
                    <a:custGeom>
                      <a:avLst/>
                      <a:gdLst>
                        <a:gd name="T0" fmla="*/ 2147483647 w 10"/>
                        <a:gd name="T1" fmla="*/ 0 h 30"/>
                        <a:gd name="T2" fmla="*/ 0 w 10"/>
                        <a:gd name="T3" fmla="*/ 2147483647 h 30"/>
                        <a:gd name="T4" fmla="*/ 2147483647 w 10"/>
                        <a:gd name="T5" fmla="*/ 2147483647 h 30"/>
                        <a:gd name="T6" fmla="*/ 2147483647 w 10"/>
                        <a:gd name="T7" fmla="*/ 0 h 3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30"/>
                        <a:gd name="T14" fmla="*/ 10 w 10"/>
                        <a:gd name="T15" fmla="*/ 30 h 3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30">
                          <a:moveTo>
                            <a:pt x="10" y="0"/>
                          </a:moveTo>
                          <a:lnTo>
                            <a:pt x="0" y="30"/>
                          </a:lnTo>
                          <a:lnTo>
                            <a:pt x="8" y="1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4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5808972" y="-729141"/>
                      <a:ext cx="11111" cy="8889"/>
                    </a:xfrm>
                    <a:custGeom>
                      <a:avLst/>
                      <a:gdLst>
                        <a:gd name="T0" fmla="*/ 0 w 8"/>
                        <a:gd name="T1" fmla="*/ 0 h 6"/>
                        <a:gd name="T2" fmla="*/ 2147483647 w 8"/>
                        <a:gd name="T3" fmla="*/ 2147483647 h 6"/>
                        <a:gd name="T4" fmla="*/ 2147483647 w 8"/>
                        <a:gd name="T5" fmla="*/ 0 h 6"/>
                        <a:gd name="T6" fmla="*/ 0 w 8"/>
                        <a:gd name="T7" fmla="*/ 0 h 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8"/>
                        <a:gd name="T13" fmla="*/ 0 h 6"/>
                        <a:gd name="T14" fmla="*/ 8 w 8"/>
                        <a:gd name="T15" fmla="*/ 6 h 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8" h="6">
                          <a:moveTo>
                            <a:pt x="0" y="0"/>
                          </a:moveTo>
                          <a:lnTo>
                            <a:pt x="8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5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4011135" y="-1635805"/>
                      <a:ext cx="777803" cy="442220"/>
                    </a:xfrm>
                    <a:custGeom>
                      <a:avLst/>
                      <a:gdLst>
                        <a:gd name="T0" fmla="*/ 2147483647 w 490"/>
                        <a:gd name="T1" fmla="*/ 2147483647 h 278"/>
                        <a:gd name="T2" fmla="*/ 2147483647 w 490"/>
                        <a:gd name="T3" fmla="*/ 2147483647 h 278"/>
                        <a:gd name="T4" fmla="*/ 2147483647 w 490"/>
                        <a:gd name="T5" fmla="*/ 2147483647 h 278"/>
                        <a:gd name="T6" fmla="*/ 2147483647 w 490"/>
                        <a:gd name="T7" fmla="*/ 2147483647 h 278"/>
                        <a:gd name="T8" fmla="*/ 2147483647 w 490"/>
                        <a:gd name="T9" fmla="*/ 2147483647 h 278"/>
                        <a:gd name="T10" fmla="*/ 2147483647 w 490"/>
                        <a:gd name="T11" fmla="*/ 2147483647 h 278"/>
                        <a:gd name="T12" fmla="*/ 2147483647 w 490"/>
                        <a:gd name="T13" fmla="*/ 2147483647 h 278"/>
                        <a:gd name="T14" fmla="*/ 2147483647 w 490"/>
                        <a:gd name="T15" fmla="*/ 2147483647 h 278"/>
                        <a:gd name="T16" fmla="*/ 2147483647 w 490"/>
                        <a:gd name="T17" fmla="*/ 2147483647 h 278"/>
                        <a:gd name="T18" fmla="*/ 2147483647 w 490"/>
                        <a:gd name="T19" fmla="*/ 2147483647 h 278"/>
                        <a:gd name="T20" fmla="*/ 2147483647 w 490"/>
                        <a:gd name="T21" fmla="*/ 2147483647 h 278"/>
                        <a:gd name="T22" fmla="*/ 0 w 490"/>
                        <a:gd name="T23" fmla="*/ 2147483647 h 278"/>
                        <a:gd name="T24" fmla="*/ 0 w 490"/>
                        <a:gd name="T25" fmla="*/ 2147483647 h 278"/>
                        <a:gd name="T26" fmla="*/ 0 w 490"/>
                        <a:gd name="T27" fmla="*/ 2147483647 h 278"/>
                        <a:gd name="T28" fmla="*/ 2147483647 w 490"/>
                        <a:gd name="T29" fmla="*/ 2147483647 h 278"/>
                        <a:gd name="T30" fmla="*/ 2147483647 w 490"/>
                        <a:gd name="T31" fmla="*/ 2147483647 h 278"/>
                        <a:gd name="T32" fmla="*/ 2147483647 w 490"/>
                        <a:gd name="T33" fmla="*/ 2147483647 h 278"/>
                        <a:gd name="T34" fmla="*/ 2147483647 w 490"/>
                        <a:gd name="T35" fmla="*/ 2147483647 h 278"/>
                        <a:gd name="T36" fmla="*/ 2147483647 w 490"/>
                        <a:gd name="T37" fmla="*/ 2147483647 h 278"/>
                        <a:gd name="T38" fmla="*/ 2147483647 w 490"/>
                        <a:gd name="T39" fmla="*/ 2147483647 h 278"/>
                        <a:gd name="T40" fmla="*/ 2147483647 w 490"/>
                        <a:gd name="T41" fmla="*/ 2147483647 h 278"/>
                        <a:gd name="T42" fmla="*/ 2147483647 w 490"/>
                        <a:gd name="T43" fmla="*/ 2147483647 h 278"/>
                        <a:gd name="T44" fmla="*/ 2147483647 w 490"/>
                        <a:gd name="T45" fmla="*/ 2147483647 h 278"/>
                        <a:gd name="T46" fmla="*/ 2147483647 w 490"/>
                        <a:gd name="T47" fmla="*/ 2147483647 h 278"/>
                        <a:gd name="T48" fmla="*/ 2147483647 w 490"/>
                        <a:gd name="T49" fmla="*/ 2147483647 h 278"/>
                        <a:gd name="T50" fmla="*/ 2147483647 w 490"/>
                        <a:gd name="T51" fmla="*/ 2147483647 h 278"/>
                        <a:gd name="T52" fmla="*/ 2147483647 w 490"/>
                        <a:gd name="T53" fmla="*/ 2147483647 h 278"/>
                        <a:gd name="T54" fmla="*/ 2147483647 w 490"/>
                        <a:gd name="T55" fmla="*/ 2147483647 h 278"/>
                        <a:gd name="T56" fmla="*/ 2147483647 w 490"/>
                        <a:gd name="T57" fmla="*/ 2147483647 h 278"/>
                        <a:gd name="T58" fmla="*/ 2147483647 w 490"/>
                        <a:gd name="T59" fmla="*/ 2147483647 h 278"/>
                        <a:gd name="T60" fmla="*/ 2147483647 w 490"/>
                        <a:gd name="T61" fmla="*/ 2147483647 h 278"/>
                        <a:gd name="T62" fmla="*/ 2147483647 w 490"/>
                        <a:gd name="T63" fmla="*/ 2147483647 h 278"/>
                        <a:gd name="T64" fmla="*/ 2147483647 w 490"/>
                        <a:gd name="T65" fmla="*/ 2147483647 h 278"/>
                        <a:gd name="T66" fmla="*/ 2147483647 w 490"/>
                        <a:gd name="T67" fmla="*/ 2147483647 h 278"/>
                        <a:gd name="T68" fmla="*/ 2147483647 w 490"/>
                        <a:gd name="T69" fmla="*/ 2147483647 h 278"/>
                        <a:gd name="T70" fmla="*/ 2147483647 w 490"/>
                        <a:gd name="T71" fmla="*/ 2147483647 h 278"/>
                        <a:gd name="T72" fmla="*/ 2147483647 w 490"/>
                        <a:gd name="T73" fmla="*/ 2147483647 h 278"/>
                        <a:gd name="T74" fmla="*/ 2147483647 w 490"/>
                        <a:gd name="T75" fmla="*/ 2147483647 h 278"/>
                        <a:gd name="T76" fmla="*/ 2147483647 w 490"/>
                        <a:gd name="T77" fmla="*/ 0 h 278"/>
                        <a:gd name="T78" fmla="*/ 2147483647 w 490"/>
                        <a:gd name="T79" fmla="*/ 2147483647 h 278"/>
                        <a:gd name="T80" fmla="*/ 2147483647 w 490"/>
                        <a:gd name="T81" fmla="*/ 2147483647 h 278"/>
                        <a:gd name="T82" fmla="*/ 2147483647 w 490"/>
                        <a:gd name="T83" fmla="*/ 2147483647 h 278"/>
                        <a:gd name="T84" fmla="*/ 2147483647 w 490"/>
                        <a:gd name="T85" fmla="*/ 2147483647 h 278"/>
                        <a:gd name="T86" fmla="*/ 2147483647 w 490"/>
                        <a:gd name="T87" fmla="*/ 2147483647 h 278"/>
                        <a:gd name="T88" fmla="*/ 2147483647 w 490"/>
                        <a:gd name="T89" fmla="*/ 2147483647 h 278"/>
                        <a:gd name="T90" fmla="*/ 2147483647 w 490"/>
                        <a:gd name="T91" fmla="*/ 2147483647 h 278"/>
                        <a:gd name="T92" fmla="*/ 2147483647 w 490"/>
                        <a:gd name="T93" fmla="*/ 2147483647 h 278"/>
                        <a:gd name="T94" fmla="*/ 2147483647 w 490"/>
                        <a:gd name="T95" fmla="*/ 2147483647 h 278"/>
                        <a:gd name="T96" fmla="*/ 2147483647 w 490"/>
                        <a:gd name="T97" fmla="*/ 2147483647 h 278"/>
                        <a:gd name="T98" fmla="*/ 2147483647 w 490"/>
                        <a:gd name="T99" fmla="*/ 2147483647 h 278"/>
                        <a:gd name="T100" fmla="*/ 2147483647 w 490"/>
                        <a:gd name="T101" fmla="*/ 2147483647 h 278"/>
                        <a:gd name="T102" fmla="*/ 2147483647 w 490"/>
                        <a:gd name="T103" fmla="*/ 2147483647 h 278"/>
                        <a:gd name="T104" fmla="*/ 2147483647 w 490"/>
                        <a:gd name="T105" fmla="*/ 2147483647 h 278"/>
                        <a:gd name="T106" fmla="*/ 2147483647 w 490"/>
                        <a:gd name="T107" fmla="*/ 2147483647 h 278"/>
                        <a:gd name="T108" fmla="*/ 2147483647 w 490"/>
                        <a:gd name="T109" fmla="*/ 2147483647 h 278"/>
                        <a:gd name="T110" fmla="*/ 2147483647 w 490"/>
                        <a:gd name="T111" fmla="*/ 2147483647 h 278"/>
                        <a:gd name="T112" fmla="*/ 2147483647 w 490"/>
                        <a:gd name="T113" fmla="*/ 2147483647 h 278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w 490"/>
                        <a:gd name="T172" fmla="*/ 0 h 278"/>
                        <a:gd name="T173" fmla="*/ 490 w 490"/>
                        <a:gd name="T174" fmla="*/ 278 h 278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T171" t="T172" r="T173" b="T174"/>
                      <a:pathLst>
                        <a:path w="490" h="278">
                          <a:moveTo>
                            <a:pt x="236" y="226"/>
                          </a:moveTo>
                          <a:lnTo>
                            <a:pt x="236" y="226"/>
                          </a:lnTo>
                          <a:lnTo>
                            <a:pt x="210" y="228"/>
                          </a:lnTo>
                          <a:lnTo>
                            <a:pt x="180" y="234"/>
                          </a:lnTo>
                          <a:lnTo>
                            <a:pt x="148" y="242"/>
                          </a:lnTo>
                          <a:lnTo>
                            <a:pt x="120" y="248"/>
                          </a:lnTo>
                          <a:lnTo>
                            <a:pt x="98" y="252"/>
                          </a:lnTo>
                          <a:lnTo>
                            <a:pt x="78" y="258"/>
                          </a:lnTo>
                          <a:lnTo>
                            <a:pt x="60" y="262"/>
                          </a:lnTo>
                          <a:lnTo>
                            <a:pt x="40" y="268"/>
                          </a:lnTo>
                          <a:lnTo>
                            <a:pt x="26" y="272"/>
                          </a:lnTo>
                          <a:lnTo>
                            <a:pt x="22" y="272"/>
                          </a:lnTo>
                          <a:lnTo>
                            <a:pt x="20" y="272"/>
                          </a:lnTo>
                          <a:lnTo>
                            <a:pt x="14" y="276"/>
                          </a:lnTo>
                          <a:lnTo>
                            <a:pt x="8" y="278"/>
                          </a:lnTo>
                          <a:lnTo>
                            <a:pt x="6" y="276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0" y="272"/>
                          </a:lnTo>
                          <a:lnTo>
                            <a:pt x="0" y="270"/>
                          </a:lnTo>
                          <a:lnTo>
                            <a:pt x="0" y="268"/>
                          </a:lnTo>
                          <a:lnTo>
                            <a:pt x="0" y="266"/>
                          </a:lnTo>
                          <a:lnTo>
                            <a:pt x="4" y="254"/>
                          </a:lnTo>
                          <a:lnTo>
                            <a:pt x="8" y="248"/>
                          </a:lnTo>
                          <a:lnTo>
                            <a:pt x="12" y="242"/>
                          </a:lnTo>
                          <a:lnTo>
                            <a:pt x="20" y="236"/>
                          </a:lnTo>
                          <a:lnTo>
                            <a:pt x="30" y="232"/>
                          </a:lnTo>
                          <a:lnTo>
                            <a:pt x="72" y="210"/>
                          </a:lnTo>
                          <a:lnTo>
                            <a:pt x="92" y="202"/>
                          </a:lnTo>
                          <a:lnTo>
                            <a:pt x="110" y="200"/>
                          </a:lnTo>
                          <a:lnTo>
                            <a:pt x="114" y="200"/>
                          </a:lnTo>
                          <a:lnTo>
                            <a:pt x="114" y="198"/>
                          </a:lnTo>
                          <a:lnTo>
                            <a:pt x="102" y="194"/>
                          </a:lnTo>
                          <a:lnTo>
                            <a:pt x="46" y="182"/>
                          </a:lnTo>
                          <a:lnTo>
                            <a:pt x="28" y="176"/>
                          </a:lnTo>
                          <a:lnTo>
                            <a:pt x="22" y="174"/>
                          </a:lnTo>
                          <a:lnTo>
                            <a:pt x="20" y="172"/>
                          </a:lnTo>
                          <a:lnTo>
                            <a:pt x="18" y="162"/>
                          </a:lnTo>
                          <a:lnTo>
                            <a:pt x="20" y="158"/>
                          </a:lnTo>
                          <a:lnTo>
                            <a:pt x="22" y="154"/>
                          </a:lnTo>
                          <a:lnTo>
                            <a:pt x="26" y="152"/>
                          </a:lnTo>
                          <a:lnTo>
                            <a:pt x="32" y="148"/>
                          </a:lnTo>
                          <a:lnTo>
                            <a:pt x="40" y="144"/>
                          </a:lnTo>
                          <a:lnTo>
                            <a:pt x="50" y="144"/>
                          </a:lnTo>
                          <a:lnTo>
                            <a:pt x="68" y="146"/>
                          </a:lnTo>
                          <a:lnTo>
                            <a:pt x="144" y="152"/>
                          </a:lnTo>
                          <a:lnTo>
                            <a:pt x="166" y="154"/>
                          </a:lnTo>
                          <a:lnTo>
                            <a:pt x="190" y="150"/>
                          </a:lnTo>
                          <a:lnTo>
                            <a:pt x="238" y="140"/>
                          </a:lnTo>
                          <a:lnTo>
                            <a:pt x="272" y="134"/>
                          </a:lnTo>
                          <a:lnTo>
                            <a:pt x="280" y="130"/>
                          </a:lnTo>
                          <a:lnTo>
                            <a:pt x="282" y="128"/>
                          </a:lnTo>
                          <a:lnTo>
                            <a:pt x="284" y="126"/>
                          </a:lnTo>
                          <a:lnTo>
                            <a:pt x="282" y="112"/>
                          </a:lnTo>
                          <a:lnTo>
                            <a:pt x="278" y="104"/>
                          </a:lnTo>
                          <a:lnTo>
                            <a:pt x="274" y="100"/>
                          </a:lnTo>
                          <a:lnTo>
                            <a:pt x="270" y="96"/>
                          </a:lnTo>
                          <a:lnTo>
                            <a:pt x="260" y="92"/>
                          </a:lnTo>
                          <a:lnTo>
                            <a:pt x="252" y="84"/>
                          </a:lnTo>
                          <a:lnTo>
                            <a:pt x="238" y="70"/>
                          </a:lnTo>
                          <a:lnTo>
                            <a:pt x="236" y="66"/>
                          </a:lnTo>
                          <a:lnTo>
                            <a:pt x="224" y="50"/>
                          </a:lnTo>
                          <a:lnTo>
                            <a:pt x="220" y="40"/>
                          </a:lnTo>
                          <a:lnTo>
                            <a:pt x="218" y="26"/>
                          </a:lnTo>
                          <a:lnTo>
                            <a:pt x="218" y="14"/>
                          </a:lnTo>
                          <a:lnTo>
                            <a:pt x="220" y="8"/>
                          </a:lnTo>
                          <a:lnTo>
                            <a:pt x="230" y="4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8" y="2"/>
                          </a:lnTo>
                          <a:lnTo>
                            <a:pt x="254" y="6"/>
                          </a:lnTo>
                          <a:lnTo>
                            <a:pt x="262" y="16"/>
                          </a:lnTo>
                          <a:lnTo>
                            <a:pt x="272" y="30"/>
                          </a:lnTo>
                          <a:lnTo>
                            <a:pt x="286" y="46"/>
                          </a:lnTo>
                          <a:lnTo>
                            <a:pt x="300" y="60"/>
                          </a:lnTo>
                          <a:lnTo>
                            <a:pt x="314" y="72"/>
                          </a:lnTo>
                          <a:lnTo>
                            <a:pt x="324" y="80"/>
                          </a:lnTo>
                          <a:lnTo>
                            <a:pt x="350" y="92"/>
                          </a:lnTo>
                          <a:lnTo>
                            <a:pt x="382" y="104"/>
                          </a:lnTo>
                          <a:lnTo>
                            <a:pt x="398" y="112"/>
                          </a:lnTo>
                          <a:lnTo>
                            <a:pt x="408" y="116"/>
                          </a:lnTo>
                          <a:lnTo>
                            <a:pt x="426" y="120"/>
                          </a:lnTo>
                          <a:lnTo>
                            <a:pt x="436" y="122"/>
                          </a:lnTo>
                          <a:lnTo>
                            <a:pt x="446" y="128"/>
                          </a:lnTo>
                          <a:lnTo>
                            <a:pt x="456" y="134"/>
                          </a:lnTo>
                          <a:lnTo>
                            <a:pt x="464" y="142"/>
                          </a:lnTo>
                          <a:lnTo>
                            <a:pt x="466" y="144"/>
                          </a:lnTo>
                          <a:lnTo>
                            <a:pt x="470" y="152"/>
                          </a:lnTo>
                          <a:lnTo>
                            <a:pt x="476" y="162"/>
                          </a:lnTo>
                          <a:lnTo>
                            <a:pt x="480" y="170"/>
                          </a:lnTo>
                          <a:lnTo>
                            <a:pt x="480" y="176"/>
                          </a:lnTo>
                          <a:lnTo>
                            <a:pt x="480" y="186"/>
                          </a:lnTo>
                          <a:lnTo>
                            <a:pt x="478" y="192"/>
                          </a:lnTo>
                          <a:lnTo>
                            <a:pt x="488" y="192"/>
                          </a:lnTo>
                          <a:lnTo>
                            <a:pt x="490" y="192"/>
                          </a:lnTo>
                          <a:lnTo>
                            <a:pt x="488" y="192"/>
                          </a:lnTo>
                          <a:lnTo>
                            <a:pt x="474" y="198"/>
                          </a:lnTo>
                          <a:lnTo>
                            <a:pt x="406" y="224"/>
                          </a:lnTo>
                          <a:lnTo>
                            <a:pt x="358" y="224"/>
                          </a:lnTo>
                          <a:lnTo>
                            <a:pt x="272" y="226"/>
                          </a:lnTo>
                          <a:lnTo>
                            <a:pt x="236" y="226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</p:grpSp>
            </p:grpSp>
            <p:sp>
              <p:nvSpPr>
                <p:cNvPr id="31" name="Freeform 265"/>
                <p:cNvSpPr>
                  <a:spLocks/>
                </p:cNvSpPr>
                <p:nvPr/>
              </p:nvSpPr>
              <p:spPr bwMode="auto">
                <a:xfrm flipH="1">
                  <a:off x="6783809" y="5298002"/>
                  <a:ext cx="505903" cy="792737"/>
                </a:xfrm>
                <a:custGeom>
                  <a:avLst/>
                  <a:gdLst>
                    <a:gd name="T0" fmla="*/ 0 w 516"/>
                    <a:gd name="T1" fmla="*/ 2147483647 h 896"/>
                    <a:gd name="T2" fmla="*/ 2147483647 w 516"/>
                    <a:gd name="T3" fmla="*/ 2147483647 h 896"/>
                    <a:gd name="T4" fmla="*/ 2147483647 w 516"/>
                    <a:gd name="T5" fmla="*/ 2147483647 h 896"/>
                    <a:gd name="T6" fmla="*/ 2147483647 w 516"/>
                    <a:gd name="T7" fmla="*/ 2147483647 h 896"/>
                    <a:gd name="T8" fmla="*/ 2147483647 w 516"/>
                    <a:gd name="T9" fmla="*/ 2147483647 h 896"/>
                    <a:gd name="T10" fmla="*/ 2147483647 w 516"/>
                    <a:gd name="T11" fmla="*/ 2147483647 h 896"/>
                    <a:gd name="T12" fmla="*/ 2147483647 w 516"/>
                    <a:gd name="T13" fmla="*/ 2147483647 h 896"/>
                    <a:gd name="T14" fmla="*/ 2147483647 w 516"/>
                    <a:gd name="T15" fmla="*/ 2147483647 h 896"/>
                    <a:gd name="T16" fmla="*/ 2147483647 w 516"/>
                    <a:gd name="T17" fmla="*/ 2147483647 h 896"/>
                    <a:gd name="T18" fmla="*/ 2147483647 w 516"/>
                    <a:gd name="T19" fmla="*/ 2147483647 h 896"/>
                    <a:gd name="T20" fmla="*/ 2147483647 w 516"/>
                    <a:gd name="T21" fmla="*/ 2147483647 h 896"/>
                    <a:gd name="T22" fmla="*/ 2147483647 w 516"/>
                    <a:gd name="T23" fmla="*/ 2147483647 h 896"/>
                    <a:gd name="T24" fmla="*/ 2147483647 w 516"/>
                    <a:gd name="T25" fmla="*/ 2147483647 h 896"/>
                    <a:gd name="T26" fmla="*/ 2147483647 w 516"/>
                    <a:gd name="T27" fmla="*/ 2147483647 h 896"/>
                    <a:gd name="T28" fmla="*/ 2147483647 w 516"/>
                    <a:gd name="T29" fmla="*/ 2147483647 h 896"/>
                    <a:gd name="T30" fmla="*/ 2147483647 w 516"/>
                    <a:gd name="T31" fmla="*/ 2147483647 h 896"/>
                    <a:gd name="T32" fmla="*/ 2147483647 w 516"/>
                    <a:gd name="T33" fmla="*/ 2147483647 h 896"/>
                    <a:gd name="T34" fmla="*/ 2147483647 w 516"/>
                    <a:gd name="T35" fmla="*/ 2147483647 h 896"/>
                    <a:gd name="T36" fmla="*/ 2147483647 w 516"/>
                    <a:gd name="T37" fmla="*/ 2147483647 h 896"/>
                    <a:gd name="T38" fmla="*/ 2147483647 w 516"/>
                    <a:gd name="T39" fmla="*/ 2147483647 h 896"/>
                    <a:gd name="T40" fmla="*/ 2147483647 w 516"/>
                    <a:gd name="T41" fmla="*/ 2147483647 h 896"/>
                    <a:gd name="T42" fmla="*/ 2147483647 w 516"/>
                    <a:gd name="T43" fmla="*/ 2147483647 h 896"/>
                    <a:gd name="T44" fmla="*/ 2147483647 w 516"/>
                    <a:gd name="T45" fmla="*/ 2147483647 h 896"/>
                    <a:gd name="T46" fmla="*/ 2147483647 w 516"/>
                    <a:gd name="T47" fmla="*/ 2147483647 h 896"/>
                    <a:gd name="T48" fmla="*/ 2147483647 w 516"/>
                    <a:gd name="T49" fmla="*/ 2147483647 h 896"/>
                    <a:gd name="T50" fmla="*/ 2147483647 w 516"/>
                    <a:gd name="T51" fmla="*/ 2147483647 h 896"/>
                    <a:gd name="T52" fmla="*/ 2147483647 w 516"/>
                    <a:gd name="T53" fmla="*/ 2147483647 h 896"/>
                    <a:gd name="T54" fmla="*/ 2147483647 w 516"/>
                    <a:gd name="T55" fmla="*/ 2147483647 h 896"/>
                    <a:gd name="T56" fmla="*/ 2147483647 w 516"/>
                    <a:gd name="T57" fmla="*/ 2147483647 h 896"/>
                    <a:gd name="T58" fmla="*/ 2147483647 w 516"/>
                    <a:gd name="T59" fmla="*/ 0 h 896"/>
                    <a:gd name="T60" fmla="*/ 2147483647 w 516"/>
                    <a:gd name="T61" fmla="*/ 2147483647 h 896"/>
                    <a:gd name="T62" fmla="*/ 2147483647 w 516"/>
                    <a:gd name="T63" fmla="*/ 2147483647 h 896"/>
                    <a:gd name="T64" fmla="*/ 2147483647 w 516"/>
                    <a:gd name="T65" fmla="*/ 2147483647 h 896"/>
                    <a:gd name="T66" fmla="*/ 2147483647 w 516"/>
                    <a:gd name="T67" fmla="*/ 2147483647 h 896"/>
                    <a:gd name="T68" fmla="*/ 2147483647 w 516"/>
                    <a:gd name="T69" fmla="*/ 2147483647 h 896"/>
                    <a:gd name="T70" fmla="*/ 2147483647 w 516"/>
                    <a:gd name="T71" fmla="*/ 2147483647 h 896"/>
                    <a:gd name="T72" fmla="*/ 2147483647 w 516"/>
                    <a:gd name="T73" fmla="*/ 2147483647 h 896"/>
                    <a:gd name="T74" fmla="*/ 2147483647 w 516"/>
                    <a:gd name="T75" fmla="*/ 2147483647 h 896"/>
                    <a:gd name="T76" fmla="*/ 2147483647 w 516"/>
                    <a:gd name="T77" fmla="*/ 2147483647 h 896"/>
                    <a:gd name="T78" fmla="*/ 2147483647 w 516"/>
                    <a:gd name="T79" fmla="*/ 2147483647 h 896"/>
                    <a:gd name="T80" fmla="*/ 2147483647 w 516"/>
                    <a:gd name="T81" fmla="*/ 2147483647 h 896"/>
                    <a:gd name="T82" fmla="*/ 2147483647 w 516"/>
                    <a:gd name="T83" fmla="*/ 2147483647 h 896"/>
                    <a:gd name="T84" fmla="*/ 2147483647 w 516"/>
                    <a:gd name="T85" fmla="*/ 2147483647 h 896"/>
                    <a:gd name="T86" fmla="*/ 2147483647 w 516"/>
                    <a:gd name="T87" fmla="*/ 2147483647 h 896"/>
                    <a:gd name="T88" fmla="*/ 2147483647 w 516"/>
                    <a:gd name="T89" fmla="*/ 2147483647 h 896"/>
                    <a:gd name="T90" fmla="*/ 2147483647 w 516"/>
                    <a:gd name="T91" fmla="*/ 2147483647 h 896"/>
                    <a:gd name="T92" fmla="*/ 2147483647 w 516"/>
                    <a:gd name="T93" fmla="*/ 2147483647 h 896"/>
                    <a:gd name="T94" fmla="*/ 0 w 516"/>
                    <a:gd name="T95" fmla="*/ 2147483647 h 896"/>
                    <a:gd name="T96" fmla="*/ 0 w 516"/>
                    <a:gd name="T97" fmla="*/ 2147483647 h 89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516"/>
                    <a:gd name="T148" fmla="*/ 0 h 896"/>
                    <a:gd name="T149" fmla="*/ 516 w 516"/>
                    <a:gd name="T150" fmla="*/ 896 h 89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516" h="896">
                      <a:moveTo>
                        <a:pt x="0" y="870"/>
                      </a:moveTo>
                      <a:lnTo>
                        <a:pt x="8" y="812"/>
                      </a:lnTo>
                      <a:lnTo>
                        <a:pt x="30" y="702"/>
                      </a:lnTo>
                      <a:lnTo>
                        <a:pt x="76" y="534"/>
                      </a:lnTo>
                      <a:lnTo>
                        <a:pt x="76" y="460"/>
                      </a:lnTo>
                      <a:lnTo>
                        <a:pt x="68" y="432"/>
                      </a:lnTo>
                      <a:lnTo>
                        <a:pt x="52" y="402"/>
                      </a:lnTo>
                      <a:lnTo>
                        <a:pt x="38" y="352"/>
                      </a:lnTo>
                      <a:lnTo>
                        <a:pt x="30" y="300"/>
                      </a:lnTo>
                      <a:lnTo>
                        <a:pt x="38" y="278"/>
                      </a:lnTo>
                      <a:lnTo>
                        <a:pt x="44" y="264"/>
                      </a:lnTo>
                      <a:lnTo>
                        <a:pt x="52" y="242"/>
                      </a:lnTo>
                      <a:lnTo>
                        <a:pt x="60" y="220"/>
                      </a:lnTo>
                      <a:lnTo>
                        <a:pt x="68" y="168"/>
                      </a:lnTo>
                      <a:lnTo>
                        <a:pt x="76" y="102"/>
                      </a:lnTo>
                      <a:lnTo>
                        <a:pt x="98" y="96"/>
                      </a:lnTo>
                      <a:lnTo>
                        <a:pt x="112" y="110"/>
                      </a:lnTo>
                      <a:lnTo>
                        <a:pt x="98" y="264"/>
                      </a:lnTo>
                      <a:lnTo>
                        <a:pt x="120" y="242"/>
                      </a:lnTo>
                      <a:lnTo>
                        <a:pt x="164" y="220"/>
                      </a:lnTo>
                      <a:lnTo>
                        <a:pt x="188" y="198"/>
                      </a:lnTo>
                      <a:lnTo>
                        <a:pt x="194" y="176"/>
                      </a:lnTo>
                      <a:lnTo>
                        <a:pt x="202" y="162"/>
                      </a:lnTo>
                      <a:lnTo>
                        <a:pt x="224" y="102"/>
                      </a:lnTo>
                      <a:lnTo>
                        <a:pt x="246" y="66"/>
                      </a:lnTo>
                      <a:lnTo>
                        <a:pt x="262" y="36"/>
                      </a:lnTo>
                      <a:lnTo>
                        <a:pt x="276" y="22"/>
                      </a:lnTo>
                      <a:lnTo>
                        <a:pt x="306" y="16"/>
                      </a:lnTo>
                      <a:lnTo>
                        <a:pt x="382" y="8"/>
                      </a:lnTo>
                      <a:lnTo>
                        <a:pt x="486" y="0"/>
                      </a:lnTo>
                      <a:lnTo>
                        <a:pt x="492" y="16"/>
                      </a:lnTo>
                      <a:lnTo>
                        <a:pt x="500" y="30"/>
                      </a:lnTo>
                      <a:lnTo>
                        <a:pt x="508" y="58"/>
                      </a:lnTo>
                      <a:lnTo>
                        <a:pt x="516" y="74"/>
                      </a:lnTo>
                      <a:lnTo>
                        <a:pt x="508" y="102"/>
                      </a:lnTo>
                      <a:lnTo>
                        <a:pt x="500" y="132"/>
                      </a:lnTo>
                      <a:lnTo>
                        <a:pt x="492" y="140"/>
                      </a:lnTo>
                      <a:lnTo>
                        <a:pt x="470" y="154"/>
                      </a:lnTo>
                      <a:lnTo>
                        <a:pt x="440" y="184"/>
                      </a:lnTo>
                      <a:lnTo>
                        <a:pt x="396" y="212"/>
                      </a:lnTo>
                      <a:lnTo>
                        <a:pt x="374" y="242"/>
                      </a:lnTo>
                      <a:lnTo>
                        <a:pt x="344" y="270"/>
                      </a:lnTo>
                      <a:lnTo>
                        <a:pt x="328" y="292"/>
                      </a:lnTo>
                      <a:lnTo>
                        <a:pt x="306" y="322"/>
                      </a:lnTo>
                      <a:lnTo>
                        <a:pt x="284" y="374"/>
                      </a:lnTo>
                      <a:lnTo>
                        <a:pt x="262" y="440"/>
                      </a:lnTo>
                      <a:lnTo>
                        <a:pt x="256" y="896"/>
                      </a:lnTo>
                      <a:lnTo>
                        <a:pt x="0" y="896"/>
                      </a:lnTo>
                      <a:lnTo>
                        <a:pt x="0" y="87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32" name="Freeform 267"/>
                <p:cNvSpPr>
                  <a:spLocks/>
                </p:cNvSpPr>
                <p:nvPr/>
              </p:nvSpPr>
              <p:spPr bwMode="auto">
                <a:xfrm flipH="1">
                  <a:off x="7767351" y="5495832"/>
                  <a:ext cx="247298" cy="654255"/>
                </a:xfrm>
                <a:custGeom>
                  <a:avLst/>
                  <a:gdLst>
                    <a:gd name="T0" fmla="*/ 0 w 296"/>
                    <a:gd name="T1" fmla="*/ 2147483647 h 740"/>
                    <a:gd name="T2" fmla="*/ 2147483647 w 296"/>
                    <a:gd name="T3" fmla="*/ 2147483647 h 740"/>
                    <a:gd name="T4" fmla="*/ 2147483647 w 296"/>
                    <a:gd name="T5" fmla="*/ 2147483647 h 740"/>
                    <a:gd name="T6" fmla="*/ 2147483647 w 296"/>
                    <a:gd name="T7" fmla="*/ 2147483647 h 740"/>
                    <a:gd name="T8" fmla="*/ 2147483647 w 296"/>
                    <a:gd name="T9" fmla="*/ 2147483647 h 740"/>
                    <a:gd name="T10" fmla="*/ 2147483647 w 296"/>
                    <a:gd name="T11" fmla="*/ 2147483647 h 740"/>
                    <a:gd name="T12" fmla="*/ 2147483647 w 296"/>
                    <a:gd name="T13" fmla="*/ 2147483647 h 740"/>
                    <a:gd name="T14" fmla="*/ 2147483647 w 296"/>
                    <a:gd name="T15" fmla="*/ 2147483647 h 740"/>
                    <a:gd name="T16" fmla="*/ 2147483647 w 296"/>
                    <a:gd name="T17" fmla="*/ 2147483647 h 740"/>
                    <a:gd name="T18" fmla="*/ 2147483647 w 296"/>
                    <a:gd name="T19" fmla="*/ 2147483647 h 740"/>
                    <a:gd name="T20" fmla="*/ 2147483647 w 296"/>
                    <a:gd name="T21" fmla="*/ 2147483647 h 740"/>
                    <a:gd name="T22" fmla="*/ 2147483647 w 296"/>
                    <a:gd name="T23" fmla="*/ 2147483647 h 740"/>
                    <a:gd name="T24" fmla="*/ 2147483647 w 296"/>
                    <a:gd name="T25" fmla="*/ 2147483647 h 740"/>
                    <a:gd name="T26" fmla="*/ 2147483647 w 296"/>
                    <a:gd name="T27" fmla="*/ 2147483647 h 740"/>
                    <a:gd name="T28" fmla="*/ 2147483647 w 296"/>
                    <a:gd name="T29" fmla="*/ 0 h 740"/>
                    <a:gd name="T30" fmla="*/ 2147483647 w 296"/>
                    <a:gd name="T31" fmla="*/ 2147483647 h 740"/>
                    <a:gd name="T32" fmla="*/ 2147483647 w 296"/>
                    <a:gd name="T33" fmla="*/ 2147483647 h 740"/>
                    <a:gd name="T34" fmla="*/ 2147483647 w 296"/>
                    <a:gd name="T35" fmla="*/ 2147483647 h 740"/>
                    <a:gd name="T36" fmla="*/ 2147483647 w 296"/>
                    <a:gd name="T37" fmla="*/ 2147483647 h 740"/>
                    <a:gd name="T38" fmla="*/ 2147483647 w 296"/>
                    <a:gd name="T39" fmla="*/ 2147483647 h 740"/>
                    <a:gd name="T40" fmla="*/ 2147483647 w 296"/>
                    <a:gd name="T41" fmla="*/ 2147483647 h 740"/>
                    <a:gd name="T42" fmla="*/ 2147483647 w 296"/>
                    <a:gd name="T43" fmla="*/ 2147483647 h 740"/>
                    <a:gd name="T44" fmla="*/ 2147483647 w 296"/>
                    <a:gd name="T45" fmla="*/ 2147483647 h 740"/>
                    <a:gd name="T46" fmla="*/ 2147483647 w 296"/>
                    <a:gd name="T47" fmla="*/ 2147483647 h 740"/>
                    <a:gd name="T48" fmla="*/ 2147483647 w 296"/>
                    <a:gd name="T49" fmla="*/ 2147483647 h 740"/>
                    <a:gd name="T50" fmla="*/ 2147483647 w 296"/>
                    <a:gd name="T51" fmla="*/ 2147483647 h 740"/>
                    <a:gd name="T52" fmla="*/ 2147483647 w 296"/>
                    <a:gd name="T53" fmla="*/ 2147483647 h 740"/>
                    <a:gd name="T54" fmla="*/ 2147483647 w 296"/>
                    <a:gd name="T55" fmla="*/ 2147483647 h 740"/>
                    <a:gd name="T56" fmla="*/ 2147483647 w 296"/>
                    <a:gd name="T57" fmla="*/ 2147483647 h 740"/>
                    <a:gd name="T58" fmla="*/ 2147483647 w 296"/>
                    <a:gd name="T59" fmla="*/ 2147483647 h 740"/>
                    <a:gd name="T60" fmla="*/ 2147483647 w 296"/>
                    <a:gd name="T61" fmla="*/ 2147483647 h 740"/>
                    <a:gd name="T62" fmla="*/ 2147483647 w 296"/>
                    <a:gd name="T63" fmla="*/ 2147483647 h 740"/>
                    <a:gd name="T64" fmla="*/ 2147483647 w 296"/>
                    <a:gd name="T65" fmla="*/ 2147483647 h 740"/>
                    <a:gd name="T66" fmla="*/ 2147483647 w 296"/>
                    <a:gd name="T67" fmla="*/ 2147483647 h 740"/>
                    <a:gd name="T68" fmla="*/ 2147483647 w 296"/>
                    <a:gd name="T69" fmla="*/ 2147483647 h 740"/>
                    <a:gd name="T70" fmla="*/ 2147483647 w 296"/>
                    <a:gd name="T71" fmla="*/ 2147483647 h 740"/>
                    <a:gd name="T72" fmla="*/ 2147483647 w 296"/>
                    <a:gd name="T73" fmla="*/ 2147483647 h 740"/>
                    <a:gd name="T74" fmla="*/ 2147483647 w 296"/>
                    <a:gd name="T75" fmla="*/ 2147483647 h 740"/>
                    <a:gd name="T76" fmla="*/ 2147483647 w 296"/>
                    <a:gd name="T77" fmla="*/ 2147483647 h 740"/>
                    <a:gd name="T78" fmla="*/ 2147483647 w 296"/>
                    <a:gd name="T79" fmla="*/ 2147483647 h 740"/>
                    <a:gd name="T80" fmla="*/ 2147483647 w 296"/>
                    <a:gd name="T81" fmla="*/ 2147483647 h 740"/>
                    <a:gd name="T82" fmla="*/ 2147483647 w 296"/>
                    <a:gd name="T83" fmla="*/ 2147483647 h 740"/>
                    <a:gd name="T84" fmla="*/ 2147483647 w 296"/>
                    <a:gd name="T85" fmla="*/ 2147483647 h 740"/>
                    <a:gd name="T86" fmla="*/ 2147483647 w 296"/>
                    <a:gd name="T87" fmla="*/ 2147483647 h 740"/>
                    <a:gd name="T88" fmla="*/ 2147483647 w 296"/>
                    <a:gd name="T89" fmla="*/ 2147483647 h 740"/>
                    <a:gd name="T90" fmla="*/ 2147483647 w 296"/>
                    <a:gd name="T91" fmla="*/ 2147483647 h 740"/>
                    <a:gd name="T92" fmla="*/ 2147483647 w 296"/>
                    <a:gd name="T93" fmla="*/ 2147483647 h 740"/>
                    <a:gd name="T94" fmla="*/ 2147483647 w 296"/>
                    <a:gd name="T95" fmla="*/ 2147483647 h 740"/>
                    <a:gd name="T96" fmla="*/ 2147483647 w 296"/>
                    <a:gd name="T97" fmla="*/ 2147483647 h 740"/>
                    <a:gd name="T98" fmla="*/ 2147483647 w 296"/>
                    <a:gd name="T99" fmla="*/ 2147483647 h 740"/>
                    <a:gd name="T100" fmla="*/ 2147483647 w 296"/>
                    <a:gd name="T101" fmla="*/ 2147483647 h 740"/>
                    <a:gd name="T102" fmla="*/ 2147483647 w 296"/>
                    <a:gd name="T103" fmla="*/ 2147483647 h 740"/>
                    <a:gd name="T104" fmla="*/ 0 w 296"/>
                    <a:gd name="T105" fmla="*/ 2147483647 h 740"/>
                    <a:gd name="T106" fmla="*/ 0 w 296"/>
                    <a:gd name="T107" fmla="*/ 2147483647 h 74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96"/>
                    <a:gd name="T163" fmla="*/ 0 h 740"/>
                    <a:gd name="T164" fmla="*/ 296 w 296"/>
                    <a:gd name="T165" fmla="*/ 740 h 74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96" h="740">
                      <a:moveTo>
                        <a:pt x="0" y="582"/>
                      </a:moveTo>
                      <a:lnTo>
                        <a:pt x="6" y="540"/>
                      </a:lnTo>
                      <a:lnTo>
                        <a:pt x="18" y="462"/>
                      </a:lnTo>
                      <a:lnTo>
                        <a:pt x="44" y="350"/>
                      </a:lnTo>
                      <a:lnTo>
                        <a:pt x="44" y="290"/>
                      </a:lnTo>
                      <a:lnTo>
                        <a:pt x="40" y="262"/>
                      </a:lnTo>
                      <a:lnTo>
                        <a:pt x="30" y="232"/>
                      </a:lnTo>
                      <a:lnTo>
                        <a:pt x="22" y="182"/>
                      </a:lnTo>
                      <a:lnTo>
                        <a:pt x="18" y="136"/>
                      </a:lnTo>
                      <a:lnTo>
                        <a:pt x="22" y="122"/>
                      </a:lnTo>
                      <a:lnTo>
                        <a:pt x="26" y="114"/>
                      </a:lnTo>
                      <a:lnTo>
                        <a:pt x="30" y="100"/>
                      </a:lnTo>
                      <a:lnTo>
                        <a:pt x="34" y="86"/>
                      </a:lnTo>
                      <a:lnTo>
                        <a:pt x="40" y="48"/>
                      </a:lnTo>
                      <a:lnTo>
                        <a:pt x="44" y="0"/>
                      </a:lnTo>
                      <a:lnTo>
                        <a:pt x="56" y="6"/>
                      </a:lnTo>
                      <a:lnTo>
                        <a:pt x="64" y="26"/>
                      </a:lnTo>
                      <a:lnTo>
                        <a:pt x="56" y="142"/>
                      </a:lnTo>
                      <a:lnTo>
                        <a:pt x="68" y="136"/>
                      </a:lnTo>
                      <a:lnTo>
                        <a:pt x="72" y="130"/>
                      </a:lnTo>
                      <a:lnTo>
                        <a:pt x="76" y="124"/>
                      </a:lnTo>
                      <a:lnTo>
                        <a:pt x="80" y="120"/>
                      </a:lnTo>
                      <a:lnTo>
                        <a:pt x="86" y="116"/>
                      </a:lnTo>
                      <a:lnTo>
                        <a:pt x="94" y="118"/>
                      </a:lnTo>
                      <a:lnTo>
                        <a:pt x="100" y="124"/>
                      </a:lnTo>
                      <a:lnTo>
                        <a:pt x="108" y="136"/>
                      </a:lnTo>
                      <a:lnTo>
                        <a:pt x="114" y="146"/>
                      </a:lnTo>
                      <a:lnTo>
                        <a:pt x="124" y="156"/>
                      </a:lnTo>
                      <a:lnTo>
                        <a:pt x="134" y="164"/>
                      </a:lnTo>
                      <a:lnTo>
                        <a:pt x="148" y="170"/>
                      </a:lnTo>
                      <a:lnTo>
                        <a:pt x="162" y="176"/>
                      </a:lnTo>
                      <a:lnTo>
                        <a:pt x="178" y="180"/>
                      </a:lnTo>
                      <a:lnTo>
                        <a:pt x="210" y="188"/>
                      </a:lnTo>
                      <a:lnTo>
                        <a:pt x="240" y="192"/>
                      </a:lnTo>
                      <a:lnTo>
                        <a:pt x="266" y="194"/>
                      </a:lnTo>
                      <a:lnTo>
                        <a:pt x="292" y="194"/>
                      </a:lnTo>
                      <a:lnTo>
                        <a:pt x="296" y="210"/>
                      </a:lnTo>
                      <a:lnTo>
                        <a:pt x="292" y="230"/>
                      </a:lnTo>
                      <a:lnTo>
                        <a:pt x="286" y="250"/>
                      </a:lnTo>
                      <a:lnTo>
                        <a:pt x="282" y="252"/>
                      </a:lnTo>
                      <a:lnTo>
                        <a:pt x="270" y="252"/>
                      </a:lnTo>
                      <a:lnTo>
                        <a:pt x="252" y="260"/>
                      </a:lnTo>
                      <a:lnTo>
                        <a:pt x="226" y="260"/>
                      </a:lnTo>
                      <a:lnTo>
                        <a:pt x="214" y="272"/>
                      </a:lnTo>
                      <a:lnTo>
                        <a:pt x="198" y="280"/>
                      </a:lnTo>
                      <a:lnTo>
                        <a:pt x="188" y="288"/>
                      </a:lnTo>
                      <a:lnTo>
                        <a:pt x="176" y="300"/>
                      </a:lnTo>
                      <a:lnTo>
                        <a:pt x="164" y="330"/>
                      </a:lnTo>
                      <a:lnTo>
                        <a:pt x="150" y="372"/>
                      </a:lnTo>
                      <a:lnTo>
                        <a:pt x="148" y="740"/>
                      </a:lnTo>
                      <a:lnTo>
                        <a:pt x="0" y="604"/>
                      </a:lnTo>
                      <a:lnTo>
                        <a:pt x="0" y="5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</p:grpSp>
          <p:sp>
            <p:nvSpPr>
              <p:cNvPr id="29" name="Kombinationstegning 64"/>
              <p:cNvSpPr>
                <a:spLocks noChangeArrowheads="1"/>
              </p:cNvSpPr>
              <p:nvPr/>
            </p:nvSpPr>
            <p:spPr bwMode="auto">
              <a:xfrm>
                <a:off x="6998358" y="2553140"/>
                <a:ext cx="177803" cy="196846"/>
              </a:xfrm>
              <a:custGeom>
                <a:avLst/>
                <a:gdLst>
                  <a:gd name="T0" fmla="*/ 12700 w 177800"/>
                  <a:gd name="T1" fmla="*/ 0 h 196850"/>
                  <a:gd name="T2" fmla="*/ 0 w 177800"/>
                  <a:gd name="T3" fmla="*/ 196834 h 196850"/>
                  <a:gd name="T4" fmla="*/ 177812 w 177800"/>
                  <a:gd name="T5" fmla="*/ 196834 h 196850"/>
                  <a:gd name="T6" fmla="*/ 120658 w 177800"/>
                  <a:gd name="T7" fmla="*/ 31746 h 196850"/>
                  <a:gd name="T8" fmla="*/ 12700 w 177800"/>
                  <a:gd name="T9" fmla="*/ 0 h 1968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800"/>
                  <a:gd name="T16" fmla="*/ 0 h 196850"/>
                  <a:gd name="T17" fmla="*/ 177800 w 177800"/>
                  <a:gd name="T18" fmla="*/ 196850 h 1968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800" h="196850">
                    <a:moveTo>
                      <a:pt x="12700" y="0"/>
                    </a:moveTo>
                    <a:cubicBezTo>
                      <a:pt x="8326" y="65607"/>
                      <a:pt x="0" y="131097"/>
                      <a:pt x="0" y="196850"/>
                    </a:cubicBezTo>
                    <a:lnTo>
                      <a:pt x="177800" y="196850"/>
                    </a:lnTo>
                    <a:lnTo>
                      <a:pt x="120650" y="3175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US">
                  <a:solidFill>
                    <a:srgbClr val="000000"/>
                  </a:solidFill>
                  <a:latin typeface="Calibri" pitchFamily="-105" charset="0"/>
                </a:endParaRPr>
              </a:p>
            </p:txBody>
          </p:sp>
        </p:grp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7212675" y="1614949"/>
              <a:ext cx="498484" cy="760395"/>
            </a:xfrm>
            <a:custGeom>
              <a:avLst/>
              <a:gdLst>
                <a:gd name="T0" fmla="*/ 2147483647 w 440"/>
                <a:gd name="T1" fmla="*/ 2147483647 h 670"/>
                <a:gd name="T2" fmla="*/ 2147483647 w 440"/>
                <a:gd name="T3" fmla="*/ 2147483647 h 670"/>
                <a:gd name="T4" fmla="*/ 2147483647 w 440"/>
                <a:gd name="T5" fmla="*/ 0 h 670"/>
                <a:gd name="T6" fmla="*/ 2147483647 w 440"/>
                <a:gd name="T7" fmla="*/ 0 h 670"/>
                <a:gd name="T8" fmla="*/ 2147483647 w 440"/>
                <a:gd name="T9" fmla="*/ 2147483647 h 670"/>
                <a:gd name="T10" fmla="*/ 2147483647 w 440"/>
                <a:gd name="T11" fmla="*/ 2147483647 h 670"/>
                <a:gd name="T12" fmla="*/ 2147483647 w 440"/>
                <a:gd name="T13" fmla="*/ 2147483647 h 670"/>
                <a:gd name="T14" fmla="*/ 2147483647 w 440"/>
                <a:gd name="T15" fmla="*/ 2147483647 h 670"/>
                <a:gd name="T16" fmla="*/ 2147483647 w 440"/>
                <a:gd name="T17" fmla="*/ 2147483647 h 670"/>
                <a:gd name="T18" fmla="*/ 2147483647 w 440"/>
                <a:gd name="T19" fmla="*/ 2147483647 h 670"/>
                <a:gd name="T20" fmla="*/ 2147483647 w 440"/>
                <a:gd name="T21" fmla="*/ 2147483647 h 670"/>
                <a:gd name="T22" fmla="*/ 2147483647 w 440"/>
                <a:gd name="T23" fmla="*/ 2147483647 h 670"/>
                <a:gd name="T24" fmla="*/ 2147483647 w 440"/>
                <a:gd name="T25" fmla="*/ 2147483647 h 670"/>
                <a:gd name="T26" fmla="*/ 2147483647 w 440"/>
                <a:gd name="T27" fmla="*/ 2147483647 h 670"/>
                <a:gd name="T28" fmla="*/ 2147483647 w 440"/>
                <a:gd name="T29" fmla="*/ 2147483647 h 670"/>
                <a:gd name="T30" fmla="*/ 2147483647 w 440"/>
                <a:gd name="T31" fmla="*/ 2147483647 h 670"/>
                <a:gd name="T32" fmla="*/ 2147483647 w 440"/>
                <a:gd name="T33" fmla="*/ 2147483647 h 670"/>
                <a:gd name="T34" fmla="*/ 2147483647 w 440"/>
                <a:gd name="T35" fmla="*/ 2147483647 h 670"/>
                <a:gd name="T36" fmla="*/ 2147483647 w 440"/>
                <a:gd name="T37" fmla="*/ 2147483647 h 670"/>
                <a:gd name="T38" fmla="*/ 2147483647 w 440"/>
                <a:gd name="T39" fmla="*/ 2147483647 h 670"/>
                <a:gd name="T40" fmla="*/ 2147483647 w 440"/>
                <a:gd name="T41" fmla="*/ 2147483647 h 670"/>
                <a:gd name="T42" fmla="*/ 2147483647 w 440"/>
                <a:gd name="T43" fmla="*/ 2147483647 h 670"/>
                <a:gd name="T44" fmla="*/ 2147483647 w 440"/>
                <a:gd name="T45" fmla="*/ 2147483647 h 670"/>
                <a:gd name="T46" fmla="*/ 2147483647 w 440"/>
                <a:gd name="T47" fmla="*/ 2147483647 h 670"/>
                <a:gd name="T48" fmla="*/ 2147483647 w 440"/>
                <a:gd name="T49" fmla="*/ 2147483647 h 670"/>
                <a:gd name="T50" fmla="*/ 2147483647 w 440"/>
                <a:gd name="T51" fmla="*/ 2147483647 h 670"/>
                <a:gd name="T52" fmla="*/ 2147483647 w 440"/>
                <a:gd name="T53" fmla="*/ 2147483647 h 670"/>
                <a:gd name="T54" fmla="*/ 2147483647 w 440"/>
                <a:gd name="T55" fmla="*/ 2147483647 h 670"/>
                <a:gd name="T56" fmla="*/ 2147483647 w 440"/>
                <a:gd name="T57" fmla="*/ 2147483647 h 670"/>
                <a:gd name="T58" fmla="*/ 2147483647 w 440"/>
                <a:gd name="T59" fmla="*/ 2147483647 h 670"/>
                <a:gd name="T60" fmla="*/ 2147483647 w 440"/>
                <a:gd name="T61" fmla="*/ 2147483647 h 670"/>
                <a:gd name="T62" fmla="*/ 0 w 440"/>
                <a:gd name="T63" fmla="*/ 2147483647 h 670"/>
                <a:gd name="T64" fmla="*/ 2147483647 w 440"/>
                <a:gd name="T65" fmla="*/ 2147483647 h 670"/>
                <a:gd name="T66" fmla="*/ 2147483647 w 440"/>
                <a:gd name="T67" fmla="*/ 2147483647 h 670"/>
                <a:gd name="T68" fmla="*/ 2147483647 w 440"/>
                <a:gd name="T69" fmla="*/ 2147483647 h 670"/>
                <a:gd name="T70" fmla="*/ 2147483647 w 440"/>
                <a:gd name="T71" fmla="*/ 2147483647 h 670"/>
                <a:gd name="T72" fmla="*/ 2147483647 w 440"/>
                <a:gd name="T73" fmla="*/ 2147483647 h 670"/>
                <a:gd name="T74" fmla="*/ 2147483647 w 440"/>
                <a:gd name="T75" fmla="*/ 2147483647 h 670"/>
                <a:gd name="T76" fmla="*/ 2147483647 w 440"/>
                <a:gd name="T77" fmla="*/ 2147483647 h 670"/>
                <a:gd name="T78" fmla="*/ 2147483647 w 440"/>
                <a:gd name="T79" fmla="*/ 2147483647 h 670"/>
                <a:gd name="T80" fmla="*/ 2147483647 w 440"/>
                <a:gd name="T81" fmla="*/ 2147483647 h 670"/>
                <a:gd name="T82" fmla="*/ 2147483647 w 440"/>
                <a:gd name="T83" fmla="*/ 2147483647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6150618" y="2037215"/>
              <a:ext cx="142878" cy="211132"/>
            </a:xfrm>
            <a:custGeom>
              <a:avLst/>
              <a:gdLst>
                <a:gd name="T0" fmla="*/ 2147483647 w 126"/>
                <a:gd name="T1" fmla="*/ 2147483647 h 186"/>
                <a:gd name="T2" fmla="*/ 2147483647 w 126"/>
                <a:gd name="T3" fmla="*/ 0 h 186"/>
                <a:gd name="T4" fmla="*/ 2147483647 w 126"/>
                <a:gd name="T5" fmla="*/ 0 h 186"/>
                <a:gd name="T6" fmla="*/ 2147483647 w 126"/>
                <a:gd name="T7" fmla="*/ 2147483647 h 186"/>
                <a:gd name="T8" fmla="*/ 2147483647 w 126"/>
                <a:gd name="T9" fmla="*/ 2147483647 h 186"/>
                <a:gd name="T10" fmla="*/ 2147483647 w 126"/>
                <a:gd name="T11" fmla="*/ 2147483647 h 186"/>
                <a:gd name="T12" fmla="*/ 2147483647 w 126"/>
                <a:gd name="T13" fmla="*/ 2147483647 h 186"/>
                <a:gd name="T14" fmla="*/ 0 w 126"/>
                <a:gd name="T15" fmla="*/ 2147483647 h 186"/>
                <a:gd name="T16" fmla="*/ 2147483647 w 126"/>
                <a:gd name="T17" fmla="*/ 2147483647 h 186"/>
                <a:gd name="T18" fmla="*/ 2147483647 w 126"/>
                <a:gd name="T19" fmla="*/ 2147483647 h 186"/>
                <a:gd name="T20" fmla="*/ 2147483647 w 126"/>
                <a:gd name="T21" fmla="*/ 2147483647 h 186"/>
                <a:gd name="T22" fmla="*/ 2147483647 w 126"/>
                <a:gd name="T23" fmla="*/ 2147483647 h 186"/>
                <a:gd name="T24" fmla="*/ 2147483647 w 126"/>
                <a:gd name="T25" fmla="*/ 2147483647 h 186"/>
                <a:gd name="T26" fmla="*/ 2147483647 w 126"/>
                <a:gd name="T27" fmla="*/ 2147483647 h 186"/>
                <a:gd name="T28" fmla="*/ 2147483647 w 126"/>
                <a:gd name="T29" fmla="*/ 2147483647 h 186"/>
                <a:gd name="T30" fmla="*/ 2147483647 w 126"/>
                <a:gd name="T31" fmla="*/ 2147483647 h 186"/>
                <a:gd name="T32" fmla="*/ 2147483647 w 126"/>
                <a:gd name="T33" fmla="*/ 2147483647 h 186"/>
                <a:gd name="T34" fmla="*/ 2147483647 w 126"/>
                <a:gd name="T35" fmla="*/ 2147483647 h 186"/>
                <a:gd name="T36" fmla="*/ 2147483647 w 126"/>
                <a:gd name="T37" fmla="*/ 2147483647 h 186"/>
                <a:gd name="T38" fmla="*/ 2147483647 w 126"/>
                <a:gd name="T39" fmla="*/ 2147483647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7" name="Freeform 81"/>
            <p:cNvSpPr>
              <a:spLocks/>
            </p:cNvSpPr>
            <p:nvPr/>
          </p:nvSpPr>
          <p:spPr bwMode="auto">
            <a:xfrm>
              <a:off x="7147586" y="2819834"/>
              <a:ext cx="222254" cy="217483"/>
            </a:xfrm>
            <a:custGeom>
              <a:avLst/>
              <a:gdLst>
                <a:gd name="T0" fmla="*/ 0 w 196"/>
                <a:gd name="T1" fmla="*/ 2147483647 h 192"/>
                <a:gd name="T2" fmla="*/ 0 w 196"/>
                <a:gd name="T3" fmla="*/ 2147483647 h 192"/>
                <a:gd name="T4" fmla="*/ 2147483647 w 196"/>
                <a:gd name="T5" fmla="*/ 2147483647 h 192"/>
                <a:gd name="T6" fmla="*/ 2147483647 w 196"/>
                <a:gd name="T7" fmla="*/ 2147483647 h 192"/>
                <a:gd name="T8" fmla="*/ 2147483647 w 196"/>
                <a:gd name="T9" fmla="*/ 2147483647 h 192"/>
                <a:gd name="T10" fmla="*/ 2147483647 w 196"/>
                <a:gd name="T11" fmla="*/ 2147483647 h 192"/>
                <a:gd name="T12" fmla="*/ 2147483647 w 196"/>
                <a:gd name="T13" fmla="*/ 2147483647 h 192"/>
                <a:gd name="T14" fmla="*/ 2147483647 w 196"/>
                <a:gd name="T15" fmla="*/ 2147483647 h 192"/>
                <a:gd name="T16" fmla="*/ 2147483647 w 196"/>
                <a:gd name="T17" fmla="*/ 2147483647 h 192"/>
                <a:gd name="T18" fmla="*/ 2147483647 w 196"/>
                <a:gd name="T19" fmla="*/ 2147483647 h 192"/>
                <a:gd name="T20" fmla="*/ 2147483647 w 196"/>
                <a:gd name="T21" fmla="*/ 2147483647 h 192"/>
                <a:gd name="T22" fmla="*/ 2147483647 w 196"/>
                <a:gd name="T23" fmla="*/ 2147483647 h 192"/>
                <a:gd name="T24" fmla="*/ 2147483647 w 196"/>
                <a:gd name="T25" fmla="*/ 2147483647 h 192"/>
                <a:gd name="T26" fmla="*/ 2147483647 w 196"/>
                <a:gd name="T27" fmla="*/ 2147483647 h 192"/>
                <a:gd name="T28" fmla="*/ 2147483647 w 196"/>
                <a:gd name="T29" fmla="*/ 2147483647 h 192"/>
                <a:gd name="T30" fmla="*/ 2147483647 w 196"/>
                <a:gd name="T31" fmla="*/ 2147483647 h 192"/>
                <a:gd name="T32" fmla="*/ 2147483647 w 196"/>
                <a:gd name="T33" fmla="*/ 2147483647 h 192"/>
                <a:gd name="T34" fmla="*/ 2147483647 w 196"/>
                <a:gd name="T35" fmla="*/ 2147483647 h 192"/>
                <a:gd name="T36" fmla="*/ 2147483647 w 196"/>
                <a:gd name="T37" fmla="*/ 2147483647 h 192"/>
                <a:gd name="T38" fmla="*/ 2147483647 w 196"/>
                <a:gd name="T39" fmla="*/ 2147483647 h 192"/>
                <a:gd name="T40" fmla="*/ 2147483647 w 196"/>
                <a:gd name="T41" fmla="*/ 2147483647 h 192"/>
                <a:gd name="T42" fmla="*/ 2147483647 w 196"/>
                <a:gd name="T43" fmla="*/ 0 h 192"/>
                <a:gd name="T44" fmla="*/ 0 w 196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</p:grpSp>
      <p:sp>
        <p:nvSpPr>
          <p:cNvPr id="56" name="Text Box 52"/>
          <p:cNvSpPr txBox="1">
            <a:spLocks noChangeArrowheads="1"/>
          </p:cNvSpPr>
          <p:nvPr/>
        </p:nvSpPr>
        <p:spPr bwMode="gray">
          <a:xfrm>
            <a:off x="3851920" y="5085184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Promover la difusión, normatividad y actualizaciones del sistema</a:t>
            </a:r>
          </a:p>
        </p:txBody>
      </p:sp>
      <p:sp>
        <p:nvSpPr>
          <p:cNvPr id="57" name="Text Box 52"/>
          <p:cNvSpPr txBox="1">
            <a:spLocks noChangeArrowheads="1"/>
          </p:cNvSpPr>
          <p:nvPr/>
        </p:nvSpPr>
        <p:spPr bwMode="gray">
          <a:xfrm>
            <a:off x="3851920" y="2814027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Realizar las acciones internas que correspondan para integrar la información.</a:t>
            </a:r>
          </a:p>
        </p:txBody>
      </p:sp>
      <p:sp>
        <p:nvSpPr>
          <p:cNvPr id="58" name="Text Box 52"/>
          <p:cNvSpPr txBox="1">
            <a:spLocks noChangeArrowheads="1"/>
          </p:cNvSpPr>
          <p:nvPr/>
        </p:nvSpPr>
        <p:spPr bwMode="gray">
          <a:xfrm>
            <a:off x="3851920" y="3573016"/>
            <a:ext cx="30718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Rendir los informes y proporcionar la información que le solicite la Contraloría o el Órgano de Control y Evaluación Interna, así como ejecutar las acciones que se le señale.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sp>
        <p:nvSpPr>
          <p:cNvPr id="5" name="Round Diagonal Corner Rectangle 4"/>
          <p:cNvSpPr/>
          <p:nvPr/>
        </p:nvSpPr>
        <p:spPr>
          <a:xfrm>
            <a:off x="3887688" y="1340768"/>
            <a:ext cx="3276600" cy="4405312"/>
          </a:xfrm>
          <a:prstGeom prst="round2DiagRect">
            <a:avLst>
              <a:gd name="adj1" fmla="val 7365"/>
              <a:gd name="adj2" fmla="val 0"/>
            </a:avLst>
          </a:prstGeom>
          <a:solidFill>
            <a:schemeClr val="bg1"/>
          </a:solidFill>
          <a:ln w="28575" cmpd="sng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5609" name="Text Box 52"/>
          <p:cNvSpPr txBox="1">
            <a:spLocks noChangeArrowheads="1"/>
          </p:cNvSpPr>
          <p:nvPr/>
        </p:nvSpPr>
        <p:spPr bwMode="gray">
          <a:xfrm>
            <a:off x="3923928" y="1582316"/>
            <a:ext cx="307183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C00000"/>
              </a:buClr>
              <a:buSzPct val="90000"/>
              <a:buFont typeface="Arial" pitchFamily="34" charset="0"/>
              <a:buChar char="•"/>
              <a:defRPr/>
            </a:pPr>
            <a:r>
              <a:rPr lang="es-MX" sz="1600" dirty="0" smtClean="0"/>
              <a:t>Mantener permanentemente actualizados sus registros, archivos y demás documentación relativa a su gestión.</a:t>
            </a:r>
          </a:p>
          <a:p>
            <a:pPr algn="just">
              <a:buClr>
                <a:srgbClr val="C00000"/>
              </a:buClr>
              <a:buSzPct val="90000"/>
              <a:buFont typeface="Arial" pitchFamily="34" charset="0"/>
              <a:buChar char="•"/>
              <a:defRPr/>
            </a:pPr>
            <a:endParaRPr lang="es-MX" sz="1600" dirty="0" smtClean="0"/>
          </a:p>
          <a:p>
            <a:pPr algn="just">
              <a:buClr>
                <a:srgbClr val="C00000"/>
              </a:buClr>
              <a:buSzPct val="90000"/>
              <a:buFont typeface="Arial" pitchFamily="34" charset="0"/>
              <a:buChar char="•"/>
              <a:defRPr/>
            </a:pPr>
            <a:r>
              <a:rPr lang="es-MX" sz="1600" dirty="0" smtClean="0"/>
              <a:t>Preparar con oportunidad la información documental que será objeto del proceso de entrega y recepción.</a:t>
            </a:r>
          </a:p>
          <a:p>
            <a:pPr algn="just">
              <a:buClr>
                <a:srgbClr val="C00000"/>
              </a:buClr>
              <a:buSzPct val="90000"/>
              <a:buFont typeface="Arial" pitchFamily="34" charset="0"/>
              <a:buChar char="•"/>
              <a:defRPr/>
            </a:pPr>
            <a:endParaRPr lang="es-MX" sz="1600" dirty="0" smtClean="0"/>
          </a:p>
          <a:p>
            <a:pPr algn="just">
              <a:buClr>
                <a:srgbClr val="C00000"/>
              </a:buClr>
              <a:buSzPct val="90000"/>
              <a:buFont typeface="Arial" pitchFamily="34" charset="0"/>
              <a:buChar char="•"/>
              <a:defRPr/>
            </a:pPr>
            <a:r>
              <a:rPr lang="es-MX" sz="1600" dirty="0" smtClean="0"/>
              <a:t>El superior jerárquico informará al servidor público que entrega, el nombre de la persona a quien le entregará el cargo, así como la fecha y hora para llevar a cabo el acto. </a:t>
            </a:r>
          </a:p>
        </p:txBody>
      </p:sp>
      <p:sp>
        <p:nvSpPr>
          <p:cNvPr id="14" name="Round Diagonal Corner Rectangle 13"/>
          <p:cNvSpPr>
            <a:spLocks noChangeArrowheads="1"/>
          </p:cNvSpPr>
          <p:nvPr/>
        </p:nvSpPr>
        <p:spPr bwMode="auto">
          <a:xfrm>
            <a:off x="144843" y="2900363"/>
            <a:ext cx="2664296" cy="1032693"/>
          </a:xfrm>
          <a:custGeom>
            <a:avLst/>
            <a:gdLst>
              <a:gd name="T0" fmla="*/ 3276600 w 3276600"/>
              <a:gd name="T1" fmla="*/ 618332 h 1236663"/>
              <a:gd name="T2" fmla="*/ 1638300 w 3276600"/>
              <a:gd name="T3" fmla="*/ 1236663 h 1236663"/>
              <a:gd name="T4" fmla="*/ 0 w 3276600"/>
              <a:gd name="T5" fmla="*/ 618332 h 1236663"/>
              <a:gd name="T6" fmla="*/ 1638300 w 3276600"/>
              <a:gd name="T7" fmla="*/ 0 h 1236663"/>
              <a:gd name="T8" fmla="*/ 0 60000 65536"/>
              <a:gd name="T9" fmla="*/ 1 60000 65536"/>
              <a:gd name="T10" fmla="*/ 2 60000 65536"/>
              <a:gd name="T11" fmla="*/ 3 60000 65536"/>
              <a:gd name="T12" fmla="*/ 23170 w 3276600"/>
              <a:gd name="T13" fmla="*/ 23170 h 1236663"/>
              <a:gd name="T14" fmla="*/ 3253430 w 3276600"/>
              <a:gd name="T15" fmla="*/ 1213493 h 1236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76600" h="1236663">
                <a:moveTo>
                  <a:pt x="79109" y="0"/>
                </a:moveTo>
                <a:lnTo>
                  <a:pt x="3276600" y="0"/>
                </a:lnTo>
                <a:lnTo>
                  <a:pt x="3276600" y="1157554"/>
                </a:lnTo>
                <a:cubicBezTo>
                  <a:pt x="3276600" y="1201244"/>
                  <a:pt x="3241181" y="1236662"/>
                  <a:pt x="3197491" y="1236663"/>
                </a:cubicBezTo>
                <a:lnTo>
                  <a:pt x="0" y="1236663"/>
                </a:lnTo>
                <a:lnTo>
                  <a:pt x="0" y="79109"/>
                </a:lnTo>
                <a:cubicBezTo>
                  <a:pt x="0" y="35418"/>
                  <a:pt x="35418" y="0"/>
                  <a:pt x="79108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>
            <a:off x="2809139" y="3323208"/>
            <a:ext cx="998537" cy="177800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58"/>
          <p:cNvGrpSpPr>
            <a:grpSpLocks/>
          </p:cNvGrpSpPr>
          <p:nvPr/>
        </p:nvGrpSpPr>
        <p:grpSpPr bwMode="auto">
          <a:xfrm>
            <a:off x="7236296" y="1268760"/>
            <a:ext cx="1758942" cy="4727584"/>
            <a:chOff x="5699752" y="835496"/>
            <a:chExt cx="2497180" cy="5970460"/>
          </a:xfrm>
        </p:grpSpPr>
        <p:grpSp>
          <p:nvGrpSpPr>
            <p:cNvPr id="3" name="Gruppe 82"/>
            <p:cNvGrpSpPr>
              <a:grpSpLocks/>
            </p:cNvGrpSpPr>
            <p:nvPr/>
          </p:nvGrpSpPr>
          <p:grpSpPr bwMode="auto">
            <a:xfrm>
              <a:off x="5699752" y="835490"/>
              <a:ext cx="2497180" cy="5970464"/>
              <a:chOff x="5699752" y="835490"/>
              <a:chExt cx="2497180" cy="5970464"/>
            </a:xfrm>
          </p:grpSpPr>
          <p:grpSp>
            <p:nvGrpSpPr>
              <p:cNvPr id="4" name="Gruppe 80"/>
              <p:cNvGrpSpPr>
                <a:grpSpLocks/>
              </p:cNvGrpSpPr>
              <p:nvPr/>
            </p:nvGrpSpPr>
            <p:grpSpPr bwMode="auto">
              <a:xfrm>
                <a:off x="5699752" y="835490"/>
                <a:ext cx="2497180" cy="5970464"/>
                <a:chOff x="5974075" y="835491"/>
                <a:chExt cx="2222861" cy="5314596"/>
              </a:xfrm>
            </p:grpSpPr>
            <p:grpSp>
              <p:nvGrpSpPr>
                <p:cNvPr id="6" name="Gruppe 53"/>
                <p:cNvGrpSpPr>
                  <a:grpSpLocks/>
                </p:cNvGrpSpPr>
                <p:nvPr/>
              </p:nvGrpSpPr>
              <p:grpSpPr bwMode="auto">
                <a:xfrm>
                  <a:off x="5974075" y="835491"/>
                  <a:ext cx="2222861" cy="4849692"/>
                  <a:chOff x="12655535" y="-4318020"/>
                  <a:chExt cx="3495670" cy="7626644"/>
                </a:xfrm>
              </p:grpSpPr>
              <p:sp>
                <p:nvSpPr>
                  <p:cNvPr id="33" name="Freeform 63"/>
                  <p:cNvSpPr>
                    <a:spLocks/>
                  </p:cNvSpPr>
                  <p:nvPr/>
                </p:nvSpPr>
                <p:spPr bwMode="auto">
                  <a:xfrm>
                    <a:off x="12655535" y="-2815802"/>
                    <a:ext cx="777803" cy="439999"/>
                  </a:xfrm>
                  <a:custGeom>
                    <a:avLst/>
                    <a:gdLst>
                      <a:gd name="T0" fmla="*/ 2147483647 w 490"/>
                      <a:gd name="T1" fmla="*/ 2147483647 h 278"/>
                      <a:gd name="T2" fmla="*/ 2147483647 w 490"/>
                      <a:gd name="T3" fmla="*/ 2147483647 h 278"/>
                      <a:gd name="T4" fmla="*/ 2147483647 w 490"/>
                      <a:gd name="T5" fmla="*/ 2147483647 h 278"/>
                      <a:gd name="T6" fmla="*/ 2147483647 w 490"/>
                      <a:gd name="T7" fmla="*/ 2147483647 h 278"/>
                      <a:gd name="T8" fmla="*/ 2147483647 w 490"/>
                      <a:gd name="T9" fmla="*/ 2147483647 h 278"/>
                      <a:gd name="T10" fmla="*/ 2147483647 w 490"/>
                      <a:gd name="T11" fmla="*/ 2147483647 h 278"/>
                      <a:gd name="T12" fmla="*/ 2147483647 w 490"/>
                      <a:gd name="T13" fmla="*/ 2147483647 h 278"/>
                      <a:gd name="T14" fmla="*/ 2147483647 w 490"/>
                      <a:gd name="T15" fmla="*/ 2147483647 h 278"/>
                      <a:gd name="T16" fmla="*/ 2147483647 w 490"/>
                      <a:gd name="T17" fmla="*/ 2147483647 h 278"/>
                      <a:gd name="T18" fmla="*/ 2147483647 w 490"/>
                      <a:gd name="T19" fmla="*/ 2147483647 h 278"/>
                      <a:gd name="T20" fmla="*/ 2147483647 w 490"/>
                      <a:gd name="T21" fmla="*/ 2147483647 h 278"/>
                      <a:gd name="T22" fmla="*/ 2147483647 w 490"/>
                      <a:gd name="T23" fmla="*/ 2147483647 h 278"/>
                      <a:gd name="T24" fmla="*/ 0 w 490"/>
                      <a:gd name="T25" fmla="*/ 2147483647 h 278"/>
                      <a:gd name="T26" fmla="*/ 0 w 490"/>
                      <a:gd name="T27" fmla="*/ 2147483647 h 278"/>
                      <a:gd name="T28" fmla="*/ 2147483647 w 490"/>
                      <a:gd name="T29" fmla="*/ 2147483647 h 278"/>
                      <a:gd name="T30" fmla="*/ 2147483647 w 490"/>
                      <a:gd name="T31" fmla="*/ 2147483647 h 278"/>
                      <a:gd name="T32" fmla="*/ 2147483647 w 490"/>
                      <a:gd name="T33" fmla="*/ 2147483647 h 278"/>
                      <a:gd name="T34" fmla="*/ 2147483647 w 490"/>
                      <a:gd name="T35" fmla="*/ 2147483647 h 278"/>
                      <a:gd name="T36" fmla="*/ 2147483647 w 490"/>
                      <a:gd name="T37" fmla="*/ 2147483647 h 278"/>
                      <a:gd name="T38" fmla="*/ 2147483647 w 490"/>
                      <a:gd name="T39" fmla="*/ 2147483647 h 278"/>
                      <a:gd name="T40" fmla="*/ 2147483647 w 490"/>
                      <a:gd name="T41" fmla="*/ 2147483647 h 278"/>
                      <a:gd name="T42" fmla="*/ 2147483647 w 490"/>
                      <a:gd name="T43" fmla="*/ 2147483647 h 278"/>
                      <a:gd name="T44" fmla="*/ 2147483647 w 490"/>
                      <a:gd name="T45" fmla="*/ 2147483647 h 278"/>
                      <a:gd name="T46" fmla="*/ 2147483647 w 490"/>
                      <a:gd name="T47" fmla="*/ 2147483647 h 278"/>
                      <a:gd name="T48" fmla="*/ 2147483647 w 490"/>
                      <a:gd name="T49" fmla="*/ 2147483647 h 278"/>
                      <a:gd name="T50" fmla="*/ 2147483647 w 490"/>
                      <a:gd name="T51" fmla="*/ 2147483647 h 278"/>
                      <a:gd name="T52" fmla="*/ 2147483647 w 490"/>
                      <a:gd name="T53" fmla="*/ 2147483647 h 278"/>
                      <a:gd name="T54" fmla="*/ 2147483647 w 490"/>
                      <a:gd name="T55" fmla="*/ 2147483647 h 278"/>
                      <a:gd name="T56" fmla="*/ 2147483647 w 490"/>
                      <a:gd name="T57" fmla="*/ 2147483647 h 278"/>
                      <a:gd name="T58" fmla="*/ 2147483647 w 490"/>
                      <a:gd name="T59" fmla="*/ 2147483647 h 278"/>
                      <a:gd name="T60" fmla="*/ 2147483647 w 490"/>
                      <a:gd name="T61" fmla="*/ 2147483647 h 278"/>
                      <a:gd name="T62" fmla="*/ 2147483647 w 490"/>
                      <a:gd name="T63" fmla="*/ 2147483647 h 278"/>
                      <a:gd name="T64" fmla="*/ 2147483647 w 490"/>
                      <a:gd name="T65" fmla="*/ 2147483647 h 278"/>
                      <a:gd name="T66" fmla="*/ 2147483647 w 490"/>
                      <a:gd name="T67" fmla="*/ 2147483647 h 278"/>
                      <a:gd name="T68" fmla="*/ 2147483647 w 490"/>
                      <a:gd name="T69" fmla="*/ 2147483647 h 278"/>
                      <a:gd name="T70" fmla="*/ 2147483647 w 490"/>
                      <a:gd name="T71" fmla="*/ 2147483647 h 278"/>
                      <a:gd name="T72" fmla="*/ 2147483647 w 490"/>
                      <a:gd name="T73" fmla="*/ 2147483647 h 278"/>
                      <a:gd name="T74" fmla="*/ 2147483647 w 490"/>
                      <a:gd name="T75" fmla="*/ 2147483647 h 278"/>
                      <a:gd name="T76" fmla="*/ 2147483647 w 490"/>
                      <a:gd name="T77" fmla="*/ 0 h 278"/>
                      <a:gd name="T78" fmla="*/ 2147483647 w 490"/>
                      <a:gd name="T79" fmla="*/ 2147483647 h 278"/>
                      <a:gd name="T80" fmla="*/ 2147483647 w 490"/>
                      <a:gd name="T81" fmla="*/ 2147483647 h 278"/>
                      <a:gd name="T82" fmla="*/ 2147483647 w 490"/>
                      <a:gd name="T83" fmla="*/ 2147483647 h 278"/>
                      <a:gd name="T84" fmla="*/ 2147483647 w 490"/>
                      <a:gd name="T85" fmla="*/ 2147483647 h 278"/>
                      <a:gd name="T86" fmla="*/ 2147483647 w 490"/>
                      <a:gd name="T87" fmla="*/ 2147483647 h 278"/>
                      <a:gd name="T88" fmla="*/ 2147483647 w 490"/>
                      <a:gd name="T89" fmla="*/ 2147483647 h 278"/>
                      <a:gd name="T90" fmla="*/ 2147483647 w 490"/>
                      <a:gd name="T91" fmla="*/ 2147483647 h 278"/>
                      <a:gd name="T92" fmla="*/ 2147483647 w 490"/>
                      <a:gd name="T93" fmla="*/ 2147483647 h 278"/>
                      <a:gd name="T94" fmla="*/ 2147483647 w 490"/>
                      <a:gd name="T95" fmla="*/ 2147483647 h 278"/>
                      <a:gd name="T96" fmla="*/ 2147483647 w 490"/>
                      <a:gd name="T97" fmla="*/ 2147483647 h 278"/>
                      <a:gd name="T98" fmla="*/ 2147483647 w 490"/>
                      <a:gd name="T99" fmla="*/ 2147483647 h 278"/>
                      <a:gd name="T100" fmla="*/ 2147483647 w 490"/>
                      <a:gd name="T101" fmla="*/ 2147483647 h 278"/>
                      <a:gd name="T102" fmla="*/ 2147483647 w 490"/>
                      <a:gd name="T103" fmla="*/ 2147483647 h 278"/>
                      <a:gd name="T104" fmla="*/ 2147483647 w 490"/>
                      <a:gd name="T105" fmla="*/ 2147483647 h 278"/>
                      <a:gd name="T106" fmla="*/ 2147483647 w 490"/>
                      <a:gd name="T107" fmla="*/ 2147483647 h 278"/>
                      <a:gd name="T108" fmla="*/ 2147483647 w 490"/>
                      <a:gd name="T109" fmla="*/ 2147483647 h 278"/>
                      <a:gd name="T110" fmla="*/ 2147483647 w 490"/>
                      <a:gd name="T111" fmla="*/ 2147483647 h 278"/>
                      <a:gd name="T112" fmla="*/ 2147483647 w 490"/>
                      <a:gd name="T113" fmla="*/ 2147483647 h 27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78"/>
                      <a:gd name="T173" fmla="*/ 490 w 490"/>
                      <a:gd name="T174" fmla="*/ 278 h 27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78">
                        <a:moveTo>
                          <a:pt x="236" y="226"/>
                        </a:moveTo>
                        <a:lnTo>
                          <a:pt x="236" y="226"/>
                        </a:lnTo>
                        <a:lnTo>
                          <a:pt x="210" y="228"/>
                        </a:lnTo>
                        <a:lnTo>
                          <a:pt x="180" y="234"/>
                        </a:lnTo>
                        <a:lnTo>
                          <a:pt x="150" y="242"/>
                        </a:lnTo>
                        <a:lnTo>
                          <a:pt x="120" y="248"/>
                        </a:lnTo>
                        <a:lnTo>
                          <a:pt x="98" y="252"/>
                        </a:lnTo>
                        <a:lnTo>
                          <a:pt x="80" y="258"/>
                        </a:lnTo>
                        <a:lnTo>
                          <a:pt x="62" y="262"/>
                        </a:lnTo>
                        <a:lnTo>
                          <a:pt x="40" y="268"/>
                        </a:lnTo>
                        <a:lnTo>
                          <a:pt x="26" y="272"/>
                        </a:lnTo>
                        <a:lnTo>
                          <a:pt x="24" y="272"/>
                        </a:lnTo>
                        <a:lnTo>
                          <a:pt x="20" y="272"/>
                        </a:lnTo>
                        <a:lnTo>
                          <a:pt x="16" y="276"/>
                        </a:lnTo>
                        <a:lnTo>
                          <a:pt x="10" y="278"/>
                        </a:lnTo>
                        <a:lnTo>
                          <a:pt x="6" y="276"/>
                        </a:lnTo>
                        <a:lnTo>
                          <a:pt x="4" y="276"/>
                        </a:lnTo>
                        <a:lnTo>
                          <a:pt x="2" y="274"/>
                        </a:lnTo>
                        <a:lnTo>
                          <a:pt x="2" y="272"/>
                        </a:lnTo>
                        <a:lnTo>
                          <a:pt x="0" y="270"/>
                        </a:lnTo>
                        <a:lnTo>
                          <a:pt x="0" y="268"/>
                        </a:lnTo>
                        <a:lnTo>
                          <a:pt x="2" y="266"/>
                        </a:lnTo>
                        <a:lnTo>
                          <a:pt x="4" y="254"/>
                        </a:lnTo>
                        <a:lnTo>
                          <a:pt x="8" y="248"/>
                        </a:lnTo>
                        <a:lnTo>
                          <a:pt x="14" y="242"/>
                        </a:lnTo>
                        <a:lnTo>
                          <a:pt x="22" y="236"/>
                        </a:lnTo>
                        <a:lnTo>
                          <a:pt x="30" y="232"/>
                        </a:lnTo>
                        <a:lnTo>
                          <a:pt x="74" y="210"/>
                        </a:lnTo>
                        <a:lnTo>
                          <a:pt x="94" y="202"/>
                        </a:lnTo>
                        <a:lnTo>
                          <a:pt x="110" y="200"/>
                        </a:lnTo>
                        <a:lnTo>
                          <a:pt x="114" y="200"/>
                        </a:lnTo>
                        <a:lnTo>
                          <a:pt x="114" y="198"/>
                        </a:lnTo>
                        <a:lnTo>
                          <a:pt x="102" y="194"/>
                        </a:lnTo>
                        <a:lnTo>
                          <a:pt x="46" y="182"/>
                        </a:lnTo>
                        <a:lnTo>
                          <a:pt x="28" y="176"/>
                        </a:lnTo>
                        <a:lnTo>
                          <a:pt x="24" y="174"/>
                        </a:lnTo>
                        <a:lnTo>
                          <a:pt x="20" y="172"/>
                        </a:lnTo>
                        <a:lnTo>
                          <a:pt x="18" y="162"/>
                        </a:lnTo>
                        <a:lnTo>
                          <a:pt x="20" y="158"/>
                        </a:lnTo>
                        <a:lnTo>
                          <a:pt x="24" y="154"/>
                        </a:lnTo>
                        <a:lnTo>
                          <a:pt x="26" y="152"/>
                        </a:lnTo>
                        <a:lnTo>
                          <a:pt x="34" y="148"/>
                        </a:lnTo>
                        <a:lnTo>
                          <a:pt x="42" y="144"/>
                        </a:lnTo>
                        <a:lnTo>
                          <a:pt x="52" y="144"/>
                        </a:lnTo>
                        <a:lnTo>
                          <a:pt x="70" y="146"/>
                        </a:lnTo>
                        <a:lnTo>
                          <a:pt x="144" y="152"/>
                        </a:lnTo>
                        <a:lnTo>
                          <a:pt x="168" y="154"/>
                        </a:lnTo>
                        <a:lnTo>
                          <a:pt x="192" y="150"/>
                        </a:lnTo>
                        <a:lnTo>
                          <a:pt x="238" y="140"/>
                        </a:lnTo>
                        <a:lnTo>
                          <a:pt x="272" y="134"/>
                        </a:lnTo>
                        <a:lnTo>
                          <a:pt x="282" y="130"/>
                        </a:lnTo>
                        <a:lnTo>
                          <a:pt x="284" y="128"/>
                        </a:lnTo>
                        <a:lnTo>
                          <a:pt x="284" y="126"/>
                        </a:lnTo>
                        <a:lnTo>
                          <a:pt x="282" y="112"/>
                        </a:lnTo>
                        <a:lnTo>
                          <a:pt x="278" y="104"/>
                        </a:lnTo>
                        <a:lnTo>
                          <a:pt x="276" y="100"/>
                        </a:lnTo>
                        <a:lnTo>
                          <a:pt x="272" y="96"/>
                        </a:lnTo>
                        <a:lnTo>
                          <a:pt x="260" y="92"/>
                        </a:lnTo>
                        <a:lnTo>
                          <a:pt x="252" y="84"/>
                        </a:lnTo>
                        <a:lnTo>
                          <a:pt x="240" y="70"/>
                        </a:lnTo>
                        <a:lnTo>
                          <a:pt x="236" y="66"/>
                        </a:lnTo>
                        <a:lnTo>
                          <a:pt x="224" y="50"/>
                        </a:lnTo>
                        <a:lnTo>
                          <a:pt x="220" y="40"/>
                        </a:lnTo>
                        <a:lnTo>
                          <a:pt x="218" y="26"/>
                        </a:lnTo>
                        <a:lnTo>
                          <a:pt x="218" y="14"/>
                        </a:lnTo>
                        <a:lnTo>
                          <a:pt x="222" y="8"/>
                        </a:lnTo>
                        <a:lnTo>
                          <a:pt x="230" y="4"/>
                        </a:lnTo>
                        <a:lnTo>
                          <a:pt x="236" y="0"/>
                        </a:lnTo>
                        <a:lnTo>
                          <a:pt x="242" y="0"/>
                        </a:lnTo>
                        <a:lnTo>
                          <a:pt x="248" y="2"/>
                        </a:lnTo>
                        <a:lnTo>
                          <a:pt x="254" y="6"/>
                        </a:lnTo>
                        <a:lnTo>
                          <a:pt x="262" y="16"/>
                        </a:lnTo>
                        <a:lnTo>
                          <a:pt x="272" y="30"/>
                        </a:lnTo>
                        <a:lnTo>
                          <a:pt x="288" y="46"/>
                        </a:lnTo>
                        <a:lnTo>
                          <a:pt x="302" y="60"/>
                        </a:lnTo>
                        <a:lnTo>
                          <a:pt x="314" y="72"/>
                        </a:lnTo>
                        <a:lnTo>
                          <a:pt x="324" y="80"/>
                        </a:lnTo>
                        <a:lnTo>
                          <a:pt x="350" y="92"/>
                        </a:lnTo>
                        <a:lnTo>
                          <a:pt x="382" y="104"/>
                        </a:lnTo>
                        <a:lnTo>
                          <a:pt x="398" y="112"/>
                        </a:lnTo>
                        <a:lnTo>
                          <a:pt x="410" y="116"/>
                        </a:lnTo>
                        <a:lnTo>
                          <a:pt x="426" y="120"/>
                        </a:lnTo>
                        <a:lnTo>
                          <a:pt x="436" y="122"/>
                        </a:lnTo>
                        <a:lnTo>
                          <a:pt x="448" y="128"/>
                        </a:lnTo>
                        <a:lnTo>
                          <a:pt x="456" y="134"/>
                        </a:lnTo>
                        <a:lnTo>
                          <a:pt x="464" y="142"/>
                        </a:lnTo>
                        <a:lnTo>
                          <a:pt x="466" y="144"/>
                        </a:lnTo>
                        <a:lnTo>
                          <a:pt x="472" y="152"/>
                        </a:lnTo>
                        <a:lnTo>
                          <a:pt x="476" y="162"/>
                        </a:lnTo>
                        <a:lnTo>
                          <a:pt x="480" y="170"/>
                        </a:lnTo>
                        <a:lnTo>
                          <a:pt x="480" y="176"/>
                        </a:lnTo>
                        <a:lnTo>
                          <a:pt x="480" y="186"/>
                        </a:lnTo>
                        <a:lnTo>
                          <a:pt x="480" y="192"/>
                        </a:lnTo>
                        <a:lnTo>
                          <a:pt x="478" y="192"/>
                        </a:lnTo>
                        <a:lnTo>
                          <a:pt x="480" y="192"/>
                        </a:lnTo>
                        <a:lnTo>
                          <a:pt x="488" y="192"/>
                        </a:lnTo>
                        <a:lnTo>
                          <a:pt x="490" y="192"/>
                        </a:lnTo>
                        <a:lnTo>
                          <a:pt x="488" y="192"/>
                        </a:lnTo>
                        <a:lnTo>
                          <a:pt x="474" y="198"/>
                        </a:lnTo>
                        <a:lnTo>
                          <a:pt x="408" y="224"/>
                        </a:lnTo>
                        <a:lnTo>
                          <a:pt x="360" y="224"/>
                        </a:lnTo>
                        <a:lnTo>
                          <a:pt x="274" y="226"/>
                        </a:lnTo>
                        <a:lnTo>
                          <a:pt x="236" y="22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/>
                    <a:endParaRPr lang="en-US">
                      <a:solidFill>
                        <a:srgbClr val="000000"/>
                      </a:solidFill>
                      <a:latin typeface="Calibri" pitchFamily="-105" charset="0"/>
                    </a:endParaRPr>
                  </a:p>
                </p:txBody>
              </p:sp>
              <p:grpSp>
                <p:nvGrpSpPr>
                  <p:cNvPr id="7" name="Gruppe 83"/>
                  <p:cNvGrpSpPr>
                    <a:grpSpLocks/>
                  </p:cNvGrpSpPr>
                  <p:nvPr/>
                </p:nvGrpSpPr>
                <p:grpSpPr bwMode="auto">
                  <a:xfrm>
                    <a:off x="13233331" y="-4318020"/>
                    <a:ext cx="2917874" cy="7626644"/>
                    <a:chOff x="13233331" y="-4318020"/>
                    <a:chExt cx="2917874" cy="7626644"/>
                  </a:xfrm>
                </p:grpSpPr>
                <p:sp>
                  <p:nvSpPr>
                    <p:cNvPr id="3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6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928943" y="-3260245"/>
                      <a:ext cx="133338" cy="111111"/>
                    </a:xfrm>
                    <a:custGeom>
                      <a:avLst/>
                      <a:gdLst>
                        <a:gd name="T0" fmla="*/ 2147483647 w 84"/>
                        <a:gd name="T1" fmla="*/ 2147483647 h 70"/>
                        <a:gd name="T2" fmla="*/ 2147483647 w 84"/>
                        <a:gd name="T3" fmla="*/ 2147483647 h 70"/>
                        <a:gd name="T4" fmla="*/ 2147483647 w 84"/>
                        <a:gd name="T5" fmla="*/ 2147483647 h 70"/>
                        <a:gd name="T6" fmla="*/ 2147483647 w 84"/>
                        <a:gd name="T7" fmla="*/ 2147483647 h 70"/>
                        <a:gd name="T8" fmla="*/ 2147483647 w 84"/>
                        <a:gd name="T9" fmla="*/ 2147483647 h 70"/>
                        <a:gd name="T10" fmla="*/ 2147483647 w 84"/>
                        <a:gd name="T11" fmla="*/ 2147483647 h 70"/>
                        <a:gd name="T12" fmla="*/ 0 w 84"/>
                        <a:gd name="T13" fmla="*/ 2147483647 h 70"/>
                        <a:gd name="T14" fmla="*/ 2147483647 w 84"/>
                        <a:gd name="T15" fmla="*/ 2147483647 h 70"/>
                        <a:gd name="T16" fmla="*/ 2147483647 w 84"/>
                        <a:gd name="T17" fmla="*/ 2147483647 h 70"/>
                        <a:gd name="T18" fmla="*/ 2147483647 w 84"/>
                        <a:gd name="T19" fmla="*/ 2147483647 h 70"/>
                        <a:gd name="T20" fmla="*/ 2147483647 w 84"/>
                        <a:gd name="T21" fmla="*/ 0 h 70"/>
                        <a:gd name="T22" fmla="*/ 2147483647 w 84"/>
                        <a:gd name="T23" fmla="*/ 2147483647 h 70"/>
                        <a:gd name="T24" fmla="*/ 2147483647 w 84"/>
                        <a:gd name="T25" fmla="*/ 2147483647 h 7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84"/>
                        <a:gd name="T40" fmla="*/ 0 h 70"/>
                        <a:gd name="T41" fmla="*/ 84 w 84"/>
                        <a:gd name="T42" fmla="*/ 70 h 70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84" h="70">
                          <a:moveTo>
                            <a:pt x="68" y="10"/>
                          </a:moveTo>
                          <a:lnTo>
                            <a:pt x="54" y="18"/>
                          </a:lnTo>
                          <a:lnTo>
                            <a:pt x="16" y="24"/>
                          </a:lnTo>
                          <a:lnTo>
                            <a:pt x="8" y="32"/>
                          </a:lnTo>
                          <a:lnTo>
                            <a:pt x="2" y="46"/>
                          </a:lnTo>
                          <a:lnTo>
                            <a:pt x="2" y="68"/>
                          </a:lnTo>
                          <a:lnTo>
                            <a:pt x="0" y="70"/>
                          </a:lnTo>
                          <a:lnTo>
                            <a:pt x="76" y="58"/>
                          </a:lnTo>
                          <a:lnTo>
                            <a:pt x="78" y="56"/>
                          </a:lnTo>
                          <a:lnTo>
                            <a:pt x="84" y="34"/>
                          </a:lnTo>
                          <a:lnTo>
                            <a:pt x="84" y="0"/>
                          </a:lnTo>
                          <a:lnTo>
                            <a:pt x="84" y="4"/>
                          </a:lnTo>
                          <a:lnTo>
                            <a:pt x="68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4757826" y="-3222467"/>
                      <a:ext cx="691134" cy="1064441"/>
                    </a:xfrm>
                    <a:custGeom>
                      <a:avLst/>
                      <a:gdLst>
                        <a:gd name="T0" fmla="*/ 2147483647 w 436"/>
                        <a:gd name="T1" fmla="*/ 2147483647 h 670"/>
                        <a:gd name="T2" fmla="*/ 2147483647 w 436"/>
                        <a:gd name="T3" fmla="*/ 0 h 670"/>
                        <a:gd name="T4" fmla="*/ 2147483647 w 436"/>
                        <a:gd name="T5" fmla="*/ 0 h 670"/>
                        <a:gd name="T6" fmla="*/ 2147483647 w 436"/>
                        <a:gd name="T7" fmla="*/ 0 h 670"/>
                        <a:gd name="T8" fmla="*/ 2147483647 w 436"/>
                        <a:gd name="T9" fmla="*/ 2147483647 h 670"/>
                        <a:gd name="T10" fmla="*/ 2147483647 w 436"/>
                        <a:gd name="T11" fmla="*/ 2147483647 h 670"/>
                        <a:gd name="T12" fmla="*/ 2147483647 w 436"/>
                        <a:gd name="T13" fmla="*/ 2147483647 h 670"/>
                        <a:gd name="T14" fmla="*/ 2147483647 w 436"/>
                        <a:gd name="T15" fmla="*/ 2147483647 h 670"/>
                        <a:gd name="T16" fmla="*/ 2147483647 w 436"/>
                        <a:gd name="T17" fmla="*/ 2147483647 h 670"/>
                        <a:gd name="T18" fmla="*/ 2147483647 w 436"/>
                        <a:gd name="T19" fmla="*/ 2147483647 h 670"/>
                        <a:gd name="T20" fmla="*/ 2147483647 w 436"/>
                        <a:gd name="T21" fmla="*/ 2147483647 h 670"/>
                        <a:gd name="T22" fmla="*/ 2147483647 w 436"/>
                        <a:gd name="T23" fmla="*/ 2147483647 h 670"/>
                        <a:gd name="T24" fmla="*/ 2147483647 w 436"/>
                        <a:gd name="T25" fmla="*/ 2147483647 h 670"/>
                        <a:gd name="T26" fmla="*/ 2147483647 w 436"/>
                        <a:gd name="T27" fmla="*/ 2147483647 h 670"/>
                        <a:gd name="T28" fmla="*/ 2147483647 w 436"/>
                        <a:gd name="T29" fmla="*/ 2147483647 h 670"/>
                        <a:gd name="T30" fmla="*/ 2147483647 w 436"/>
                        <a:gd name="T31" fmla="*/ 2147483647 h 670"/>
                        <a:gd name="T32" fmla="*/ 2147483647 w 436"/>
                        <a:gd name="T33" fmla="*/ 2147483647 h 670"/>
                        <a:gd name="T34" fmla="*/ 2147483647 w 436"/>
                        <a:gd name="T35" fmla="*/ 2147483647 h 670"/>
                        <a:gd name="T36" fmla="*/ 2147483647 w 436"/>
                        <a:gd name="T37" fmla="*/ 2147483647 h 670"/>
                        <a:gd name="T38" fmla="*/ 2147483647 w 436"/>
                        <a:gd name="T39" fmla="*/ 2147483647 h 670"/>
                        <a:gd name="T40" fmla="*/ 2147483647 w 436"/>
                        <a:gd name="T41" fmla="*/ 2147483647 h 670"/>
                        <a:gd name="T42" fmla="*/ 2147483647 w 436"/>
                        <a:gd name="T43" fmla="*/ 2147483647 h 670"/>
                        <a:gd name="T44" fmla="*/ 2147483647 w 436"/>
                        <a:gd name="T45" fmla="*/ 2147483647 h 670"/>
                        <a:gd name="T46" fmla="*/ 2147483647 w 436"/>
                        <a:gd name="T47" fmla="*/ 2147483647 h 670"/>
                        <a:gd name="T48" fmla="*/ 2147483647 w 436"/>
                        <a:gd name="T49" fmla="*/ 2147483647 h 670"/>
                        <a:gd name="T50" fmla="*/ 2147483647 w 436"/>
                        <a:gd name="T51" fmla="*/ 2147483647 h 670"/>
                        <a:gd name="T52" fmla="*/ 2147483647 w 436"/>
                        <a:gd name="T53" fmla="*/ 2147483647 h 670"/>
                        <a:gd name="T54" fmla="*/ 2147483647 w 436"/>
                        <a:gd name="T55" fmla="*/ 2147483647 h 670"/>
                        <a:gd name="T56" fmla="*/ 2147483647 w 436"/>
                        <a:gd name="T57" fmla="*/ 2147483647 h 670"/>
                        <a:gd name="T58" fmla="*/ 2147483647 w 436"/>
                        <a:gd name="T59" fmla="*/ 2147483647 h 670"/>
                        <a:gd name="T60" fmla="*/ 2147483647 w 436"/>
                        <a:gd name="T61" fmla="*/ 2147483647 h 670"/>
                        <a:gd name="T62" fmla="*/ 2147483647 w 436"/>
                        <a:gd name="T63" fmla="*/ 2147483647 h 670"/>
                        <a:gd name="T64" fmla="*/ 2147483647 w 436"/>
                        <a:gd name="T65" fmla="*/ 2147483647 h 670"/>
                        <a:gd name="T66" fmla="*/ 0 w 436"/>
                        <a:gd name="T67" fmla="*/ 2147483647 h 670"/>
                        <a:gd name="T68" fmla="*/ 2147483647 w 436"/>
                        <a:gd name="T69" fmla="*/ 2147483647 h 670"/>
                        <a:gd name="T70" fmla="*/ 2147483647 w 436"/>
                        <a:gd name="T71" fmla="*/ 2147483647 h 670"/>
                        <a:gd name="T72" fmla="*/ 2147483647 w 436"/>
                        <a:gd name="T73" fmla="*/ 2147483647 h 670"/>
                        <a:gd name="T74" fmla="*/ 2147483647 w 436"/>
                        <a:gd name="T75" fmla="*/ 2147483647 h 670"/>
                        <a:gd name="T76" fmla="*/ 2147483647 w 436"/>
                        <a:gd name="T77" fmla="*/ 2147483647 h 670"/>
                        <a:gd name="T78" fmla="*/ 2147483647 w 436"/>
                        <a:gd name="T79" fmla="*/ 2147483647 h 670"/>
                        <a:gd name="T80" fmla="*/ 2147483647 w 436"/>
                        <a:gd name="T81" fmla="*/ 2147483647 h 670"/>
                        <a:gd name="T82" fmla="*/ 2147483647 w 436"/>
                        <a:gd name="T83" fmla="*/ 2147483647 h 670"/>
                        <a:gd name="T84" fmla="*/ 2147483647 w 436"/>
                        <a:gd name="T85" fmla="*/ 2147483647 h 670"/>
                        <a:gd name="T86" fmla="*/ 2147483647 w 436"/>
                        <a:gd name="T87" fmla="*/ 2147483647 h 670"/>
                        <a:gd name="T88" fmla="*/ 2147483647 w 436"/>
                        <a:gd name="T89" fmla="*/ 2147483647 h 67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436"/>
                        <a:gd name="T136" fmla="*/ 0 h 670"/>
                        <a:gd name="T137" fmla="*/ 436 w 436"/>
                        <a:gd name="T138" fmla="*/ 670 h 67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436" h="670">
                          <a:moveTo>
                            <a:pt x="436" y="16"/>
                          </a:moveTo>
                          <a:lnTo>
                            <a:pt x="436" y="0"/>
                          </a:lnTo>
                          <a:lnTo>
                            <a:pt x="434" y="0"/>
                          </a:lnTo>
                          <a:lnTo>
                            <a:pt x="434" y="4"/>
                          </a:lnTo>
                          <a:lnTo>
                            <a:pt x="410" y="26"/>
                          </a:lnTo>
                          <a:lnTo>
                            <a:pt x="380" y="54"/>
                          </a:lnTo>
                          <a:lnTo>
                            <a:pt x="358" y="76"/>
                          </a:lnTo>
                          <a:lnTo>
                            <a:pt x="320" y="98"/>
                          </a:lnTo>
                          <a:lnTo>
                            <a:pt x="246" y="134"/>
                          </a:lnTo>
                          <a:lnTo>
                            <a:pt x="208" y="156"/>
                          </a:lnTo>
                          <a:lnTo>
                            <a:pt x="186" y="170"/>
                          </a:lnTo>
                          <a:lnTo>
                            <a:pt x="170" y="192"/>
                          </a:lnTo>
                          <a:lnTo>
                            <a:pt x="170" y="214"/>
                          </a:lnTo>
                          <a:lnTo>
                            <a:pt x="186" y="228"/>
                          </a:lnTo>
                          <a:lnTo>
                            <a:pt x="170" y="234"/>
                          </a:lnTo>
                          <a:lnTo>
                            <a:pt x="154" y="192"/>
                          </a:lnTo>
                          <a:lnTo>
                            <a:pt x="148" y="156"/>
                          </a:lnTo>
                          <a:lnTo>
                            <a:pt x="132" y="134"/>
                          </a:lnTo>
                          <a:lnTo>
                            <a:pt x="124" y="120"/>
                          </a:lnTo>
                          <a:lnTo>
                            <a:pt x="124" y="98"/>
                          </a:lnTo>
                          <a:lnTo>
                            <a:pt x="124" y="76"/>
                          </a:lnTo>
                          <a:lnTo>
                            <a:pt x="154" y="70"/>
                          </a:lnTo>
                          <a:lnTo>
                            <a:pt x="178" y="54"/>
                          </a:lnTo>
                          <a:lnTo>
                            <a:pt x="184" y="34"/>
                          </a:lnTo>
                          <a:lnTo>
                            <a:pt x="108" y="46"/>
                          </a:lnTo>
                          <a:lnTo>
                            <a:pt x="94" y="66"/>
                          </a:lnTo>
                          <a:lnTo>
                            <a:pt x="82" y="80"/>
                          </a:lnTo>
                          <a:lnTo>
                            <a:pt x="66" y="124"/>
                          </a:lnTo>
                          <a:lnTo>
                            <a:pt x="52" y="212"/>
                          </a:lnTo>
                          <a:lnTo>
                            <a:pt x="22" y="394"/>
                          </a:lnTo>
                          <a:lnTo>
                            <a:pt x="8" y="576"/>
                          </a:lnTo>
                          <a:lnTo>
                            <a:pt x="0" y="642"/>
                          </a:lnTo>
                          <a:lnTo>
                            <a:pt x="8" y="670"/>
                          </a:lnTo>
                          <a:lnTo>
                            <a:pt x="52" y="590"/>
                          </a:lnTo>
                          <a:lnTo>
                            <a:pt x="164" y="394"/>
                          </a:lnTo>
                          <a:lnTo>
                            <a:pt x="230" y="284"/>
                          </a:lnTo>
                          <a:lnTo>
                            <a:pt x="304" y="182"/>
                          </a:lnTo>
                          <a:lnTo>
                            <a:pt x="364" y="102"/>
                          </a:lnTo>
                          <a:lnTo>
                            <a:pt x="394" y="72"/>
                          </a:lnTo>
                          <a:lnTo>
                            <a:pt x="416" y="52"/>
                          </a:lnTo>
                          <a:lnTo>
                            <a:pt x="436" y="42"/>
                          </a:lnTo>
                          <a:lnTo>
                            <a:pt x="436" y="38"/>
                          </a:lnTo>
                          <a:lnTo>
                            <a:pt x="436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0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custGeom>
                      <a:avLst/>
                      <a:gdLst>
                        <a:gd name="T0" fmla="*/ 2147483647 w 2"/>
                        <a:gd name="T1" fmla="*/ 2147483647 h 2"/>
                        <a:gd name="T2" fmla="*/ 0 w 2"/>
                        <a:gd name="T3" fmla="*/ 0 h 2"/>
                        <a:gd name="T4" fmla="*/ 0 w 2"/>
                        <a:gd name="T5" fmla="*/ 2147483647 h 2"/>
                        <a:gd name="T6" fmla="*/ 2147483647 w 2"/>
                        <a:gd name="T7" fmla="*/ 2147483647 h 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"/>
                        <a:gd name="T13" fmla="*/ 0 h 2"/>
                        <a:gd name="T14" fmla="*/ 2 w 2"/>
                        <a:gd name="T15" fmla="*/ 2 h 2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" h="2">
                          <a:moveTo>
                            <a:pt x="2" y="2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1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4886719" y="-3149134"/>
                      <a:ext cx="42224" cy="53333"/>
                    </a:xfrm>
                    <a:custGeom>
                      <a:avLst/>
                      <a:gdLst>
                        <a:gd name="T0" fmla="*/ 2147483647 w 26"/>
                        <a:gd name="T1" fmla="*/ 0 h 34"/>
                        <a:gd name="T2" fmla="*/ 2147483647 w 26"/>
                        <a:gd name="T3" fmla="*/ 2147483647 h 34"/>
                        <a:gd name="T4" fmla="*/ 0 w 26"/>
                        <a:gd name="T5" fmla="*/ 2147483647 h 34"/>
                        <a:gd name="T6" fmla="*/ 2147483647 w 26"/>
                        <a:gd name="T7" fmla="*/ 2147483647 h 34"/>
                        <a:gd name="T8" fmla="*/ 2147483647 w 26"/>
                        <a:gd name="T9" fmla="*/ 0 h 3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"/>
                        <a:gd name="T16" fmla="*/ 0 h 34"/>
                        <a:gd name="T17" fmla="*/ 26 w 26"/>
                        <a:gd name="T18" fmla="*/ 34 h 3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" h="34">
                          <a:moveTo>
                            <a:pt x="26" y="0"/>
                          </a:moveTo>
                          <a:lnTo>
                            <a:pt x="6" y="4"/>
                          </a:lnTo>
                          <a:lnTo>
                            <a:pt x="0" y="34"/>
                          </a:lnTo>
                          <a:lnTo>
                            <a:pt x="12" y="2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2467"/>
                      <a:ext cx="17778" cy="66666"/>
                    </a:xfrm>
                    <a:custGeom>
                      <a:avLst/>
                      <a:gdLst>
                        <a:gd name="T0" fmla="*/ 2147483647 w 12"/>
                        <a:gd name="T1" fmla="*/ 0 h 42"/>
                        <a:gd name="T2" fmla="*/ 2147483647 w 12"/>
                        <a:gd name="T3" fmla="*/ 0 h 42"/>
                        <a:gd name="T4" fmla="*/ 0 w 12"/>
                        <a:gd name="T5" fmla="*/ 0 h 42"/>
                        <a:gd name="T6" fmla="*/ 2147483647 w 12"/>
                        <a:gd name="T7" fmla="*/ 0 h 42"/>
                        <a:gd name="T8" fmla="*/ 2147483647 w 12"/>
                        <a:gd name="T9" fmla="*/ 2147483647 h 42"/>
                        <a:gd name="T10" fmla="*/ 2147483647 w 12"/>
                        <a:gd name="T11" fmla="*/ 2147483647 h 42"/>
                        <a:gd name="T12" fmla="*/ 2147483647 w 12"/>
                        <a:gd name="T13" fmla="*/ 2147483647 h 42"/>
                        <a:gd name="T14" fmla="*/ 2147483647 w 12"/>
                        <a:gd name="T15" fmla="*/ 2147483647 h 42"/>
                        <a:gd name="T16" fmla="*/ 2147483647 w 12"/>
                        <a:gd name="T17" fmla="*/ 0 h 42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42"/>
                        <a:gd name="T29" fmla="*/ 12 w 12"/>
                        <a:gd name="T30" fmla="*/ 42 h 42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42">
                          <a:moveTo>
                            <a:pt x="4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2" y="16"/>
                          </a:lnTo>
                          <a:lnTo>
                            <a:pt x="2" y="38"/>
                          </a:lnTo>
                          <a:lnTo>
                            <a:pt x="2" y="42"/>
                          </a:lnTo>
                          <a:lnTo>
                            <a:pt x="12" y="3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5024501" y="-3291356"/>
                      <a:ext cx="37780" cy="31111"/>
                    </a:xfrm>
                    <a:custGeom>
                      <a:avLst/>
                      <a:gdLst>
                        <a:gd name="T0" fmla="*/ 2147483647 w 24"/>
                        <a:gd name="T1" fmla="*/ 2147483647 h 20"/>
                        <a:gd name="T2" fmla="*/ 2147483647 w 24"/>
                        <a:gd name="T3" fmla="*/ 2147483647 h 20"/>
                        <a:gd name="T4" fmla="*/ 2147483647 w 24"/>
                        <a:gd name="T5" fmla="*/ 0 h 20"/>
                        <a:gd name="T6" fmla="*/ 2147483647 w 24"/>
                        <a:gd name="T7" fmla="*/ 0 h 20"/>
                        <a:gd name="T8" fmla="*/ 0 w 24"/>
                        <a:gd name="T9" fmla="*/ 2147483647 h 20"/>
                        <a:gd name="T10" fmla="*/ 2147483647 w 24"/>
                        <a:gd name="T11" fmla="*/ 2147483647 h 2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24"/>
                        <a:gd name="T19" fmla="*/ 0 h 20"/>
                        <a:gd name="T20" fmla="*/ 24 w 24"/>
                        <a:gd name="T21" fmla="*/ 20 h 2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4" h="20">
                          <a:moveTo>
                            <a:pt x="24" y="20"/>
                          </a:moveTo>
                          <a:lnTo>
                            <a:pt x="24" y="18"/>
                          </a:lnTo>
                          <a:lnTo>
                            <a:pt x="18" y="0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lnTo>
                            <a:pt x="24" y="2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3233331" y="-4318020"/>
                      <a:ext cx="2917874" cy="7626644"/>
                    </a:xfrm>
                    <a:custGeom>
                      <a:avLst/>
                      <a:gdLst>
                        <a:gd name="T0" fmla="*/ 2147483647 w 1838"/>
                        <a:gd name="T1" fmla="*/ 2147483647 h 4804"/>
                        <a:gd name="T2" fmla="*/ 2147483647 w 1838"/>
                        <a:gd name="T3" fmla="*/ 2147483647 h 4804"/>
                        <a:gd name="T4" fmla="*/ 2147483647 w 1838"/>
                        <a:gd name="T5" fmla="*/ 2147483647 h 4804"/>
                        <a:gd name="T6" fmla="*/ 2147483647 w 1838"/>
                        <a:gd name="T7" fmla="*/ 2147483647 h 4804"/>
                        <a:gd name="T8" fmla="*/ 2147483647 w 1838"/>
                        <a:gd name="T9" fmla="*/ 2147483647 h 4804"/>
                        <a:gd name="T10" fmla="*/ 2147483647 w 1838"/>
                        <a:gd name="T11" fmla="*/ 2147483647 h 4804"/>
                        <a:gd name="T12" fmla="*/ 2147483647 w 1838"/>
                        <a:gd name="T13" fmla="*/ 2147483647 h 4804"/>
                        <a:gd name="T14" fmla="*/ 2147483647 w 1838"/>
                        <a:gd name="T15" fmla="*/ 2147483647 h 4804"/>
                        <a:gd name="T16" fmla="*/ 2147483647 w 1838"/>
                        <a:gd name="T17" fmla="*/ 2147483647 h 4804"/>
                        <a:gd name="T18" fmla="*/ 2147483647 w 1838"/>
                        <a:gd name="T19" fmla="*/ 2147483647 h 4804"/>
                        <a:gd name="T20" fmla="*/ 2147483647 w 1838"/>
                        <a:gd name="T21" fmla="*/ 2147483647 h 4804"/>
                        <a:gd name="T22" fmla="*/ 2147483647 w 1838"/>
                        <a:gd name="T23" fmla="*/ 2147483647 h 4804"/>
                        <a:gd name="T24" fmla="*/ 2147483647 w 1838"/>
                        <a:gd name="T25" fmla="*/ 2147483647 h 4804"/>
                        <a:gd name="T26" fmla="*/ 2147483647 w 1838"/>
                        <a:gd name="T27" fmla="*/ 2147483647 h 4804"/>
                        <a:gd name="T28" fmla="*/ 2147483647 w 1838"/>
                        <a:gd name="T29" fmla="*/ 2147483647 h 4804"/>
                        <a:gd name="T30" fmla="*/ 2147483647 w 1838"/>
                        <a:gd name="T31" fmla="*/ 2147483647 h 4804"/>
                        <a:gd name="T32" fmla="*/ 2147483647 w 1838"/>
                        <a:gd name="T33" fmla="*/ 2147483647 h 4804"/>
                        <a:gd name="T34" fmla="*/ 2147483647 w 1838"/>
                        <a:gd name="T35" fmla="*/ 2147483647 h 4804"/>
                        <a:gd name="T36" fmla="*/ 2147483647 w 1838"/>
                        <a:gd name="T37" fmla="*/ 2147483647 h 4804"/>
                        <a:gd name="T38" fmla="*/ 2147483647 w 1838"/>
                        <a:gd name="T39" fmla="*/ 2147483647 h 4804"/>
                        <a:gd name="T40" fmla="*/ 2147483647 w 1838"/>
                        <a:gd name="T41" fmla="*/ 2147483647 h 4804"/>
                        <a:gd name="T42" fmla="*/ 2147483647 w 1838"/>
                        <a:gd name="T43" fmla="*/ 2147483647 h 4804"/>
                        <a:gd name="T44" fmla="*/ 2147483647 w 1838"/>
                        <a:gd name="T45" fmla="*/ 2147483647 h 4804"/>
                        <a:gd name="T46" fmla="*/ 2147483647 w 1838"/>
                        <a:gd name="T47" fmla="*/ 2147483647 h 4804"/>
                        <a:gd name="T48" fmla="*/ 2147483647 w 1838"/>
                        <a:gd name="T49" fmla="*/ 2147483647 h 4804"/>
                        <a:gd name="T50" fmla="*/ 2147483647 w 1838"/>
                        <a:gd name="T51" fmla="*/ 2147483647 h 4804"/>
                        <a:gd name="T52" fmla="*/ 2147483647 w 1838"/>
                        <a:gd name="T53" fmla="*/ 2147483647 h 4804"/>
                        <a:gd name="T54" fmla="*/ 0 w 1838"/>
                        <a:gd name="T55" fmla="*/ 2147483647 h 4804"/>
                        <a:gd name="T56" fmla="*/ 2147483647 w 1838"/>
                        <a:gd name="T57" fmla="*/ 2147483647 h 4804"/>
                        <a:gd name="T58" fmla="*/ 2147483647 w 1838"/>
                        <a:gd name="T59" fmla="*/ 2147483647 h 4804"/>
                        <a:gd name="T60" fmla="*/ 2147483647 w 1838"/>
                        <a:gd name="T61" fmla="*/ 2147483647 h 4804"/>
                        <a:gd name="T62" fmla="*/ 2147483647 w 1838"/>
                        <a:gd name="T63" fmla="*/ 2147483647 h 4804"/>
                        <a:gd name="T64" fmla="*/ 2147483647 w 1838"/>
                        <a:gd name="T65" fmla="*/ 2147483647 h 4804"/>
                        <a:gd name="T66" fmla="*/ 2147483647 w 1838"/>
                        <a:gd name="T67" fmla="*/ 2147483647 h 4804"/>
                        <a:gd name="T68" fmla="*/ 2147483647 w 1838"/>
                        <a:gd name="T69" fmla="*/ 2147483647 h 4804"/>
                        <a:gd name="T70" fmla="*/ 2147483647 w 1838"/>
                        <a:gd name="T71" fmla="*/ 2147483647 h 4804"/>
                        <a:gd name="T72" fmla="*/ 2147483647 w 1838"/>
                        <a:gd name="T73" fmla="*/ 2147483647 h 4804"/>
                        <a:gd name="T74" fmla="*/ 2147483647 w 1838"/>
                        <a:gd name="T75" fmla="*/ 2147483647 h 4804"/>
                        <a:gd name="T76" fmla="*/ 2147483647 w 1838"/>
                        <a:gd name="T77" fmla="*/ 2147483647 h 4804"/>
                        <a:gd name="T78" fmla="*/ 2147483647 w 1838"/>
                        <a:gd name="T79" fmla="*/ 2147483647 h 4804"/>
                        <a:gd name="T80" fmla="*/ 2147483647 w 1838"/>
                        <a:gd name="T81" fmla="*/ 2147483647 h 4804"/>
                        <a:gd name="T82" fmla="*/ 2147483647 w 1838"/>
                        <a:gd name="T83" fmla="*/ 2147483647 h 4804"/>
                        <a:gd name="T84" fmla="*/ 2147483647 w 1838"/>
                        <a:gd name="T85" fmla="*/ 2147483647 h 4804"/>
                        <a:gd name="T86" fmla="*/ 2147483647 w 1838"/>
                        <a:gd name="T87" fmla="*/ 2147483647 h 4804"/>
                        <a:gd name="T88" fmla="*/ 2147483647 w 1838"/>
                        <a:gd name="T89" fmla="*/ 2147483647 h 4804"/>
                        <a:gd name="T90" fmla="*/ 2147483647 w 1838"/>
                        <a:gd name="T91" fmla="*/ 2147483647 h 4804"/>
                        <a:gd name="T92" fmla="*/ 2147483647 w 1838"/>
                        <a:gd name="T93" fmla="*/ 2147483647 h 4804"/>
                        <a:gd name="T94" fmla="*/ 2147483647 w 1838"/>
                        <a:gd name="T95" fmla="*/ 2147483647 h 4804"/>
                        <a:gd name="T96" fmla="*/ 2147483647 w 1838"/>
                        <a:gd name="T97" fmla="*/ 2147483647 h 4804"/>
                        <a:gd name="T98" fmla="*/ 2147483647 w 1838"/>
                        <a:gd name="T99" fmla="*/ 2147483647 h 4804"/>
                        <a:gd name="T100" fmla="*/ 2147483647 w 1838"/>
                        <a:gd name="T101" fmla="*/ 2147483647 h 4804"/>
                        <a:gd name="T102" fmla="*/ 2147483647 w 1838"/>
                        <a:gd name="T103" fmla="*/ 2147483647 h 4804"/>
                        <a:gd name="T104" fmla="*/ 2147483647 w 1838"/>
                        <a:gd name="T105" fmla="*/ 2147483647 h 4804"/>
                        <a:gd name="T106" fmla="*/ 2147483647 w 1838"/>
                        <a:gd name="T107" fmla="*/ 2147483647 h 4804"/>
                        <a:gd name="T108" fmla="*/ 2147483647 w 1838"/>
                        <a:gd name="T109" fmla="*/ 2147483647 h 4804"/>
                        <a:gd name="T110" fmla="*/ 2147483647 w 1838"/>
                        <a:gd name="T111" fmla="*/ 2147483647 h 4804"/>
                        <a:gd name="T112" fmla="*/ 2147483647 w 1838"/>
                        <a:gd name="T113" fmla="*/ 2147483647 h 4804"/>
                        <a:gd name="T114" fmla="*/ 2147483647 w 1838"/>
                        <a:gd name="T115" fmla="*/ 2147483647 h 4804"/>
                        <a:gd name="T116" fmla="*/ 2147483647 w 1838"/>
                        <a:gd name="T117" fmla="*/ 2147483647 h 4804"/>
                        <a:gd name="T118" fmla="*/ 2147483647 w 1838"/>
                        <a:gd name="T119" fmla="*/ 2147483647 h 4804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1838"/>
                        <a:gd name="T181" fmla="*/ 0 h 4804"/>
                        <a:gd name="T182" fmla="*/ 1838 w 1838"/>
                        <a:gd name="T183" fmla="*/ 4804 h 4804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1838" h="4804">
                          <a:moveTo>
                            <a:pt x="1828" y="888"/>
                          </a:moveTo>
                          <a:lnTo>
                            <a:pt x="1820" y="864"/>
                          </a:lnTo>
                          <a:lnTo>
                            <a:pt x="1812" y="842"/>
                          </a:lnTo>
                          <a:lnTo>
                            <a:pt x="1804" y="828"/>
                          </a:lnTo>
                          <a:lnTo>
                            <a:pt x="1790" y="820"/>
                          </a:lnTo>
                          <a:lnTo>
                            <a:pt x="1730" y="806"/>
                          </a:lnTo>
                          <a:lnTo>
                            <a:pt x="1678" y="792"/>
                          </a:lnTo>
                          <a:lnTo>
                            <a:pt x="1618" y="770"/>
                          </a:lnTo>
                          <a:lnTo>
                            <a:pt x="1604" y="764"/>
                          </a:lnTo>
                          <a:lnTo>
                            <a:pt x="1626" y="742"/>
                          </a:lnTo>
                          <a:lnTo>
                            <a:pt x="1634" y="712"/>
                          </a:lnTo>
                          <a:lnTo>
                            <a:pt x="1656" y="684"/>
                          </a:lnTo>
                          <a:lnTo>
                            <a:pt x="1634" y="690"/>
                          </a:lnTo>
                          <a:lnTo>
                            <a:pt x="1612" y="690"/>
                          </a:lnTo>
                          <a:lnTo>
                            <a:pt x="1604" y="690"/>
                          </a:lnTo>
                          <a:lnTo>
                            <a:pt x="1604" y="684"/>
                          </a:lnTo>
                          <a:lnTo>
                            <a:pt x="1590" y="662"/>
                          </a:lnTo>
                          <a:lnTo>
                            <a:pt x="1566" y="648"/>
                          </a:lnTo>
                          <a:lnTo>
                            <a:pt x="1560" y="626"/>
                          </a:lnTo>
                          <a:lnTo>
                            <a:pt x="1560" y="604"/>
                          </a:lnTo>
                          <a:lnTo>
                            <a:pt x="1566" y="574"/>
                          </a:lnTo>
                          <a:lnTo>
                            <a:pt x="1574" y="532"/>
                          </a:lnTo>
                          <a:lnTo>
                            <a:pt x="1590" y="488"/>
                          </a:lnTo>
                          <a:lnTo>
                            <a:pt x="1590" y="452"/>
                          </a:lnTo>
                          <a:lnTo>
                            <a:pt x="1590" y="414"/>
                          </a:lnTo>
                          <a:lnTo>
                            <a:pt x="1574" y="386"/>
                          </a:lnTo>
                          <a:lnTo>
                            <a:pt x="1544" y="320"/>
                          </a:lnTo>
                          <a:lnTo>
                            <a:pt x="1538" y="284"/>
                          </a:lnTo>
                          <a:lnTo>
                            <a:pt x="1522" y="248"/>
                          </a:lnTo>
                          <a:lnTo>
                            <a:pt x="1508" y="204"/>
                          </a:lnTo>
                          <a:lnTo>
                            <a:pt x="1478" y="154"/>
                          </a:lnTo>
                          <a:lnTo>
                            <a:pt x="1432" y="110"/>
                          </a:lnTo>
                          <a:lnTo>
                            <a:pt x="1388" y="66"/>
                          </a:lnTo>
                          <a:lnTo>
                            <a:pt x="1344" y="36"/>
                          </a:lnTo>
                          <a:lnTo>
                            <a:pt x="1306" y="8"/>
                          </a:lnTo>
                          <a:lnTo>
                            <a:pt x="1270" y="0"/>
                          </a:lnTo>
                          <a:lnTo>
                            <a:pt x="1254" y="8"/>
                          </a:lnTo>
                          <a:lnTo>
                            <a:pt x="1240" y="16"/>
                          </a:lnTo>
                          <a:lnTo>
                            <a:pt x="1210" y="8"/>
                          </a:lnTo>
                          <a:lnTo>
                            <a:pt x="1188" y="8"/>
                          </a:lnTo>
                          <a:lnTo>
                            <a:pt x="1174" y="16"/>
                          </a:lnTo>
                          <a:lnTo>
                            <a:pt x="1114" y="16"/>
                          </a:lnTo>
                          <a:lnTo>
                            <a:pt x="1062" y="22"/>
                          </a:lnTo>
                          <a:lnTo>
                            <a:pt x="1040" y="30"/>
                          </a:lnTo>
                          <a:lnTo>
                            <a:pt x="1018" y="44"/>
                          </a:lnTo>
                          <a:lnTo>
                            <a:pt x="1002" y="66"/>
                          </a:lnTo>
                          <a:lnTo>
                            <a:pt x="988" y="88"/>
                          </a:lnTo>
                          <a:lnTo>
                            <a:pt x="972" y="146"/>
                          </a:lnTo>
                          <a:lnTo>
                            <a:pt x="972" y="196"/>
                          </a:lnTo>
                          <a:lnTo>
                            <a:pt x="972" y="226"/>
                          </a:lnTo>
                          <a:lnTo>
                            <a:pt x="958" y="328"/>
                          </a:lnTo>
                          <a:lnTo>
                            <a:pt x="950" y="392"/>
                          </a:lnTo>
                          <a:lnTo>
                            <a:pt x="958" y="444"/>
                          </a:lnTo>
                          <a:lnTo>
                            <a:pt x="988" y="538"/>
                          </a:lnTo>
                          <a:lnTo>
                            <a:pt x="988" y="568"/>
                          </a:lnTo>
                          <a:lnTo>
                            <a:pt x="980" y="604"/>
                          </a:lnTo>
                          <a:lnTo>
                            <a:pt x="958" y="640"/>
                          </a:lnTo>
                          <a:lnTo>
                            <a:pt x="944" y="648"/>
                          </a:lnTo>
                          <a:lnTo>
                            <a:pt x="928" y="654"/>
                          </a:lnTo>
                          <a:lnTo>
                            <a:pt x="944" y="654"/>
                          </a:lnTo>
                          <a:lnTo>
                            <a:pt x="958" y="654"/>
                          </a:lnTo>
                          <a:lnTo>
                            <a:pt x="972" y="654"/>
                          </a:lnTo>
                          <a:lnTo>
                            <a:pt x="958" y="690"/>
                          </a:lnTo>
                          <a:lnTo>
                            <a:pt x="936" y="706"/>
                          </a:lnTo>
                          <a:lnTo>
                            <a:pt x="920" y="712"/>
                          </a:lnTo>
                          <a:lnTo>
                            <a:pt x="906" y="706"/>
                          </a:lnTo>
                          <a:lnTo>
                            <a:pt x="914" y="742"/>
                          </a:lnTo>
                          <a:lnTo>
                            <a:pt x="928" y="770"/>
                          </a:lnTo>
                          <a:lnTo>
                            <a:pt x="874" y="784"/>
                          </a:lnTo>
                          <a:lnTo>
                            <a:pt x="866" y="784"/>
                          </a:lnTo>
                          <a:lnTo>
                            <a:pt x="828" y="798"/>
                          </a:lnTo>
                          <a:lnTo>
                            <a:pt x="792" y="820"/>
                          </a:lnTo>
                          <a:lnTo>
                            <a:pt x="778" y="834"/>
                          </a:lnTo>
                          <a:lnTo>
                            <a:pt x="778" y="846"/>
                          </a:lnTo>
                          <a:lnTo>
                            <a:pt x="770" y="850"/>
                          </a:lnTo>
                          <a:lnTo>
                            <a:pt x="748" y="856"/>
                          </a:lnTo>
                          <a:lnTo>
                            <a:pt x="732" y="860"/>
                          </a:lnTo>
                          <a:lnTo>
                            <a:pt x="726" y="866"/>
                          </a:lnTo>
                          <a:lnTo>
                            <a:pt x="720" y="870"/>
                          </a:lnTo>
                          <a:lnTo>
                            <a:pt x="714" y="874"/>
                          </a:lnTo>
                          <a:lnTo>
                            <a:pt x="700" y="882"/>
                          </a:lnTo>
                          <a:lnTo>
                            <a:pt x="688" y="888"/>
                          </a:lnTo>
                          <a:lnTo>
                            <a:pt x="670" y="910"/>
                          </a:lnTo>
                          <a:lnTo>
                            <a:pt x="668" y="926"/>
                          </a:lnTo>
                          <a:lnTo>
                            <a:pt x="656" y="962"/>
                          </a:lnTo>
                          <a:lnTo>
                            <a:pt x="656" y="994"/>
                          </a:lnTo>
                          <a:lnTo>
                            <a:pt x="654" y="1024"/>
                          </a:lnTo>
                          <a:lnTo>
                            <a:pt x="654" y="1044"/>
                          </a:lnTo>
                          <a:lnTo>
                            <a:pt x="644" y="1048"/>
                          </a:lnTo>
                          <a:lnTo>
                            <a:pt x="614" y="1048"/>
                          </a:lnTo>
                          <a:lnTo>
                            <a:pt x="608" y="1064"/>
                          </a:lnTo>
                          <a:lnTo>
                            <a:pt x="600" y="1088"/>
                          </a:lnTo>
                          <a:lnTo>
                            <a:pt x="586" y="1104"/>
                          </a:lnTo>
                          <a:lnTo>
                            <a:pt x="578" y="1114"/>
                          </a:lnTo>
                          <a:lnTo>
                            <a:pt x="558" y="1120"/>
                          </a:lnTo>
                          <a:lnTo>
                            <a:pt x="530" y="1124"/>
                          </a:lnTo>
                          <a:lnTo>
                            <a:pt x="498" y="1134"/>
                          </a:lnTo>
                          <a:lnTo>
                            <a:pt x="482" y="1150"/>
                          </a:lnTo>
                          <a:lnTo>
                            <a:pt x="456" y="1176"/>
                          </a:lnTo>
                          <a:lnTo>
                            <a:pt x="448" y="1188"/>
                          </a:lnTo>
                          <a:lnTo>
                            <a:pt x="434" y="1202"/>
                          </a:lnTo>
                          <a:lnTo>
                            <a:pt x="424" y="1208"/>
                          </a:lnTo>
                          <a:lnTo>
                            <a:pt x="410" y="1212"/>
                          </a:lnTo>
                          <a:lnTo>
                            <a:pt x="392" y="1206"/>
                          </a:lnTo>
                          <a:lnTo>
                            <a:pt x="360" y="1188"/>
                          </a:lnTo>
                          <a:lnTo>
                            <a:pt x="332" y="1174"/>
                          </a:lnTo>
                          <a:lnTo>
                            <a:pt x="302" y="1162"/>
                          </a:lnTo>
                          <a:lnTo>
                            <a:pt x="266" y="1138"/>
                          </a:lnTo>
                          <a:lnTo>
                            <a:pt x="250" y="1128"/>
                          </a:lnTo>
                          <a:lnTo>
                            <a:pt x="222" y="1108"/>
                          </a:lnTo>
                          <a:lnTo>
                            <a:pt x="196" y="1090"/>
                          </a:lnTo>
                          <a:lnTo>
                            <a:pt x="182" y="1080"/>
                          </a:lnTo>
                          <a:lnTo>
                            <a:pt x="168" y="1064"/>
                          </a:lnTo>
                          <a:lnTo>
                            <a:pt x="146" y="1052"/>
                          </a:lnTo>
                          <a:lnTo>
                            <a:pt x="138" y="1060"/>
                          </a:lnTo>
                          <a:lnTo>
                            <a:pt x="160" y="1082"/>
                          </a:lnTo>
                          <a:lnTo>
                            <a:pt x="154" y="1106"/>
                          </a:lnTo>
                          <a:lnTo>
                            <a:pt x="148" y="1130"/>
                          </a:lnTo>
                          <a:lnTo>
                            <a:pt x="138" y="1158"/>
                          </a:lnTo>
                          <a:lnTo>
                            <a:pt x="126" y="1186"/>
                          </a:lnTo>
                          <a:lnTo>
                            <a:pt x="110" y="1212"/>
                          </a:lnTo>
                          <a:lnTo>
                            <a:pt x="102" y="1224"/>
                          </a:lnTo>
                          <a:lnTo>
                            <a:pt x="94" y="1234"/>
                          </a:lnTo>
                          <a:lnTo>
                            <a:pt x="84" y="1240"/>
                          </a:lnTo>
                          <a:lnTo>
                            <a:pt x="74" y="1246"/>
                          </a:lnTo>
                          <a:lnTo>
                            <a:pt x="34" y="1194"/>
                          </a:lnTo>
                          <a:lnTo>
                            <a:pt x="18" y="1222"/>
                          </a:lnTo>
                          <a:lnTo>
                            <a:pt x="8" y="1248"/>
                          </a:lnTo>
                          <a:lnTo>
                            <a:pt x="4" y="1262"/>
                          </a:lnTo>
                          <a:lnTo>
                            <a:pt x="0" y="1276"/>
                          </a:lnTo>
                          <a:lnTo>
                            <a:pt x="0" y="1288"/>
                          </a:lnTo>
                          <a:lnTo>
                            <a:pt x="0" y="1300"/>
                          </a:lnTo>
                          <a:lnTo>
                            <a:pt x="80" y="1340"/>
                          </a:lnTo>
                          <a:lnTo>
                            <a:pt x="120" y="1356"/>
                          </a:lnTo>
                          <a:lnTo>
                            <a:pt x="166" y="1374"/>
                          </a:lnTo>
                          <a:lnTo>
                            <a:pt x="216" y="1394"/>
                          </a:lnTo>
                          <a:lnTo>
                            <a:pt x="248" y="1412"/>
                          </a:lnTo>
                          <a:lnTo>
                            <a:pt x="304" y="1426"/>
                          </a:lnTo>
                          <a:lnTo>
                            <a:pt x="342" y="1456"/>
                          </a:lnTo>
                          <a:lnTo>
                            <a:pt x="372" y="1466"/>
                          </a:lnTo>
                          <a:lnTo>
                            <a:pt x="462" y="1466"/>
                          </a:lnTo>
                          <a:lnTo>
                            <a:pt x="482" y="1464"/>
                          </a:lnTo>
                          <a:lnTo>
                            <a:pt x="504" y="1456"/>
                          </a:lnTo>
                          <a:lnTo>
                            <a:pt x="526" y="1450"/>
                          </a:lnTo>
                          <a:lnTo>
                            <a:pt x="560" y="1438"/>
                          </a:lnTo>
                          <a:lnTo>
                            <a:pt x="596" y="1432"/>
                          </a:lnTo>
                          <a:lnTo>
                            <a:pt x="620" y="1428"/>
                          </a:lnTo>
                          <a:lnTo>
                            <a:pt x="644" y="1422"/>
                          </a:lnTo>
                          <a:lnTo>
                            <a:pt x="654" y="1414"/>
                          </a:lnTo>
                          <a:lnTo>
                            <a:pt x="674" y="1406"/>
                          </a:lnTo>
                          <a:lnTo>
                            <a:pt x="788" y="1320"/>
                          </a:lnTo>
                          <a:lnTo>
                            <a:pt x="792" y="1554"/>
                          </a:lnTo>
                          <a:lnTo>
                            <a:pt x="800" y="1546"/>
                          </a:lnTo>
                          <a:lnTo>
                            <a:pt x="814" y="1546"/>
                          </a:lnTo>
                          <a:lnTo>
                            <a:pt x="822" y="1626"/>
                          </a:lnTo>
                          <a:lnTo>
                            <a:pt x="806" y="1618"/>
                          </a:lnTo>
                          <a:lnTo>
                            <a:pt x="806" y="1596"/>
                          </a:lnTo>
                          <a:lnTo>
                            <a:pt x="792" y="1582"/>
                          </a:lnTo>
                          <a:lnTo>
                            <a:pt x="682" y="2066"/>
                          </a:lnTo>
                          <a:lnTo>
                            <a:pt x="688" y="2082"/>
                          </a:lnTo>
                          <a:lnTo>
                            <a:pt x="680" y="2112"/>
                          </a:lnTo>
                          <a:lnTo>
                            <a:pt x="658" y="2170"/>
                          </a:lnTo>
                          <a:lnTo>
                            <a:pt x="628" y="2264"/>
                          </a:lnTo>
                          <a:lnTo>
                            <a:pt x="620" y="2308"/>
                          </a:lnTo>
                          <a:lnTo>
                            <a:pt x="620" y="2358"/>
                          </a:lnTo>
                          <a:lnTo>
                            <a:pt x="628" y="2388"/>
                          </a:lnTo>
                          <a:lnTo>
                            <a:pt x="620" y="2620"/>
                          </a:lnTo>
                          <a:lnTo>
                            <a:pt x="620" y="2924"/>
                          </a:lnTo>
                          <a:lnTo>
                            <a:pt x="612" y="3142"/>
                          </a:lnTo>
                          <a:lnTo>
                            <a:pt x="606" y="3286"/>
                          </a:lnTo>
                          <a:lnTo>
                            <a:pt x="680" y="3330"/>
                          </a:lnTo>
                          <a:lnTo>
                            <a:pt x="694" y="3336"/>
                          </a:lnTo>
                          <a:lnTo>
                            <a:pt x="688" y="3986"/>
                          </a:lnTo>
                          <a:lnTo>
                            <a:pt x="664" y="4052"/>
                          </a:lnTo>
                          <a:lnTo>
                            <a:pt x="642" y="4104"/>
                          </a:lnTo>
                          <a:lnTo>
                            <a:pt x="620" y="4132"/>
                          </a:lnTo>
                          <a:lnTo>
                            <a:pt x="604" y="4154"/>
                          </a:lnTo>
                          <a:lnTo>
                            <a:pt x="574" y="4184"/>
                          </a:lnTo>
                          <a:lnTo>
                            <a:pt x="552" y="4214"/>
                          </a:lnTo>
                          <a:lnTo>
                            <a:pt x="508" y="4242"/>
                          </a:lnTo>
                          <a:lnTo>
                            <a:pt x="478" y="4272"/>
                          </a:lnTo>
                          <a:lnTo>
                            <a:pt x="456" y="4286"/>
                          </a:lnTo>
                          <a:lnTo>
                            <a:pt x="448" y="4294"/>
                          </a:lnTo>
                          <a:lnTo>
                            <a:pt x="440" y="4322"/>
                          </a:lnTo>
                          <a:lnTo>
                            <a:pt x="434" y="4352"/>
                          </a:lnTo>
                          <a:lnTo>
                            <a:pt x="440" y="4366"/>
                          </a:lnTo>
                          <a:lnTo>
                            <a:pt x="448" y="4396"/>
                          </a:lnTo>
                          <a:lnTo>
                            <a:pt x="456" y="4410"/>
                          </a:lnTo>
                          <a:lnTo>
                            <a:pt x="462" y="4426"/>
                          </a:lnTo>
                          <a:lnTo>
                            <a:pt x="568" y="4418"/>
                          </a:lnTo>
                          <a:lnTo>
                            <a:pt x="642" y="4410"/>
                          </a:lnTo>
                          <a:lnTo>
                            <a:pt x="672" y="4404"/>
                          </a:lnTo>
                          <a:lnTo>
                            <a:pt x="688" y="4388"/>
                          </a:lnTo>
                          <a:lnTo>
                            <a:pt x="702" y="4360"/>
                          </a:lnTo>
                          <a:lnTo>
                            <a:pt x="724" y="4322"/>
                          </a:lnTo>
                          <a:lnTo>
                            <a:pt x="746" y="4264"/>
                          </a:lnTo>
                          <a:lnTo>
                            <a:pt x="754" y="4250"/>
                          </a:lnTo>
                          <a:lnTo>
                            <a:pt x="762" y="4228"/>
                          </a:lnTo>
                          <a:lnTo>
                            <a:pt x="784" y="4206"/>
                          </a:lnTo>
                          <a:lnTo>
                            <a:pt x="828" y="4184"/>
                          </a:lnTo>
                          <a:lnTo>
                            <a:pt x="852" y="4162"/>
                          </a:lnTo>
                          <a:lnTo>
                            <a:pt x="836" y="4316"/>
                          </a:lnTo>
                          <a:lnTo>
                            <a:pt x="852" y="4330"/>
                          </a:lnTo>
                          <a:lnTo>
                            <a:pt x="874" y="4322"/>
                          </a:lnTo>
                          <a:lnTo>
                            <a:pt x="880" y="4258"/>
                          </a:lnTo>
                          <a:lnTo>
                            <a:pt x="888" y="4206"/>
                          </a:lnTo>
                          <a:lnTo>
                            <a:pt x="896" y="4184"/>
                          </a:lnTo>
                          <a:lnTo>
                            <a:pt x="904" y="4162"/>
                          </a:lnTo>
                          <a:lnTo>
                            <a:pt x="910" y="4148"/>
                          </a:lnTo>
                          <a:lnTo>
                            <a:pt x="918" y="4126"/>
                          </a:lnTo>
                          <a:lnTo>
                            <a:pt x="910" y="4074"/>
                          </a:lnTo>
                          <a:lnTo>
                            <a:pt x="896" y="4022"/>
                          </a:lnTo>
                          <a:lnTo>
                            <a:pt x="880" y="3994"/>
                          </a:lnTo>
                          <a:lnTo>
                            <a:pt x="874" y="3964"/>
                          </a:lnTo>
                          <a:lnTo>
                            <a:pt x="874" y="3892"/>
                          </a:lnTo>
                          <a:lnTo>
                            <a:pt x="918" y="3724"/>
                          </a:lnTo>
                          <a:lnTo>
                            <a:pt x="940" y="3614"/>
                          </a:lnTo>
                          <a:lnTo>
                            <a:pt x="948" y="3556"/>
                          </a:lnTo>
                          <a:lnTo>
                            <a:pt x="948" y="3468"/>
                          </a:lnTo>
                          <a:lnTo>
                            <a:pt x="954" y="3424"/>
                          </a:lnTo>
                          <a:lnTo>
                            <a:pt x="1038" y="3446"/>
                          </a:lnTo>
                          <a:lnTo>
                            <a:pt x="1104" y="3462"/>
                          </a:lnTo>
                          <a:lnTo>
                            <a:pt x="1208" y="3482"/>
                          </a:lnTo>
                          <a:lnTo>
                            <a:pt x="1268" y="3496"/>
                          </a:lnTo>
                          <a:lnTo>
                            <a:pt x="1326" y="3496"/>
                          </a:lnTo>
                          <a:lnTo>
                            <a:pt x="1456" y="4118"/>
                          </a:lnTo>
                          <a:lnTo>
                            <a:pt x="1456" y="4316"/>
                          </a:lnTo>
                          <a:lnTo>
                            <a:pt x="1448" y="4360"/>
                          </a:lnTo>
                          <a:lnTo>
                            <a:pt x="1440" y="4374"/>
                          </a:lnTo>
                          <a:lnTo>
                            <a:pt x="1388" y="4572"/>
                          </a:lnTo>
                          <a:lnTo>
                            <a:pt x="1344" y="4652"/>
                          </a:lnTo>
                          <a:lnTo>
                            <a:pt x="1322" y="4688"/>
                          </a:lnTo>
                          <a:lnTo>
                            <a:pt x="1314" y="4718"/>
                          </a:lnTo>
                          <a:lnTo>
                            <a:pt x="1314" y="4740"/>
                          </a:lnTo>
                          <a:lnTo>
                            <a:pt x="1322" y="4784"/>
                          </a:lnTo>
                          <a:lnTo>
                            <a:pt x="1344" y="4790"/>
                          </a:lnTo>
                          <a:lnTo>
                            <a:pt x="1388" y="4798"/>
                          </a:lnTo>
                          <a:lnTo>
                            <a:pt x="1448" y="4804"/>
                          </a:lnTo>
                          <a:lnTo>
                            <a:pt x="1478" y="4798"/>
                          </a:lnTo>
                          <a:lnTo>
                            <a:pt x="1508" y="4790"/>
                          </a:lnTo>
                          <a:lnTo>
                            <a:pt x="1560" y="4754"/>
                          </a:lnTo>
                          <a:lnTo>
                            <a:pt x="1576" y="4724"/>
                          </a:lnTo>
                          <a:lnTo>
                            <a:pt x="1598" y="4666"/>
                          </a:lnTo>
                          <a:lnTo>
                            <a:pt x="1604" y="4630"/>
                          </a:lnTo>
                          <a:lnTo>
                            <a:pt x="1604" y="4542"/>
                          </a:lnTo>
                          <a:lnTo>
                            <a:pt x="1620" y="4476"/>
                          </a:lnTo>
                          <a:lnTo>
                            <a:pt x="1620" y="4484"/>
                          </a:lnTo>
                          <a:lnTo>
                            <a:pt x="1634" y="4492"/>
                          </a:lnTo>
                          <a:lnTo>
                            <a:pt x="1650" y="4476"/>
                          </a:lnTo>
                          <a:lnTo>
                            <a:pt x="1642" y="4382"/>
                          </a:lnTo>
                          <a:lnTo>
                            <a:pt x="1620" y="4280"/>
                          </a:lnTo>
                          <a:lnTo>
                            <a:pt x="1620" y="4286"/>
                          </a:lnTo>
                          <a:lnTo>
                            <a:pt x="1612" y="4242"/>
                          </a:lnTo>
                          <a:lnTo>
                            <a:pt x="1612" y="4110"/>
                          </a:lnTo>
                          <a:lnTo>
                            <a:pt x="1628" y="4030"/>
                          </a:lnTo>
                          <a:lnTo>
                            <a:pt x="1650" y="3898"/>
                          </a:lnTo>
                          <a:lnTo>
                            <a:pt x="1658" y="3818"/>
                          </a:lnTo>
                          <a:lnTo>
                            <a:pt x="1664" y="3724"/>
                          </a:lnTo>
                          <a:lnTo>
                            <a:pt x="1658" y="3636"/>
                          </a:lnTo>
                          <a:lnTo>
                            <a:pt x="1650" y="3540"/>
                          </a:lnTo>
                          <a:lnTo>
                            <a:pt x="1628" y="3460"/>
                          </a:lnTo>
                          <a:lnTo>
                            <a:pt x="1612" y="3432"/>
                          </a:lnTo>
                          <a:lnTo>
                            <a:pt x="1604" y="3416"/>
                          </a:lnTo>
                          <a:lnTo>
                            <a:pt x="1604" y="3070"/>
                          </a:lnTo>
                          <a:lnTo>
                            <a:pt x="1610" y="2888"/>
                          </a:lnTo>
                          <a:lnTo>
                            <a:pt x="1618" y="2706"/>
                          </a:lnTo>
                          <a:lnTo>
                            <a:pt x="1618" y="2482"/>
                          </a:lnTo>
                          <a:lnTo>
                            <a:pt x="1640" y="2474"/>
                          </a:lnTo>
                          <a:lnTo>
                            <a:pt x="1664" y="2460"/>
                          </a:lnTo>
                          <a:lnTo>
                            <a:pt x="1628" y="2288"/>
                          </a:lnTo>
                          <a:lnTo>
                            <a:pt x="1626" y="2288"/>
                          </a:lnTo>
                          <a:lnTo>
                            <a:pt x="1588" y="2112"/>
                          </a:lnTo>
                          <a:lnTo>
                            <a:pt x="1590" y="2114"/>
                          </a:lnTo>
                          <a:lnTo>
                            <a:pt x="1572" y="2022"/>
                          </a:lnTo>
                          <a:lnTo>
                            <a:pt x="1570" y="2022"/>
                          </a:lnTo>
                          <a:lnTo>
                            <a:pt x="1568" y="2024"/>
                          </a:lnTo>
                          <a:lnTo>
                            <a:pt x="1566" y="2010"/>
                          </a:lnTo>
                          <a:lnTo>
                            <a:pt x="1544" y="1944"/>
                          </a:lnTo>
                          <a:lnTo>
                            <a:pt x="1528" y="1894"/>
                          </a:lnTo>
                          <a:lnTo>
                            <a:pt x="1522" y="1842"/>
                          </a:lnTo>
                          <a:lnTo>
                            <a:pt x="1528" y="1822"/>
                          </a:lnTo>
                          <a:lnTo>
                            <a:pt x="1536" y="1792"/>
                          </a:lnTo>
                          <a:lnTo>
                            <a:pt x="1566" y="1720"/>
                          </a:lnTo>
                          <a:lnTo>
                            <a:pt x="1588" y="1674"/>
                          </a:lnTo>
                          <a:lnTo>
                            <a:pt x="1598" y="1644"/>
                          </a:lnTo>
                          <a:lnTo>
                            <a:pt x="1610" y="1604"/>
                          </a:lnTo>
                          <a:lnTo>
                            <a:pt x="1626" y="1560"/>
                          </a:lnTo>
                          <a:lnTo>
                            <a:pt x="1648" y="1502"/>
                          </a:lnTo>
                          <a:lnTo>
                            <a:pt x="1678" y="1444"/>
                          </a:lnTo>
                          <a:lnTo>
                            <a:pt x="1680" y="1436"/>
                          </a:lnTo>
                          <a:lnTo>
                            <a:pt x="1838" y="908"/>
                          </a:lnTo>
                          <a:lnTo>
                            <a:pt x="1828" y="888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5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4477817" y="-1851360"/>
                      <a:ext cx="13334" cy="44444"/>
                    </a:xfrm>
                    <a:custGeom>
                      <a:avLst/>
                      <a:gdLst>
                        <a:gd name="T0" fmla="*/ 0 w 8"/>
                        <a:gd name="T1" fmla="*/ 2147483647 h 28"/>
                        <a:gd name="T2" fmla="*/ 0 w 8"/>
                        <a:gd name="T3" fmla="*/ 2147483647 h 28"/>
                        <a:gd name="T4" fmla="*/ 2147483647 w 8"/>
                        <a:gd name="T5" fmla="*/ 2147483647 h 28"/>
                        <a:gd name="T6" fmla="*/ 2147483647 w 8"/>
                        <a:gd name="T7" fmla="*/ 0 h 28"/>
                        <a:gd name="T8" fmla="*/ 0 w 8"/>
                        <a:gd name="T9" fmla="*/ 2147483647 h 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"/>
                        <a:gd name="T16" fmla="*/ 0 h 28"/>
                        <a:gd name="T17" fmla="*/ 8 w 8"/>
                        <a:gd name="T18" fmla="*/ 28 h 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" h="28">
                          <a:moveTo>
                            <a:pt x="0" y="6"/>
                          </a:moveTo>
                          <a:lnTo>
                            <a:pt x="0" y="28"/>
                          </a:lnTo>
                          <a:lnTo>
                            <a:pt x="8" y="28"/>
                          </a:lnTo>
                          <a:lnTo>
                            <a:pt x="8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ACACAC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6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14491150" y="-1864694"/>
                      <a:ext cx="46669" cy="128889"/>
                    </a:xfrm>
                    <a:custGeom>
                      <a:avLst/>
                      <a:gdLst>
                        <a:gd name="T0" fmla="*/ 2147483647 w 30"/>
                        <a:gd name="T1" fmla="*/ 2147483647 h 80"/>
                        <a:gd name="T2" fmla="*/ 2147483647 w 30"/>
                        <a:gd name="T3" fmla="*/ 2147483647 h 80"/>
                        <a:gd name="T4" fmla="*/ 2147483647 w 30"/>
                        <a:gd name="T5" fmla="*/ 0 h 80"/>
                        <a:gd name="T6" fmla="*/ 2147483647 w 30"/>
                        <a:gd name="T7" fmla="*/ 0 h 80"/>
                        <a:gd name="T8" fmla="*/ 0 w 30"/>
                        <a:gd name="T9" fmla="*/ 2147483647 h 80"/>
                        <a:gd name="T10" fmla="*/ 0 w 30"/>
                        <a:gd name="T11" fmla="*/ 2147483647 h 80"/>
                        <a:gd name="T12" fmla="*/ 2147483647 w 30"/>
                        <a:gd name="T13" fmla="*/ 2147483647 h 80"/>
                        <a:gd name="T14" fmla="*/ 2147483647 w 30"/>
                        <a:gd name="T15" fmla="*/ 2147483647 h 8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80"/>
                        <a:gd name="T26" fmla="*/ 30 w 30"/>
                        <a:gd name="T27" fmla="*/ 80 h 8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80">
                          <a:moveTo>
                            <a:pt x="14" y="72"/>
                          </a:moveTo>
                          <a:lnTo>
                            <a:pt x="30" y="80"/>
                          </a:lnTo>
                          <a:lnTo>
                            <a:pt x="22" y="0"/>
                          </a:lnTo>
                          <a:lnTo>
                            <a:pt x="8" y="0"/>
                          </a:lnTo>
                          <a:lnTo>
                            <a:pt x="0" y="8"/>
                          </a:lnTo>
                          <a:lnTo>
                            <a:pt x="0" y="36"/>
                          </a:lnTo>
                          <a:lnTo>
                            <a:pt x="14" y="50"/>
                          </a:lnTo>
                          <a:lnTo>
                            <a:pt x="14" y="7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7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5642299" y="-1062473"/>
                      <a:ext cx="28891" cy="99999"/>
                    </a:xfrm>
                    <a:custGeom>
                      <a:avLst/>
                      <a:gdLst>
                        <a:gd name="T0" fmla="*/ 2147483647 w 18"/>
                        <a:gd name="T1" fmla="*/ 2147483647 h 64"/>
                        <a:gd name="T2" fmla="*/ 2147483647 w 18"/>
                        <a:gd name="T3" fmla="*/ 2147483647 h 64"/>
                        <a:gd name="T4" fmla="*/ 0 w 18"/>
                        <a:gd name="T5" fmla="*/ 0 h 64"/>
                        <a:gd name="T6" fmla="*/ 0 w 18"/>
                        <a:gd name="T7" fmla="*/ 2147483647 h 64"/>
                        <a:gd name="T8" fmla="*/ 2147483647 w 18"/>
                        <a:gd name="T9" fmla="*/ 2147483647 h 64"/>
                        <a:gd name="T10" fmla="*/ 2147483647 w 18"/>
                        <a:gd name="T11" fmla="*/ 2147483647 h 64"/>
                        <a:gd name="T12" fmla="*/ 2147483647 w 18"/>
                        <a:gd name="T13" fmla="*/ 2147483647 h 6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8"/>
                        <a:gd name="T22" fmla="*/ 0 h 64"/>
                        <a:gd name="T23" fmla="*/ 18 w 18"/>
                        <a:gd name="T24" fmla="*/ 64 h 6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8" h="64">
                          <a:moveTo>
                            <a:pt x="12" y="40"/>
                          </a:moveTo>
                          <a:lnTo>
                            <a:pt x="4" y="4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4" y="64"/>
                          </a:lnTo>
                          <a:lnTo>
                            <a:pt x="18" y="64"/>
                          </a:lnTo>
                          <a:lnTo>
                            <a:pt x="12" y="4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14826718" y="-4178019"/>
                      <a:ext cx="666688" cy="1326662"/>
                    </a:xfrm>
                    <a:custGeom>
                      <a:avLst/>
                      <a:gdLst>
                        <a:gd name="T0" fmla="*/ 2147483647 w 420"/>
                        <a:gd name="T1" fmla="*/ 2147483647 h 836"/>
                        <a:gd name="T2" fmla="*/ 2147483647 w 420"/>
                        <a:gd name="T3" fmla="*/ 2147483647 h 836"/>
                        <a:gd name="T4" fmla="*/ 2147483647 w 420"/>
                        <a:gd name="T5" fmla="*/ 2147483647 h 836"/>
                        <a:gd name="T6" fmla="*/ 2147483647 w 420"/>
                        <a:gd name="T7" fmla="*/ 2147483647 h 836"/>
                        <a:gd name="T8" fmla="*/ 2147483647 w 420"/>
                        <a:gd name="T9" fmla="*/ 2147483647 h 836"/>
                        <a:gd name="T10" fmla="*/ 2147483647 w 420"/>
                        <a:gd name="T11" fmla="*/ 2147483647 h 836"/>
                        <a:gd name="T12" fmla="*/ 2147483647 w 420"/>
                        <a:gd name="T13" fmla="*/ 2147483647 h 836"/>
                        <a:gd name="T14" fmla="*/ 2147483647 w 420"/>
                        <a:gd name="T15" fmla="*/ 2147483647 h 836"/>
                        <a:gd name="T16" fmla="*/ 2147483647 w 420"/>
                        <a:gd name="T17" fmla="*/ 2147483647 h 836"/>
                        <a:gd name="T18" fmla="*/ 2147483647 w 420"/>
                        <a:gd name="T19" fmla="*/ 2147483647 h 836"/>
                        <a:gd name="T20" fmla="*/ 2147483647 w 420"/>
                        <a:gd name="T21" fmla="*/ 2147483647 h 836"/>
                        <a:gd name="T22" fmla="*/ 2147483647 w 420"/>
                        <a:gd name="T23" fmla="*/ 2147483647 h 836"/>
                        <a:gd name="T24" fmla="*/ 2147483647 w 420"/>
                        <a:gd name="T25" fmla="*/ 2147483647 h 836"/>
                        <a:gd name="T26" fmla="*/ 2147483647 w 420"/>
                        <a:gd name="T27" fmla="*/ 2147483647 h 836"/>
                        <a:gd name="T28" fmla="*/ 2147483647 w 420"/>
                        <a:gd name="T29" fmla="*/ 2147483647 h 836"/>
                        <a:gd name="T30" fmla="*/ 2147483647 w 420"/>
                        <a:gd name="T31" fmla="*/ 2147483647 h 836"/>
                        <a:gd name="T32" fmla="*/ 2147483647 w 420"/>
                        <a:gd name="T33" fmla="*/ 2147483647 h 836"/>
                        <a:gd name="T34" fmla="*/ 2147483647 w 420"/>
                        <a:gd name="T35" fmla="*/ 2147483647 h 836"/>
                        <a:gd name="T36" fmla="*/ 2147483647 w 420"/>
                        <a:gd name="T37" fmla="*/ 2147483647 h 836"/>
                        <a:gd name="T38" fmla="*/ 2147483647 w 420"/>
                        <a:gd name="T39" fmla="*/ 2147483647 h 836"/>
                        <a:gd name="T40" fmla="*/ 2147483647 w 420"/>
                        <a:gd name="T41" fmla="*/ 2147483647 h 836"/>
                        <a:gd name="T42" fmla="*/ 2147483647 w 420"/>
                        <a:gd name="T43" fmla="*/ 2147483647 h 836"/>
                        <a:gd name="T44" fmla="*/ 2147483647 w 420"/>
                        <a:gd name="T45" fmla="*/ 2147483647 h 836"/>
                        <a:gd name="T46" fmla="*/ 2147483647 w 420"/>
                        <a:gd name="T47" fmla="*/ 2147483647 h 836"/>
                        <a:gd name="T48" fmla="*/ 2147483647 w 420"/>
                        <a:gd name="T49" fmla="*/ 2147483647 h 836"/>
                        <a:gd name="T50" fmla="*/ 2147483647 w 420"/>
                        <a:gd name="T51" fmla="*/ 2147483647 h 836"/>
                        <a:gd name="T52" fmla="*/ 2147483647 w 420"/>
                        <a:gd name="T53" fmla="*/ 2147483647 h 836"/>
                        <a:gd name="T54" fmla="*/ 2147483647 w 420"/>
                        <a:gd name="T55" fmla="*/ 2147483647 h 836"/>
                        <a:gd name="T56" fmla="*/ 2147483647 w 420"/>
                        <a:gd name="T57" fmla="*/ 2147483647 h 836"/>
                        <a:gd name="T58" fmla="*/ 2147483647 w 420"/>
                        <a:gd name="T59" fmla="*/ 2147483647 h 836"/>
                        <a:gd name="T60" fmla="*/ 2147483647 w 420"/>
                        <a:gd name="T61" fmla="*/ 2147483647 h 836"/>
                        <a:gd name="T62" fmla="*/ 2147483647 w 420"/>
                        <a:gd name="T63" fmla="*/ 2147483647 h 836"/>
                        <a:gd name="T64" fmla="*/ 2147483647 w 420"/>
                        <a:gd name="T65" fmla="*/ 2147483647 h 836"/>
                        <a:gd name="T66" fmla="*/ 2147483647 w 420"/>
                        <a:gd name="T67" fmla="*/ 2147483647 h 836"/>
                        <a:gd name="T68" fmla="*/ 2147483647 w 420"/>
                        <a:gd name="T69" fmla="*/ 2147483647 h 836"/>
                        <a:gd name="T70" fmla="*/ 2147483647 w 420"/>
                        <a:gd name="T71" fmla="*/ 2147483647 h 836"/>
                        <a:gd name="T72" fmla="*/ 2147483647 w 420"/>
                        <a:gd name="T73" fmla="*/ 2147483647 h 836"/>
                        <a:gd name="T74" fmla="*/ 2147483647 w 420"/>
                        <a:gd name="T75" fmla="*/ 2147483647 h 836"/>
                        <a:gd name="T76" fmla="*/ 2147483647 w 420"/>
                        <a:gd name="T77" fmla="*/ 2147483647 h 836"/>
                        <a:gd name="T78" fmla="*/ 2147483647 w 420"/>
                        <a:gd name="T79" fmla="*/ 2147483647 h 836"/>
                        <a:gd name="T80" fmla="*/ 2147483647 w 420"/>
                        <a:gd name="T81" fmla="*/ 2147483647 h 836"/>
                        <a:gd name="T82" fmla="*/ 2147483647 w 420"/>
                        <a:gd name="T83" fmla="*/ 0 h 836"/>
                        <a:gd name="T84" fmla="*/ 2147483647 w 420"/>
                        <a:gd name="T85" fmla="*/ 2147483647 h 836"/>
                        <a:gd name="T86" fmla="*/ 2147483647 w 420"/>
                        <a:gd name="T87" fmla="*/ 2147483647 h 836"/>
                        <a:gd name="T88" fmla="*/ 2147483647 w 420"/>
                        <a:gd name="T89" fmla="*/ 2147483647 h 836"/>
                        <a:gd name="T90" fmla="*/ 2147483647 w 420"/>
                        <a:gd name="T91" fmla="*/ 2147483647 h 836"/>
                        <a:gd name="T92" fmla="*/ 2147483647 w 420"/>
                        <a:gd name="T93" fmla="*/ 2147483647 h 836"/>
                        <a:gd name="T94" fmla="*/ 2147483647 w 420"/>
                        <a:gd name="T95" fmla="*/ 2147483647 h 836"/>
                        <a:gd name="T96" fmla="*/ 0 w 420"/>
                        <a:gd name="T97" fmla="*/ 2147483647 h 836"/>
                        <a:gd name="T98" fmla="*/ 0 w 420"/>
                        <a:gd name="T99" fmla="*/ 2147483647 h 836"/>
                        <a:gd name="T100" fmla="*/ 2147483647 w 420"/>
                        <a:gd name="T101" fmla="*/ 2147483647 h 836"/>
                        <a:gd name="T102" fmla="*/ 2147483647 w 420"/>
                        <a:gd name="T103" fmla="*/ 2147483647 h 836"/>
                        <a:gd name="T104" fmla="*/ 2147483647 w 420"/>
                        <a:gd name="T105" fmla="*/ 2147483647 h 836"/>
                        <a:gd name="T106" fmla="*/ 2147483647 w 420"/>
                        <a:gd name="T107" fmla="*/ 2147483647 h 836"/>
                        <a:gd name="T108" fmla="*/ 2147483647 w 420"/>
                        <a:gd name="T109" fmla="*/ 2147483647 h 836"/>
                        <a:gd name="T110" fmla="*/ 2147483647 w 420"/>
                        <a:gd name="T111" fmla="*/ 2147483647 h 836"/>
                        <a:gd name="T112" fmla="*/ 2147483647 w 420"/>
                        <a:gd name="T113" fmla="*/ 2147483647 h 836"/>
                        <a:gd name="T114" fmla="*/ 2147483647 w 420"/>
                        <a:gd name="T115" fmla="*/ 2147483647 h 836"/>
                        <a:gd name="T116" fmla="*/ 2147483647 w 420"/>
                        <a:gd name="T117" fmla="*/ 2147483647 h 836"/>
                        <a:gd name="T118" fmla="*/ 2147483647 w 420"/>
                        <a:gd name="T119" fmla="*/ 2147483647 h 836"/>
                        <a:gd name="T120" fmla="*/ 2147483647 w 420"/>
                        <a:gd name="T121" fmla="*/ 2147483647 h 836"/>
                        <a:gd name="T122" fmla="*/ 2147483647 w 420"/>
                        <a:gd name="T123" fmla="*/ 2147483647 h 836"/>
                        <a:gd name="T124" fmla="*/ 2147483647 w 420"/>
                        <a:gd name="T125" fmla="*/ 2147483647 h 8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  <a:gd name="T189" fmla="*/ 0 w 420"/>
                        <a:gd name="T190" fmla="*/ 0 h 836"/>
                        <a:gd name="T191" fmla="*/ 420 w 420"/>
                        <a:gd name="T192" fmla="*/ 836 h 8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T189" t="T190" r="T191" b="T192"/>
                      <a:pathLst>
                        <a:path w="420" h="836">
                          <a:moveTo>
                            <a:pt x="142" y="634"/>
                          </a:moveTo>
                          <a:lnTo>
                            <a:pt x="140" y="636"/>
                          </a:lnTo>
                          <a:lnTo>
                            <a:pt x="134" y="656"/>
                          </a:lnTo>
                          <a:lnTo>
                            <a:pt x="110" y="672"/>
                          </a:lnTo>
                          <a:lnTo>
                            <a:pt x="80" y="678"/>
                          </a:lnTo>
                          <a:lnTo>
                            <a:pt x="80" y="700"/>
                          </a:lnTo>
                          <a:lnTo>
                            <a:pt x="80" y="722"/>
                          </a:lnTo>
                          <a:lnTo>
                            <a:pt x="88" y="736"/>
                          </a:lnTo>
                          <a:lnTo>
                            <a:pt x="104" y="758"/>
                          </a:lnTo>
                          <a:lnTo>
                            <a:pt x="110" y="794"/>
                          </a:lnTo>
                          <a:lnTo>
                            <a:pt x="126" y="836"/>
                          </a:lnTo>
                          <a:lnTo>
                            <a:pt x="142" y="830"/>
                          </a:lnTo>
                          <a:lnTo>
                            <a:pt x="126" y="816"/>
                          </a:lnTo>
                          <a:lnTo>
                            <a:pt x="126" y="794"/>
                          </a:lnTo>
                          <a:lnTo>
                            <a:pt x="142" y="772"/>
                          </a:lnTo>
                          <a:lnTo>
                            <a:pt x="164" y="758"/>
                          </a:lnTo>
                          <a:lnTo>
                            <a:pt x="202" y="736"/>
                          </a:lnTo>
                          <a:lnTo>
                            <a:pt x="276" y="700"/>
                          </a:lnTo>
                          <a:lnTo>
                            <a:pt x="314" y="678"/>
                          </a:lnTo>
                          <a:lnTo>
                            <a:pt x="336" y="656"/>
                          </a:lnTo>
                          <a:lnTo>
                            <a:pt x="366" y="628"/>
                          </a:lnTo>
                          <a:lnTo>
                            <a:pt x="390" y="606"/>
                          </a:lnTo>
                          <a:lnTo>
                            <a:pt x="390" y="602"/>
                          </a:lnTo>
                          <a:lnTo>
                            <a:pt x="390" y="600"/>
                          </a:lnTo>
                          <a:lnTo>
                            <a:pt x="398" y="504"/>
                          </a:lnTo>
                          <a:lnTo>
                            <a:pt x="404" y="432"/>
                          </a:lnTo>
                          <a:lnTo>
                            <a:pt x="420" y="382"/>
                          </a:lnTo>
                          <a:lnTo>
                            <a:pt x="404" y="368"/>
                          </a:lnTo>
                          <a:lnTo>
                            <a:pt x="390" y="338"/>
                          </a:lnTo>
                          <a:lnTo>
                            <a:pt x="388" y="336"/>
                          </a:lnTo>
                          <a:lnTo>
                            <a:pt x="378" y="300"/>
                          </a:lnTo>
                          <a:lnTo>
                            <a:pt x="370" y="242"/>
                          </a:lnTo>
                          <a:lnTo>
                            <a:pt x="364" y="182"/>
                          </a:lnTo>
                          <a:lnTo>
                            <a:pt x="364" y="154"/>
                          </a:lnTo>
                          <a:lnTo>
                            <a:pt x="356" y="124"/>
                          </a:lnTo>
                          <a:lnTo>
                            <a:pt x="334" y="96"/>
                          </a:lnTo>
                          <a:lnTo>
                            <a:pt x="318" y="66"/>
                          </a:lnTo>
                          <a:lnTo>
                            <a:pt x="296" y="44"/>
                          </a:lnTo>
                          <a:lnTo>
                            <a:pt x="268" y="22"/>
                          </a:lnTo>
                          <a:lnTo>
                            <a:pt x="244" y="8"/>
                          </a:lnTo>
                          <a:lnTo>
                            <a:pt x="216" y="0"/>
                          </a:lnTo>
                          <a:lnTo>
                            <a:pt x="164" y="8"/>
                          </a:lnTo>
                          <a:lnTo>
                            <a:pt x="118" y="22"/>
                          </a:lnTo>
                          <a:lnTo>
                            <a:pt x="82" y="44"/>
                          </a:lnTo>
                          <a:lnTo>
                            <a:pt x="52" y="74"/>
                          </a:lnTo>
                          <a:lnTo>
                            <a:pt x="30" y="124"/>
                          </a:lnTo>
                          <a:lnTo>
                            <a:pt x="8" y="168"/>
                          </a:lnTo>
                          <a:lnTo>
                            <a:pt x="0" y="206"/>
                          </a:lnTo>
                          <a:lnTo>
                            <a:pt x="0" y="272"/>
                          </a:lnTo>
                          <a:lnTo>
                            <a:pt x="14" y="352"/>
                          </a:lnTo>
                          <a:lnTo>
                            <a:pt x="22" y="402"/>
                          </a:lnTo>
                          <a:lnTo>
                            <a:pt x="38" y="440"/>
                          </a:lnTo>
                          <a:lnTo>
                            <a:pt x="96" y="534"/>
                          </a:lnTo>
                          <a:lnTo>
                            <a:pt x="112" y="542"/>
                          </a:lnTo>
                          <a:lnTo>
                            <a:pt x="134" y="548"/>
                          </a:lnTo>
                          <a:lnTo>
                            <a:pt x="136" y="548"/>
                          </a:lnTo>
                          <a:lnTo>
                            <a:pt x="140" y="544"/>
                          </a:lnTo>
                          <a:lnTo>
                            <a:pt x="154" y="558"/>
                          </a:lnTo>
                          <a:lnTo>
                            <a:pt x="154" y="566"/>
                          </a:lnTo>
                          <a:lnTo>
                            <a:pt x="148" y="578"/>
                          </a:lnTo>
                          <a:lnTo>
                            <a:pt x="148" y="612"/>
                          </a:lnTo>
                          <a:lnTo>
                            <a:pt x="142" y="63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2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5042280" y="-3313578"/>
                      <a:ext cx="28891" cy="22222"/>
                    </a:xfrm>
                    <a:custGeom>
                      <a:avLst/>
                      <a:gdLst>
                        <a:gd name="T0" fmla="*/ 0 w 18"/>
                        <a:gd name="T1" fmla="*/ 2147483647 h 14"/>
                        <a:gd name="T2" fmla="*/ 2147483647 w 18"/>
                        <a:gd name="T3" fmla="*/ 2147483647 h 14"/>
                        <a:gd name="T4" fmla="*/ 2147483647 w 18"/>
                        <a:gd name="T5" fmla="*/ 2147483647 h 14"/>
                        <a:gd name="T6" fmla="*/ 2147483647 w 18"/>
                        <a:gd name="T7" fmla="*/ 0 h 14"/>
                        <a:gd name="T8" fmla="*/ 0 w 18"/>
                        <a:gd name="T9" fmla="*/ 214748364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8"/>
                        <a:gd name="T16" fmla="*/ 0 h 14"/>
                        <a:gd name="T17" fmla="*/ 18 w 18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8" h="14">
                          <a:moveTo>
                            <a:pt x="0" y="4"/>
                          </a:moveTo>
                          <a:lnTo>
                            <a:pt x="4" y="4"/>
                          </a:lnTo>
                          <a:lnTo>
                            <a:pt x="18" y="1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3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5753414" y="-1709138"/>
                      <a:ext cx="17778" cy="48889"/>
                    </a:xfrm>
                    <a:custGeom>
                      <a:avLst/>
                      <a:gdLst>
                        <a:gd name="T0" fmla="*/ 2147483647 w 10"/>
                        <a:gd name="T1" fmla="*/ 0 h 30"/>
                        <a:gd name="T2" fmla="*/ 0 w 10"/>
                        <a:gd name="T3" fmla="*/ 2147483647 h 30"/>
                        <a:gd name="T4" fmla="*/ 2147483647 w 10"/>
                        <a:gd name="T5" fmla="*/ 2147483647 h 30"/>
                        <a:gd name="T6" fmla="*/ 2147483647 w 10"/>
                        <a:gd name="T7" fmla="*/ 0 h 3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30"/>
                        <a:gd name="T14" fmla="*/ 10 w 10"/>
                        <a:gd name="T15" fmla="*/ 30 h 3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30">
                          <a:moveTo>
                            <a:pt x="10" y="0"/>
                          </a:moveTo>
                          <a:lnTo>
                            <a:pt x="0" y="30"/>
                          </a:lnTo>
                          <a:lnTo>
                            <a:pt x="8" y="1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4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5808972" y="-729141"/>
                      <a:ext cx="11111" cy="8889"/>
                    </a:xfrm>
                    <a:custGeom>
                      <a:avLst/>
                      <a:gdLst>
                        <a:gd name="T0" fmla="*/ 0 w 8"/>
                        <a:gd name="T1" fmla="*/ 0 h 6"/>
                        <a:gd name="T2" fmla="*/ 2147483647 w 8"/>
                        <a:gd name="T3" fmla="*/ 2147483647 h 6"/>
                        <a:gd name="T4" fmla="*/ 2147483647 w 8"/>
                        <a:gd name="T5" fmla="*/ 0 h 6"/>
                        <a:gd name="T6" fmla="*/ 0 w 8"/>
                        <a:gd name="T7" fmla="*/ 0 h 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8"/>
                        <a:gd name="T13" fmla="*/ 0 h 6"/>
                        <a:gd name="T14" fmla="*/ 8 w 8"/>
                        <a:gd name="T15" fmla="*/ 6 h 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8" h="6">
                          <a:moveTo>
                            <a:pt x="0" y="0"/>
                          </a:moveTo>
                          <a:lnTo>
                            <a:pt x="8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5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4011135" y="-1635805"/>
                      <a:ext cx="777803" cy="442220"/>
                    </a:xfrm>
                    <a:custGeom>
                      <a:avLst/>
                      <a:gdLst>
                        <a:gd name="T0" fmla="*/ 2147483647 w 490"/>
                        <a:gd name="T1" fmla="*/ 2147483647 h 278"/>
                        <a:gd name="T2" fmla="*/ 2147483647 w 490"/>
                        <a:gd name="T3" fmla="*/ 2147483647 h 278"/>
                        <a:gd name="T4" fmla="*/ 2147483647 w 490"/>
                        <a:gd name="T5" fmla="*/ 2147483647 h 278"/>
                        <a:gd name="T6" fmla="*/ 2147483647 w 490"/>
                        <a:gd name="T7" fmla="*/ 2147483647 h 278"/>
                        <a:gd name="T8" fmla="*/ 2147483647 w 490"/>
                        <a:gd name="T9" fmla="*/ 2147483647 h 278"/>
                        <a:gd name="T10" fmla="*/ 2147483647 w 490"/>
                        <a:gd name="T11" fmla="*/ 2147483647 h 278"/>
                        <a:gd name="T12" fmla="*/ 2147483647 w 490"/>
                        <a:gd name="T13" fmla="*/ 2147483647 h 278"/>
                        <a:gd name="T14" fmla="*/ 2147483647 w 490"/>
                        <a:gd name="T15" fmla="*/ 2147483647 h 278"/>
                        <a:gd name="T16" fmla="*/ 2147483647 w 490"/>
                        <a:gd name="T17" fmla="*/ 2147483647 h 278"/>
                        <a:gd name="T18" fmla="*/ 2147483647 w 490"/>
                        <a:gd name="T19" fmla="*/ 2147483647 h 278"/>
                        <a:gd name="T20" fmla="*/ 2147483647 w 490"/>
                        <a:gd name="T21" fmla="*/ 2147483647 h 278"/>
                        <a:gd name="T22" fmla="*/ 0 w 490"/>
                        <a:gd name="T23" fmla="*/ 2147483647 h 278"/>
                        <a:gd name="T24" fmla="*/ 0 w 490"/>
                        <a:gd name="T25" fmla="*/ 2147483647 h 278"/>
                        <a:gd name="T26" fmla="*/ 0 w 490"/>
                        <a:gd name="T27" fmla="*/ 2147483647 h 278"/>
                        <a:gd name="T28" fmla="*/ 2147483647 w 490"/>
                        <a:gd name="T29" fmla="*/ 2147483647 h 278"/>
                        <a:gd name="T30" fmla="*/ 2147483647 w 490"/>
                        <a:gd name="T31" fmla="*/ 2147483647 h 278"/>
                        <a:gd name="T32" fmla="*/ 2147483647 w 490"/>
                        <a:gd name="T33" fmla="*/ 2147483647 h 278"/>
                        <a:gd name="T34" fmla="*/ 2147483647 w 490"/>
                        <a:gd name="T35" fmla="*/ 2147483647 h 278"/>
                        <a:gd name="T36" fmla="*/ 2147483647 w 490"/>
                        <a:gd name="T37" fmla="*/ 2147483647 h 278"/>
                        <a:gd name="T38" fmla="*/ 2147483647 w 490"/>
                        <a:gd name="T39" fmla="*/ 2147483647 h 278"/>
                        <a:gd name="T40" fmla="*/ 2147483647 w 490"/>
                        <a:gd name="T41" fmla="*/ 2147483647 h 278"/>
                        <a:gd name="T42" fmla="*/ 2147483647 w 490"/>
                        <a:gd name="T43" fmla="*/ 2147483647 h 278"/>
                        <a:gd name="T44" fmla="*/ 2147483647 w 490"/>
                        <a:gd name="T45" fmla="*/ 2147483647 h 278"/>
                        <a:gd name="T46" fmla="*/ 2147483647 w 490"/>
                        <a:gd name="T47" fmla="*/ 2147483647 h 278"/>
                        <a:gd name="T48" fmla="*/ 2147483647 w 490"/>
                        <a:gd name="T49" fmla="*/ 2147483647 h 278"/>
                        <a:gd name="T50" fmla="*/ 2147483647 w 490"/>
                        <a:gd name="T51" fmla="*/ 2147483647 h 278"/>
                        <a:gd name="T52" fmla="*/ 2147483647 w 490"/>
                        <a:gd name="T53" fmla="*/ 2147483647 h 278"/>
                        <a:gd name="T54" fmla="*/ 2147483647 w 490"/>
                        <a:gd name="T55" fmla="*/ 2147483647 h 278"/>
                        <a:gd name="T56" fmla="*/ 2147483647 w 490"/>
                        <a:gd name="T57" fmla="*/ 2147483647 h 278"/>
                        <a:gd name="T58" fmla="*/ 2147483647 w 490"/>
                        <a:gd name="T59" fmla="*/ 2147483647 h 278"/>
                        <a:gd name="T60" fmla="*/ 2147483647 w 490"/>
                        <a:gd name="T61" fmla="*/ 2147483647 h 278"/>
                        <a:gd name="T62" fmla="*/ 2147483647 w 490"/>
                        <a:gd name="T63" fmla="*/ 2147483647 h 278"/>
                        <a:gd name="T64" fmla="*/ 2147483647 w 490"/>
                        <a:gd name="T65" fmla="*/ 2147483647 h 278"/>
                        <a:gd name="T66" fmla="*/ 2147483647 w 490"/>
                        <a:gd name="T67" fmla="*/ 2147483647 h 278"/>
                        <a:gd name="T68" fmla="*/ 2147483647 w 490"/>
                        <a:gd name="T69" fmla="*/ 2147483647 h 278"/>
                        <a:gd name="T70" fmla="*/ 2147483647 w 490"/>
                        <a:gd name="T71" fmla="*/ 2147483647 h 278"/>
                        <a:gd name="T72" fmla="*/ 2147483647 w 490"/>
                        <a:gd name="T73" fmla="*/ 2147483647 h 278"/>
                        <a:gd name="T74" fmla="*/ 2147483647 w 490"/>
                        <a:gd name="T75" fmla="*/ 2147483647 h 278"/>
                        <a:gd name="T76" fmla="*/ 2147483647 w 490"/>
                        <a:gd name="T77" fmla="*/ 0 h 278"/>
                        <a:gd name="T78" fmla="*/ 2147483647 w 490"/>
                        <a:gd name="T79" fmla="*/ 2147483647 h 278"/>
                        <a:gd name="T80" fmla="*/ 2147483647 w 490"/>
                        <a:gd name="T81" fmla="*/ 2147483647 h 278"/>
                        <a:gd name="T82" fmla="*/ 2147483647 w 490"/>
                        <a:gd name="T83" fmla="*/ 2147483647 h 278"/>
                        <a:gd name="T84" fmla="*/ 2147483647 w 490"/>
                        <a:gd name="T85" fmla="*/ 2147483647 h 278"/>
                        <a:gd name="T86" fmla="*/ 2147483647 w 490"/>
                        <a:gd name="T87" fmla="*/ 2147483647 h 278"/>
                        <a:gd name="T88" fmla="*/ 2147483647 w 490"/>
                        <a:gd name="T89" fmla="*/ 2147483647 h 278"/>
                        <a:gd name="T90" fmla="*/ 2147483647 w 490"/>
                        <a:gd name="T91" fmla="*/ 2147483647 h 278"/>
                        <a:gd name="T92" fmla="*/ 2147483647 w 490"/>
                        <a:gd name="T93" fmla="*/ 2147483647 h 278"/>
                        <a:gd name="T94" fmla="*/ 2147483647 w 490"/>
                        <a:gd name="T95" fmla="*/ 2147483647 h 278"/>
                        <a:gd name="T96" fmla="*/ 2147483647 w 490"/>
                        <a:gd name="T97" fmla="*/ 2147483647 h 278"/>
                        <a:gd name="T98" fmla="*/ 2147483647 w 490"/>
                        <a:gd name="T99" fmla="*/ 2147483647 h 278"/>
                        <a:gd name="T100" fmla="*/ 2147483647 w 490"/>
                        <a:gd name="T101" fmla="*/ 2147483647 h 278"/>
                        <a:gd name="T102" fmla="*/ 2147483647 w 490"/>
                        <a:gd name="T103" fmla="*/ 2147483647 h 278"/>
                        <a:gd name="T104" fmla="*/ 2147483647 w 490"/>
                        <a:gd name="T105" fmla="*/ 2147483647 h 278"/>
                        <a:gd name="T106" fmla="*/ 2147483647 w 490"/>
                        <a:gd name="T107" fmla="*/ 2147483647 h 278"/>
                        <a:gd name="T108" fmla="*/ 2147483647 w 490"/>
                        <a:gd name="T109" fmla="*/ 2147483647 h 278"/>
                        <a:gd name="T110" fmla="*/ 2147483647 w 490"/>
                        <a:gd name="T111" fmla="*/ 2147483647 h 278"/>
                        <a:gd name="T112" fmla="*/ 2147483647 w 490"/>
                        <a:gd name="T113" fmla="*/ 2147483647 h 278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w 490"/>
                        <a:gd name="T172" fmla="*/ 0 h 278"/>
                        <a:gd name="T173" fmla="*/ 490 w 490"/>
                        <a:gd name="T174" fmla="*/ 278 h 278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T171" t="T172" r="T173" b="T174"/>
                      <a:pathLst>
                        <a:path w="490" h="278">
                          <a:moveTo>
                            <a:pt x="236" y="226"/>
                          </a:moveTo>
                          <a:lnTo>
                            <a:pt x="236" y="226"/>
                          </a:lnTo>
                          <a:lnTo>
                            <a:pt x="210" y="228"/>
                          </a:lnTo>
                          <a:lnTo>
                            <a:pt x="180" y="234"/>
                          </a:lnTo>
                          <a:lnTo>
                            <a:pt x="148" y="242"/>
                          </a:lnTo>
                          <a:lnTo>
                            <a:pt x="120" y="248"/>
                          </a:lnTo>
                          <a:lnTo>
                            <a:pt x="98" y="252"/>
                          </a:lnTo>
                          <a:lnTo>
                            <a:pt x="78" y="258"/>
                          </a:lnTo>
                          <a:lnTo>
                            <a:pt x="60" y="262"/>
                          </a:lnTo>
                          <a:lnTo>
                            <a:pt x="40" y="268"/>
                          </a:lnTo>
                          <a:lnTo>
                            <a:pt x="26" y="272"/>
                          </a:lnTo>
                          <a:lnTo>
                            <a:pt x="22" y="272"/>
                          </a:lnTo>
                          <a:lnTo>
                            <a:pt x="20" y="272"/>
                          </a:lnTo>
                          <a:lnTo>
                            <a:pt x="14" y="276"/>
                          </a:lnTo>
                          <a:lnTo>
                            <a:pt x="8" y="278"/>
                          </a:lnTo>
                          <a:lnTo>
                            <a:pt x="6" y="276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0" y="272"/>
                          </a:lnTo>
                          <a:lnTo>
                            <a:pt x="0" y="270"/>
                          </a:lnTo>
                          <a:lnTo>
                            <a:pt x="0" y="268"/>
                          </a:lnTo>
                          <a:lnTo>
                            <a:pt x="0" y="266"/>
                          </a:lnTo>
                          <a:lnTo>
                            <a:pt x="4" y="254"/>
                          </a:lnTo>
                          <a:lnTo>
                            <a:pt x="8" y="248"/>
                          </a:lnTo>
                          <a:lnTo>
                            <a:pt x="12" y="242"/>
                          </a:lnTo>
                          <a:lnTo>
                            <a:pt x="20" y="236"/>
                          </a:lnTo>
                          <a:lnTo>
                            <a:pt x="30" y="232"/>
                          </a:lnTo>
                          <a:lnTo>
                            <a:pt x="72" y="210"/>
                          </a:lnTo>
                          <a:lnTo>
                            <a:pt x="92" y="202"/>
                          </a:lnTo>
                          <a:lnTo>
                            <a:pt x="110" y="200"/>
                          </a:lnTo>
                          <a:lnTo>
                            <a:pt x="114" y="200"/>
                          </a:lnTo>
                          <a:lnTo>
                            <a:pt x="114" y="198"/>
                          </a:lnTo>
                          <a:lnTo>
                            <a:pt x="102" y="194"/>
                          </a:lnTo>
                          <a:lnTo>
                            <a:pt x="46" y="182"/>
                          </a:lnTo>
                          <a:lnTo>
                            <a:pt x="28" y="176"/>
                          </a:lnTo>
                          <a:lnTo>
                            <a:pt x="22" y="174"/>
                          </a:lnTo>
                          <a:lnTo>
                            <a:pt x="20" y="172"/>
                          </a:lnTo>
                          <a:lnTo>
                            <a:pt x="18" y="162"/>
                          </a:lnTo>
                          <a:lnTo>
                            <a:pt x="20" y="158"/>
                          </a:lnTo>
                          <a:lnTo>
                            <a:pt x="22" y="154"/>
                          </a:lnTo>
                          <a:lnTo>
                            <a:pt x="26" y="152"/>
                          </a:lnTo>
                          <a:lnTo>
                            <a:pt x="32" y="148"/>
                          </a:lnTo>
                          <a:lnTo>
                            <a:pt x="40" y="144"/>
                          </a:lnTo>
                          <a:lnTo>
                            <a:pt x="50" y="144"/>
                          </a:lnTo>
                          <a:lnTo>
                            <a:pt x="68" y="146"/>
                          </a:lnTo>
                          <a:lnTo>
                            <a:pt x="144" y="152"/>
                          </a:lnTo>
                          <a:lnTo>
                            <a:pt x="166" y="154"/>
                          </a:lnTo>
                          <a:lnTo>
                            <a:pt x="190" y="150"/>
                          </a:lnTo>
                          <a:lnTo>
                            <a:pt x="238" y="140"/>
                          </a:lnTo>
                          <a:lnTo>
                            <a:pt x="272" y="134"/>
                          </a:lnTo>
                          <a:lnTo>
                            <a:pt x="280" y="130"/>
                          </a:lnTo>
                          <a:lnTo>
                            <a:pt x="282" y="128"/>
                          </a:lnTo>
                          <a:lnTo>
                            <a:pt x="284" y="126"/>
                          </a:lnTo>
                          <a:lnTo>
                            <a:pt x="282" y="112"/>
                          </a:lnTo>
                          <a:lnTo>
                            <a:pt x="278" y="104"/>
                          </a:lnTo>
                          <a:lnTo>
                            <a:pt x="274" y="100"/>
                          </a:lnTo>
                          <a:lnTo>
                            <a:pt x="270" y="96"/>
                          </a:lnTo>
                          <a:lnTo>
                            <a:pt x="260" y="92"/>
                          </a:lnTo>
                          <a:lnTo>
                            <a:pt x="252" y="84"/>
                          </a:lnTo>
                          <a:lnTo>
                            <a:pt x="238" y="70"/>
                          </a:lnTo>
                          <a:lnTo>
                            <a:pt x="236" y="66"/>
                          </a:lnTo>
                          <a:lnTo>
                            <a:pt x="224" y="50"/>
                          </a:lnTo>
                          <a:lnTo>
                            <a:pt x="220" y="40"/>
                          </a:lnTo>
                          <a:lnTo>
                            <a:pt x="218" y="26"/>
                          </a:lnTo>
                          <a:lnTo>
                            <a:pt x="218" y="14"/>
                          </a:lnTo>
                          <a:lnTo>
                            <a:pt x="220" y="8"/>
                          </a:lnTo>
                          <a:lnTo>
                            <a:pt x="230" y="4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8" y="2"/>
                          </a:lnTo>
                          <a:lnTo>
                            <a:pt x="254" y="6"/>
                          </a:lnTo>
                          <a:lnTo>
                            <a:pt x="262" y="16"/>
                          </a:lnTo>
                          <a:lnTo>
                            <a:pt x="272" y="30"/>
                          </a:lnTo>
                          <a:lnTo>
                            <a:pt x="286" y="46"/>
                          </a:lnTo>
                          <a:lnTo>
                            <a:pt x="300" y="60"/>
                          </a:lnTo>
                          <a:lnTo>
                            <a:pt x="314" y="72"/>
                          </a:lnTo>
                          <a:lnTo>
                            <a:pt x="324" y="80"/>
                          </a:lnTo>
                          <a:lnTo>
                            <a:pt x="350" y="92"/>
                          </a:lnTo>
                          <a:lnTo>
                            <a:pt x="382" y="104"/>
                          </a:lnTo>
                          <a:lnTo>
                            <a:pt x="398" y="112"/>
                          </a:lnTo>
                          <a:lnTo>
                            <a:pt x="408" y="116"/>
                          </a:lnTo>
                          <a:lnTo>
                            <a:pt x="426" y="120"/>
                          </a:lnTo>
                          <a:lnTo>
                            <a:pt x="436" y="122"/>
                          </a:lnTo>
                          <a:lnTo>
                            <a:pt x="446" y="128"/>
                          </a:lnTo>
                          <a:lnTo>
                            <a:pt x="456" y="134"/>
                          </a:lnTo>
                          <a:lnTo>
                            <a:pt x="464" y="142"/>
                          </a:lnTo>
                          <a:lnTo>
                            <a:pt x="466" y="144"/>
                          </a:lnTo>
                          <a:lnTo>
                            <a:pt x="470" y="152"/>
                          </a:lnTo>
                          <a:lnTo>
                            <a:pt x="476" y="162"/>
                          </a:lnTo>
                          <a:lnTo>
                            <a:pt x="480" y="170"/>
                          </a:lnTo>
                          <a:lnTo>
                            <a:pt x="480" y="176"/>
                          </a:lnTo>
                          <a:lnTo>
                            <a:pt x="480" y="186"/>
                          </a:lnTo>
                          <a:lnTo>
                            <a:pt x="478" y="192"/>
                          </a:lnTo>
                          <a:lnTo>
                            <a:pt x="488" y="192"/>
                          </a:lnTo>
                          <a:lnTo>
                            <a:pt x="490" y="192"/>
                          </a:lnTo>
                          <a:lnTo>
                            <a:pt x="488" y="192"/>
                          </a:lnTo>
                          <a:lnTo>
                            <a:pt x="474" y="198"/>
                          </a:lnTo>
                          <a:lnTo>
                            <a:pt x="406" y="224"/>
                          </a:lnTo>
                          <a:lnTo>
                            <a:pt x="358" y="224"/>
                          </a:lnTo>
                          <a:lnTo>
                            <a:pt x="272" y="226"/>
                          </a:lnTo>
                          <a:lnTo>
                            <a:pt x="236" y="226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</p:grpSp>
            </p:grpSp>
            <p:sp>
              <p:nvSpPr>
                <p:cNvPr id="31" name="Freeform 265"/>
                <p:cNvSpPr>
                  <a:spLocks/>
                </p:cNvSpPr>
                <p:nvPr/>
              </p:nvSpPr>
              <p:spPr bwMode="auto">
                <a:xfrm flipH="1">
                  <a:off x="6783809" y="5298002"/>
                  <a:ext cx="505903" cy="792737"/>
                </a:xfrm>
                <a:custGeom>
                  <a:avLst/>
                  <a:gdLst>
                    <a:gd name="T0" fmla="*/ 0 w 516"/>
                    <a:gd name="T1" fmla="*/ 2147483647 h 896"/>
                    <a:gd name="T2" fmla="*/ 2147483647 w 516"/>
                    <a:gd name="T3" fmla="*/ 2147483647 h 896"/>
                    <a:gd name="T4" fmla="*/ 2147483647 w 516"/>
                    <a:gd name="T5" fmla="*/ 2147483647 h 896"/>
                    <a:gd name="T6" fmla="*/ 2147483647 w 516"/>
                    <a:gd name="T7" fmla="*/ 2147483647 h 896"/>
                    <a:gd name="T8" fmla="*/ 2147483647 w 516"/>
                    <a:gd name="T9" fmla="*/ 2147483647 h 896"/>
                    <a:gd name="T10" fmla="*/ 2147483647 w 516"/>
                    <a:gd name="T11" fmla="*/ 2147483647 h 896"/>
                    <a:gd name="T12" fmla="*/ 2147483647 w 516"/>
                    <a:gd name="T13" fmla="*/ 2147483647 h 896"/>
                    <a:gd name="T14" fmla="*/ 2147483647 w 516"/>
                    <a:gd name="T15" fmla="*/ 2147483647 h 896"/>
                    <a:gd name="T16" fmla="*/ 2147483647 w 516"/>
                    <a:gd name="T17" fmla="*/ 2147483647 h 896"/>
                    <a:gd name="T18" fmla="*/ 2147483647 w 516"/>
                    <a:gd name="T19" fmla="*/ 2147483647 h 896"/>
                    <a:gd name="T20" fmla="*/ 2147483647 w 516"/>
                    <a:gd name="T21" fmla="*/ 2147483647 h 896"/>
                    <a:gd name="T22" fmla="*/ 2147483647 w 516"/>
                    <a:gd name="T23" fmla="*/ 2147483647 h 896"/>
                    <a:gd name="T24" fmla="*/ 2147483647 w 516"/>
                    <a:gd name="T25" fmla="*/ 2147483647 h 896"/>
                    <a:gd name="T26" fmla="*/ 2147483647 w 516"/>
                    <a:gd name="T27" fmla="*/ 2147483647 h 896"/>
                    <a:gd name="T28" fmla="*/ 2147483647 w 516"/>
                    <a:gd name="T29" fmla="*/ 2147483647 h 896"/>
                    <a:gd name="T30" fmla="*/ 2147483647 w 516"/>
                    <a:gd name="T31" fmla="*/ 2147483647 h 896"/>
                    <a:gd name="T32" fmla="*/ 2147483647 w 516"/>
                    <a:gd name="T33" fmla="*/ 2147483647 h 896"/>
                    <a:gd name="T34" fmla="*/ 2147483647 w 516"/>
                    <a:gd name="T35" fmla="*/ 2147483647 h 896"/>
                    <a:gd name="T36" fmla="*/ 2147483647 w 516"/>
                    <a:gd name="T37" fmla="*/ 2147483647 h 896"/>
                    <a:gd name="T38" fmla="*/ 2147483647 w 516"/>
                    <a:gd name="T39" fmla="*/ 2147483647 h 896"/>
                    <a:gd name="T40" fmla="*/ 2147483647 w 516"/>
                    <a:gd name="T41" fmla="*/ 2147483647 h 896"/>
                    <a:gd name="T42" fmla="*/ 2147483647 w 516"/>
                    <a:gd name="T43" fmla="*/ 2147483647 h 896"/>
                    <a:gd name="T44" fmla="*/ 2147483647 w 516"/>
                    <a:gd name="T45" fmla="*/ 2147483647 h 896"/>
                    <a:gd name="T46" fmla="*/ 2147483647 w 516"/>
                    <a:gd name="T47" fmla="*/ 2147483647 h 896"/>
                    <a:gd name="T48" fmla="*/ 2147483647 w 516"/>
                    <a:gd name="T49" fmla="*/ 2147483647 h 896"/>
                    <a:gd name="T50" fmla="*/ 2147483647 w 516"/>
                    <a:gd name="T51" fmla="*/ 2147483647 h 896"/>
                    <a:gd name="T52" fmla="*/ 2147483647 w 516"/>
                    <a:gd name="T53" fmla="*/ 2147483647 h 896"/>
                    <a:gd name="T54" fmla="*/ 2147483647 w 516"/>
                    <a:gd name="T55" fmla="*/ 2147483647 h 896"/>
                    <a:gd name="T56" fmla="*/ 2147483647 w 516"/>
                    <a:gd name="T57" fmla="*/ 2147483647 h 896"/>
                    <a:gd name="T58" fmla="*/ 2147483647 w 516"/>
                    <a:gd name="T59" fmla="*/ 0 h 896"/>
                    <a:gd name="T60" fmla="*/ 2147483647 w 516"/>
                    <a:gd name="T61" fmla="*/ 2147483647 h 896"/>
                    <a:gd name="T62" fmla="*/ 2147483647 w 516"/>
                    <a:gd name="T63" fmla="*/ 2147483647 h 896"/>
                    <a:gd name="T64" fmla="*/ 2147483647 w 516"/>
                    <a:gd name="T65" fmla="*/ 2147483647 h 896"/>
                    <a:gd name="T66" fmla="*/ 2147483647 w 516"/>
                    <a:gd name="T67" fmla="*/ 2147483647 h 896"/>
                    <a:gd name="T68" fmla="*/ 2147483647 w 516"/>
                    <a:gd name="T69" fmla="*/ 2147483647 h 896"/>
                    <a:gd name="T70" fmla="*/ 2147483647 w 516"/>
                    <a:gd name="T71" fmla="*/ 2147483647 h 896"/>
                    <a:gd name="T72" fmla="*/ 2147483647 w 516"/>
                    <a:gd name="T73" fmla="*/ 2147483647 h 896"/>
                    <a:gd name="T74" fmla="*/ 2147483647 w 516"/>
                    <a:gd name="T75" fmla="*/ 2147483647 h 896"/>
                    <a:gd name="T76" fmla="*/ 2147483647 w 516"/>
                    <a:gd name="T77" fmla="*/ 2147483647 h 896"/>
                    <a:gd name="T78" fmla="*/ 2147483647 w 516"/>
                    <a:gd name="T79" fmla="*/ 2147483647 h 896"/>
                    <a:gd name="T80" fmla="*/ 2147483647 w 516"/>
                    <a:gd name="T81" fmla="*/ 2147483647 h 896"/>
                    <a:gd name="T82" fmla="*/ 2147483647 w 516"/>
                    <a:gd name="T83" fmla="*/ 2147483647 h 896"/>
                    <a:gd name="T84" fmla="*/ 2147483647 w 516"/>
                    <a:gd name="T85" fmla="*/ 2147483647 h 896"/>
                    <a:gd name="T86" fmla="*/ 2147483647 w 516"/>
                    <a:gd name="T87" fmla="*/ 2147483647 h 896"/>
                    <a:gd name="T88" fmla="*/ 2147483647 w 516"/>
                    <a:gd name="T89" fmla="*/ 2147483647 h 896"/>
                    <a:gd name="T90" fmla="*/ 2147483647 w 516"/>
                    <a:gd name="T91" fmla="*/ 2147483647 h 896"/>
                    <a:gd name="T92" fmla="*/ 2147483647 w 516"/>
                    <a:gd name="T93" fmla="*/ 2147483647 h 896"/>
                    <a:gd name="T94" fmla="*/ 0 w 516"/>
                    <a:gd name="T95" fmla="*/ 2147483647 h 896"/>
                    <a:gd name="T96" fmla="*/ 0 w 516"/>
                    <a:gd name="T97" fmla="*/ 2147483647 h 89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516"/>
                    <a:gd name="T148" fmla="*/ 0 h 896"/>
                    <a:gd name="T149" fmla="*/ 516 w 516"/>
                    <a:gd name="T150" fmla="*/ 896 h 89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516" h="896">
                      <a:moveTo>
                        <a:pt x="0" y="870"/>
                      </a:moveTo>
                      <a:lnTo>
                        <a:pt x="8" y="812"/>
                      </a:lnTo>
                      <a:lnTo>
                        <a:pt x="30" y="702"/>
                      </a:lnTo>
                      <a:lnTo>
                        <a:pt x="76" y="534"/>
                      </a:lnTo>
                      <a:lnTo>
                        <a:pt x="76" y="460"/>
                      </a:lnTo>
                      <a:lnTo>
                        <a:pt x="68" y="432"/>
                      </a:lnTo>
                      <a:lnTo>
                        <a:pt x="52" y="402"/>
                      </a:lnTo>
                      <a:lnTo>
                        <a:pt x="38" y="352"/>
                      </a:lnTo>
                      <a:lnTo>
                        <a:pt x="30" y="300"/>
                      </a:lnTo>
                      <a:lnTo>
                        <a:pt x="38" y="278"/>
                      </a:lnTo>
                      <a:lnTo>
                        <a:pt x="44" y="264"/>
                      </a:lnTo>
                      <a:lnTo>
                        <a:pt x="52" y="242"/>
                      </a:lnTo>
                      <a:lnTo>
                        <a:pt x="60" y="220"/>
                      </a:lnTo>
                      <a:lnTo>
                        <a:pt x="68" y="168"/>
                      </a:lnTo>
                      <a:lnTo>
                        <a:pt x="76" y="102"/>
                      </a:lnTo>
                      <a:lnTo>
                        <a:pt x="98" y="96"/>
                      </a:lnTo>
                      <a:lnTo>
                        <a:pt x="112" y="110"/>
                      </a:lnTo>
                      <a:lnTo>
                        <a:pt x="98" y="264"/>
                      </a:lnTo>
                      <a:lnTo>
                        <a:pt x="120" y="242"/>
                      </a:lnTo>
                      <a:lnTo>
                        <a:pt x="164" y="220"/>
                      </a:lnTo>
                      <a:lnTo>
                        <a:pt x="188" y="198"/>
                      </a:lnTo>
                      <a:lnTo>
                        <a:pt x="194" y="176"/>
                      </a:lnTo>
                      <a:lnTo>
                        <a:pt x="202" y="162"/>
                      </a:lnTo>
                      <a:lnTo>
                        <a:pt x="224" y="102"/>
                      </a:lnTo>
                      <a:lnTo>
                        <a:pt x="246" y="66"/>
                      </a:lnTo>
                      <a:lnTo>
                        <a:pt x="262" y="36"/>
                      </a:lnTo>
                      <a:lnTo>
                        <a:pt x="276" y="22"/>
                      </a:lnTo>
                      <a:lnTo>
                        <a:pt x="306" y="16"/>
                      </a:lnTo>
                      <a:lnTo>
                        <a:pt x="382" y="8"/>
                      </a:lnTo>
                      <a:lnTo>
                        <a:pt x="486" y="0"/>
                      </a:lnTo>
                      <a:lnTo>
                        <a:pt x="492" y="16"/>
                      </a:lnTo>
                      <a:lnTo>
                        <a:pt x="500" y="30"/>
                      </a:lnTo>
                      <a:lnTo>
                        <a:pt x="508" y="58"/>
                      </a:lnTo>
                      <a:lnTo>
                        <a:pt x="516" y="74"/>
                      </a:lnTo>
                      <a:lnTo>
                        <a:pt x="508" y="102"/>
                      </a:lnTo>
                      <a:lnTo>
                        <a:pt x="500" y="132"/>
                      </a:lnTo>
                      <a:lnTo>
                        <a:pt x="492" y="140"/>
                      </a:lnTo>
                      <a:lnTo>
                        <a:pt x="470" y="154"/>
                      </a:lnTo>
                      <a:lnTo>
                        <a:pt x="440" y="184"/>
                      </a:lnTo>
                      <a:lnTo>
                        <a:pt x="396" y="212"/>
                      </a:lnTo>
                      <a:lnTo>
                        <a:pt x="374" y="242"/>
                      </a:lnTo>
                      <a:lnTo>
                        <a:pt x="344" y="270"/>
                      </a:lnTo>
                      <a:lnTo>
                        <a:pt x="328" y="292"/>
                      </a:lnTo>
                      <a:lnTo>
                        <a:pt x="306" y="322"/>
                      </a:lnTo>
                      <a:lnTo>
                        <a:pt x="284" y="374"/>
                      </a:lnTo>
                      <a:lnTo>
                        <a:pt x="262" y="440"/>
                      </a:lnTo>
                      <a:lnTo>
                        <a:pt x="256" y="896"/>
                      </a:lnTo>
                      <a:lnTo>
                        <a:pt x="0" y="896"/>
                      </a:lnTo>
                      <a:lnTo>
                        <a:pt x="0" y="87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32" name="Freeform 267"/>
                <p:cNvSpPr>
                  <a:spLocks/>
                </p:cNvSpPr>
                <p:nvPr/>
              </p:nvSpPr>
              <p:spPr bwMode="auto">
                <a:xfrm flipH="1">
                  <a:off x="7767351" y="5495832"/>
                  <a:ext cx="247298" cy="654255"/>
                </a:xfrm>
                <a:custGeom>
                  <a:avLst/>
                  <a:gdLst>
                    <a:gd name="T0" fmla="*/ 0 w 296"/>
                    <a:gd name="T1" fmla="*/ 2147483647 h 740"/>
                    <a:gd name="T2" fmla="*/ 2147483647 w 296"/>
                    <a:gd name="T3" fmla="*/ 2147483647 h 740"/>
                    <a:gd name="T4" fmla="*/ 2147483647 w 296"/>
                    <a:gd name="T5" fmla="*/ 2147483647 h 740"/>
                    <a:gd name="T6" fmla="*/ 2147483647 w 296"/>
                    <a:gd name="T7" fmla="*/ 2147483647 h 740"/>
                    <a:gd name="T8" fmla="*/ 2147483647 w 296"/>
                    <a:gd name="T9" fmla="*/ 2147483647 h 740"/>
                    <a:gd name="T10" fmla="*/ 2147483647 w 296"/>
                    <a:gd name="T11" fmla="*/ 2147483647 h 740"/>
                    <a:gd name="T12" fmla="*/ 2147483647 w 296"/>
                    <a:gd name="T13" fmla="*/ 2147483647 h 740"/>
                    <a:gd name="T14" fmla="*/ 2147483647 w 296"/>
                    <a:gd name="T15" fmla="*/ 2147483647 h 740"/>
                    <a:gd name="T16" fmla="*/ 2147483647 w 296"/>
                    <a:gd name="T17" fmla="*/ 2147483647 h 740"/>
                    <a:gd name="T18" fmla="*/ 2147483647 w 296"/>
                    <a:gd name="T19" fmla="*/ 2147483647 h 740"/>
                    <a:gd name="T20" fmla="*/ 2147483647 w 296"/>
                    <a:gd name="T21" fmla="*/ 2147483647 h 740"/>
                    <a:gd name="T22" fmla="*/ 2147483647 w 296"/>
                    <a:gd name="T23" fmla="*/ 2147483647 h 740"/>
                    <a:gd name="T24" fmla="*/ 2147483647 w 296"/>
                    <a:gd name="T25" fmla="*/ 2147483647 h 740"/>
                    <a:gd name="T26" fmla="*/ 2147483647 w 296"/>
                    <a:gd name="T27" fmla="*/ 2147483647 h 740"/>
                    <a:gd name="T28" fmla="*/ 2147483647 w 296"/>
                    <a:gd name="T29" fmla="*/ 0 h 740"/>
                    <a:gd name="T30" fmla="*/ 2147483647 w 296"/>
                    <a:gd name="T31" fmla="*/ 2147483647 h 740"/>
                    <a:gd name="T32" fmla="*/ 2147483647 w 296"/>
                    <a:gd name="T33" fmla="*/ 2147483647 h 740"/>
                    <a:gd name="T34" fmla="*/ 2147483647 w 296"/>
                    <a:gd name="T35" fmla="*/ 2147483647 h 740"/>
                    <a:gd name="T36" fmla="*/ 2147483647 w 296"/>
                    <a:gd name="T37" fmla="*/ 2147483647 h 740"/>
                    <a:gd name="T38" fmla="*/ 2147483647 w 296"/>
                    <a:gd name="T39" fmla="*/ 2147483647 h 740"/>
                    <a:gd name="T40" fmla="*/ 2147483647 w 296"/>
                    <a:gd name="T41" fmla="*/ 2147483647 h 740"/>
                    <a:gd name="T42" fmla="*/ 2147483647 w 296"/>
                    <a:gd name="T43" fmla="*/ 2147483647 h 740"/>
                    <a:gd name="T44" fmla="*/ 2147483647 w 296"/>
                    <a:gd name="T45" fmla="*/ 2147483647 h 740"/>
                    <a:gd name="T46" fmla="*/ 2147483647 w 296"/>
                    <a:gd name="T47" fmla="*/ 2147483647 h 740"/>
                    <a:gd name="T48" fmla="*/ 2147483647 w 296"/>
                    <a:gd name="T49" fmla="*/ 2147483647 h 740"/>
                    <a:gd name="T50" fmla="*/ 2147483647 w 296"/>
                    <a:gd name="T51" fmla="*/ 2147483647 h 740"/>
                    <a:gd name="T52" fmla="*/ 2147483647 w 296"/>
                    <a:gd name="T53" fmla="*/ 2147483647 h 740"/>
                    <a:gd name="T54" fmla="*/ 2147483647 w 296"/>
                    <a:gd name="T55" fmla="*/ 2147483647 h 740"/>
                    <a:gd name="T56" fmla="*/ 2147483647 w 296"/>
                    <a:gd name="T57" fmla="*/ 2147483647 h 740"/>
                    <a:gd name="T58" fmla="*/ 2147483647 w 296"/>
                    <a:gd name="T59" fmla="*/ 2147483647 h 740"/>
                    <a:gd name="T60" fmla="*/ 2147483647 w 296"/>
                    <a:gd name="T61" fmla="*/ 2147483647 h 740"/>
                    <a:gd name="T62" fmla="*/ 2147483647 w 296"/>
                    <a:gd name="T63" fmla="*/ 2147483647 h 740"/>
                    <a:gd name="T64" fmla="*/ 2147483647 w 296"/>
                    <a:gd name="T65" fmla="*/ 2147483647 h 740"/>
                    <a:gd name="T66" fmla="*/ 2147483647 w 296"/>
                    <a:gd name="T67" fmla="*/ 2147483647 h 740"/>
                    <a:gd name="T68" fmla="*/ 2147483647 w 296"/>
                    <a:gd name="T69" fmla="*/ 2147483647 h 740"/>
                    <a:gd name="T70" fmla="*/ 2147483647 w 296"/>
                    <a:gd name="T71" fmla="*/ 2147483647 h 740"/>
                    <a:gd name="T72" fmla="*/ 2147483647 w 296"/>
                    <a:gd name="T73" fmla="*/ 2147483647 h 740"/>
                    <a:gd name="T74" fmla="*/ 2147483647 w 296"/>
                    <a:gd name="T75" fmla="*/ 2147483647 h 740"/>
                    <a:gd name="T76" fmla="*/ 2147483647 w 296"/>
                    <a:gd name="T77" fmla="*/ 2147483647 h 740"/>
                    <a:gd name="T78" fmla="*/ 2147483647 w 296"/>
                    <a:gd name="T79" fmla="*/ 2147483647 h 740"/>
                    <a:gd name="T80" fmla="*/ 2147483647 w 296"/>
                    <a:gd name="T81" fmla="*/ 2147483647 h 740"/>
                    <a:gd name="T82" fmla="*/ 2147483647 w 296"/>
                    <a:gd name="T83" fmla="*/ 2147483647 h 740"/>
                    <a:gd name="T84" fmla="*/ 2147483647 w 296"/>
                    <a:gd name="T85" fmla="*/ 2147483647 h 740"/>
                    <a:gd name="T86" fmla="*/ 2147483647 w 296"/>
                    <a:gd name="T87" fmla="*/ 2147483647 h 740"/>
                    <a:gd name="T88" fmla="*/ 2147483647 w 296"/>
                    <a:gd name="T89" fmla="*/ 2147483647 h 740"/>
                    <a:gd name="T90" fmla="*/ 2147483647 w 296"/>
                    <a:gd name="T91" fmla="*/ 2147483647 h 740"/>
                    <a:gd name="T92" fmla="*/ 2147483647 w 296"/>
                    <a:gd name="T93" fmla="*/ 2147483647 h 740"/>
                    <a:gd name="T94" fmla="*/ 2147483647 w 296"/>
                    <a:gd name="T95" fmla="*/ 2147483647 h 740"/>
                    <a:gd name="T96" fmla="*/ 2147483647 w 296"/>
                    <a:gd name="T97" fmla="*/ 2147483647 h 740"/>
                    <a:gd name="T98" fmla="*/ 2147483647 w 296"/>
                    <a:gd name="T99" fmla="*/ 2147483647 h 740"/>
                    <a:gd name="T100" fmla="*/ 2147483647 w 296"/>
                    <a:gd name="T101" fmla="*/ 2147483647 h 740"/>
                    <a:gd name="T102" fmla="*/ 2147483647 w 296"/>
                    <a:gd name="T103" fmla="*/ 2147483647 h 740"/>
                    <a:gd name="T104" fmla="*/ 0 w 296"/>
                    <a:gd name="T105" fmla="*/ 2147483647 h 740"/>
                    <a:gd name="T106" fmla="*/ 0 w 296"/>
                    <a:gd name="T107" fmla="*/ 2147483647 h 74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96"/>
                    <a:gd name="T163" fmla="*/ 0 h 740"/>
                    <a:gd name="T164" fmla="*/ 296 w 296"/>
                    <a:gd name="T165" fmla="*/ 740 h 74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96" h="740">
                      <a:moveTo>
                        <a:pt x="0" y="582"/>
                      </a:moveTo>
                      <a:lnTo>
                        <a:pt x="6" y="540"/>
                      </a:lnTo>
                      <a:lnTo>
                        <a:pt x="18" y="462"/>
                      </a:lnTo>
                      <a:lnTo>
                        <a:pt x="44" y="350"/>
                      </a:lnTo>
                      <a:lnTo>
                        <a:pt x="44" y="290"/>
                      </a:lnTo>
                      <a:lnTo>
                        <a:pt x="40" y="262"/>
                      </a:lnTo>
                      <a:lnTo>
                        <a:pt x="30" y="232"/>
                      </a:lnTo>
                      <a:lnTo>
                        <a:pt x="22" y="182"/>
                      </a:lnTo>
                      <a:lnTo>
                        <a:pt x="18" y="136"/>
                      </a:lnTo>
                      <a:lnTo>
                        <a:pt x="22" y="122"/>
                      </a:lnTo>
                      <a:lnTo>
                        <a:pt x="26" y="114"/>
                      </a:lnTo>
                      <a:lnTo>
                        <a:pt x="30" y="100"/>
                      </a:lnTo>
                      <a:lnTo>
                        <a:pt x="34" y="86"/>
                      </a:lnTo>
                      <a:lnTo>
                        <a:pt x="40" y="48"/>
                      </a:lnTo>
                      <a:lnTo>
                        <a:pt x="44" y="0"/>
                      </a:lnTo>
                      <a:lnTo>
                        <a:pt x="56" y="6"/>
                      </a:lnTo>
                      <a:lnTo>
                        <a:pt x="64" y="26"/>
                      </a:lnTo>
                      <a:lnTo>
                        <a:pt x="56" y="142"/>
                      </a:lnTo>
                      <a:lnTo>
                        <a:pt x="68" y="136"/>
                      </a:lnTo>
                      <a:lnTo>
                        <a:pt x="72" y="130"/>
                      </a:lnTo>
                      <a:lnTo>
                        <a:pt x="76" y="124"/>
                      </a:lnTo>
                      <a:lnTo>
                        <a:pt x="80" y="120"/>
                      </a:lnTo>
                      <a:lnTo>
                        <a:pt x="86" y="116"/>
                      </a:lnTo>
                      <a:lnTo>
                        <a:pt x="94" y="118"/>
                      </a:lnTo>
                      <a:lnTo>
                        <a:pt x="100" y="124"/>
                      </a:lnTo>
                      <a:lnTo>
                        <a:pt x="108" y="136"/>
                      </a:lnTo>
                      <a:lnTo>
                        <a:pt x="114" y="146"/>
                      </a:lnTo>
                      <a:lnTo>
                        <a:pt x="124" y="156"/>
                      </a:lnTo>
                      <a:lnTo>
                        <a:pt x="134" y="164"/>
                      </a:lnTo>
                      <a:lnTo>
                        <a:pt x="148" y="170"/>
                      </a:lnTo>
                      <a:lnTo>
                        <a:pt x="162" y="176"/>
                      </a:lnTo>
                      <a:lnTo>
                        <a:pt x="178" y="180"/>
                      </a:lnTo>
                      <a:lnTo>
                        <a:pt x="210" y="188"/>
                      </a:lnTo>
                      <a:lnTo>
                        <a:pt x="240" y="192"/>
                      </a:lnTo>
                      <a:lnTo>
                        <a:pt x="266" y="194"/>
                      </a:lnTo>
                      <a:lnTo>
                        <a:pt x="292" y="194"/>
                      </a:lnTo>
                      <a:lnTo>
                        <a:pt x="296" y="210"/>
                      </a:lnTo>
                      <a:lnTo>
                        <a:pt x="292" y="230"/>
                      </a:lnTo>
                      <a:lnTo>
                        <a:pt x="286" y="250"/>
                      </a:lnTo>
                      <a:lnTo>
                        <a:pt x="282" y="252"/>
                      </a:lnTo>
                      <a:lnTo>
                        <a:pt x="270" y="252"/>
                      </a:lnTo>
                      <a:lnTo>
                        <a:pt x="252" y="260"/>
                      </a:lnTo>
                      <a:lnTo>
                        <a:pt x="226" y="260"/>
                      </a:lnTo>
                      <a:lnTo>
                        <a:pt x="214" y="272"/>
                      </a:lnTo>
                      <a:lnTo>
                        <a:pt x="198" y="280"/>
                      </a:lnTo>
                      <a:lnTo>
                        <a:pt x="188" y="288"/>
                      </a:lnTo>
                      <a:lnTo>
                        <a:pt x="176" y="300"/>
                      </a:lnTo>
                      <a:lnTo>
                        <a:pt x="164" y="330"/>
                      </a:lnTo>
                      <a:lnTo>
                        <a:pt x="150" y="372"/>
                      </a:lnTo>
                      <a:lnTo>
                        <a:pt x="148" y="740"/>
                      </a:lnTo>
                      <a:lnTo>
                        <a:pt x="0" y="604"/>
                      </a:lnTo>
                      <a:lnTo>
                        <a:pt x="0" y="5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</p:grpSp>
          <p:sp>
            <p:nvSpPr>
              <p:cNvPr id="29" name="Kombinationstegning 64"/>
              <p:cNvSpPr>
                <a:spLocks noChangeArrowheads="1"/>
              </p:cNvSpPr>
              <p:nvPr/>
            </p:nvSpPr>
            <p:spPr bwMode="auto">
              <a:xfrm>
                <a:off x="6998358" y="2553140"/>
                <a:ext cx="177803" cy="196846"/>
              </a:xfrm>
              <a:custGeom>
                <a:avLst/>
                <a:gdLst>
                  <a:gd name="T0" fmla="*/ 12700 w 177800"/>
                  <a:gd name="T1" fmla="*/ 0 h 196850"/>
                  <a:gd name="T2" fmla="*/ 0 w 177800"/>
                  <a:gd name="T3" fmla="*/ 196834 h 196850"/>
                  <a:gd name="T4" fmla="*/ 177812 w 177800"/>
                  <a:gd name="T5" fmla="*/ 196834 h 196850"/>
                  <a:gd name="T6" fmla="*/ 120658 w 177800"/>
                  <a:gd name="T7" fmla="*/ 31746 h 196850"/>
                  <a:gd name="T8" fmla="*/ 12700 w 177800"/>
                  <a:gd name="T9" fmla="*/ 0 h 1968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800"/>
                  <a:gd name="T16" fmla="*/ 0 h 196850"/>
                  <a:gd name="T17" fmla="*/ 177800 w 177800"/>
                  <a:gd name="T18" fmla="*/ 196850 h 1968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800" h="196850">
                    <a:moveTo>
                      <a:pt x="12700" y="0"/>
                    </a:moveTo>
                    <a:cubicBezTo>
                      <a:pt x="8326" y="65607"/>
                      <a:pt x="0" y="131097"/>
                      <a:pt x="0" y="196850"/>
                    </a:cubicBezTo>
                    <a:lnTo>
                      <a:pt x="177800" y="196850"/>
                    </a:lnTo>
                    <a:lnTo>
                      <a:pt x="120650" y="3175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US">
                  <a:solidFill>
                    <a:srgbClr val="000000"/>
                  </a:solidFill>
                  <a:latin typeface="Calibri" pitchFamily="-105" charset="0"/>
                </a:endParaRPr>
              </a:p>
            </p:txBody>
          </p:sp>
        </p:grp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7212675" y="1614949"/>
              <a:ext cx="498484" cy="760395"/>
            </a:xfrm>
            <a:custGeom>
              <a:avLst/>
              <a:gdLst>
                <a:gd name="T0" fmla="*/ 2147483647 w 440"/>
                <a:gd name="T1" fmla="*/ 2147483647 h 670"/>
                <a:gd name="T2" fmla="*/ 2147483647 w 440"/>
                <a:gd name="T3" fmla="*/ 2147483647 h 670"/>
                <a:gd name="T4" fmla="*/ 2147483647 w 440"/>
                <a:gd name="T5" fmla="*/ 0 h 670"/>
                <a:gd name="T6" fmla="*/ 2147483647 w 440"/>
                <a:gd name="T7" fmla="*/ 0 h 670"/>
                <a:gd name="T8" fmla="*/ 2147483647 w 440"/>
                <a:gd name="T9" fmla="*/ 2147483647 h 670"/>
                <a:gd name="T10" fmla="*/ 2147483647 w 440"/>
                <a:gd name="T11" fmla="*/ 2147483647 h 670"/>
                <a:gd name="T12" fmla="*/ 2147483647 w 440"/>
                <a:gd name="T13" fmla="*/ 2147483647 h 670"/>
                <a:gd name="T14" fmla="*/ 2147483647 w 440"/>
                <a:gd name="T15" fmla="*/ 2147483647 h 670"/>
                <a:gd name="T16" fmla="*/ 2147483647 w 440"/>
                <a:gd name="T17" fmla="*/ 2147483647 h 670"/>
                <a:gd name="T18" fmla="*/ 2147483647 w 440"/>
                <a:gd name="T19" fmla="*/ 2147483647 h 670"/>
                <a:gd name="T20" fmla="*/ 2147483647 w 440"/>
                <a:gd name="T21" fmla="*/ 2147483647 h 670"/>
                <a:gd name="T22" fmla="*/ 2147483647 w 440"/>
                <a:gd name="T23" fmla="*/ 2147483647 h 670"/>
                <a:gd name="T24" fmla="*/ 2147483647 w 440"/>
                <a:gd name="T25" fmla="*/ 2147483647 h 670"/>
                <a:gd name="T26" fmla="*/ 2147483647 w 440"/>
                <a:gd name="T27" fmla="*/ 2147483647 h 670"/>
                <a:gd name="T28" fmla="*/ 2147483647 w 440"/>
                <a:gd name="T29" fmla="*/ 2147483647 h 670"/>
                <a:gd name="T30" fmla="*/ 2147483647 w 440"/>
                <a:gd name="T31" fmla="*/ 2147483647 h 670"/>
                <a:gd name="T32" fmla="*/ 2147483647 w 440"/>
                <a:gd name="T33" fmla="*/ 2147483647 h 670"/>
                <a:gd name="T34" fmla="*/ 2147483647 w 440"/>
                <a:gd name="T35" fmla="*/ 2147483647 h 670"/>
                <a:gd name="T36" fmla="*/ 2147483647 w 440"/>
                <a:gd name="T37" fmla="*/ 2147483647 h 670"/>
                <a:gd name="T38" fmla="*/ 2147483647 w 440"/>
                <a:gd name="T39" fmla="*/ 2147483647 h 670"/>
                <a:gd name="T40" fmla="*/ 2147483647 w 440"/>
                <a:gd name="T41" fmla="*/ 2147483647 h 670"/>
                <a:gd name="T42" fmla="*/ 2147483647 w 440"/>
                <a:gd name="T43" fmla="*/ 2147483647 h 670"/>
                <a:gd name="T44" fmla="*/ 2147483647 w 440"/>
                <a:gd name="T45" fmla="*/ 2147483647 h 670"/>
                <a:gd name="T46" fmla="*/ 2147483647 w 440"/>
                <a:gd name="T47" fmla="*/ 2147483647 h 670"/>
                <a:gd name="T48" fmla="*/ 2147483647 w 440"/>
                <a:gd name="T49" fmla="*/ 2147483647 h 670"/>
                <a:gd name="T50" fmla="*/ 2147483647 w 440"/>
                <a:gd name="T51" fmla="*/ 2147483647 h 670"/>
                <a:gd name="T52" fmla="*/ 2147483647 w 440"/>
                <a:gd name="T53" fmla="*/ 2147483647 h 670"/>
                <a:gd name="T54" fmla="*/ 2147483647 w 440"/>
                <a:gd name="T55" fmla="*/ 2147483647 h 670"/>
                <a:gd name="T56" fmla="*/ 2147483647 w 440"/>
                <a:gd name="T57" fmla="*/ 2147483647 h 670"/>
                <a:gd name="T58" fmla="*/ 2147483647 w 440"/>
                <a:gd name="T59" fmla="*/ 2147483647 h 670"/>
                <a:gd name="T60" fmla="*/ 2147483647 w 440"/>
                <a:gd name="T61" fmla="*/ 2147483647 h 670"/>
                <a:gd name="T62" fmla="*/ 0 w 440"/>
                <a:gd name="T63" fmla="*/ 2147483647 h 670"/>
                <a:gd name="T64" fmla="*/ 2147483647 w 440"/>
                <a:gd name="T65" fmla="*/ 2147483647 h 670"/>
                <a:gd name="T66" fmla="*/ 2147483647 w 440"/>
                <a:gd name="T67" fmla="*/ 2147483647 h 670"/>
                <a:gd name="T68" fmla="*/ 2147483647 w 440"/>
                <a:gd name="T69" fmla="*/ 2147483647 h 670"/>
                <a:gd name="T70" fmla="*/ 2147483647 w 440"/>
                <a:gd name="T71" fmla="*/ 2147483647 h 670"/>
                <a:gd name="T72" fmla="*/ 2147483647 w 440"/>
                <a:gd name="T73" fmla="*/ 2147483647 h 670"/>
                <a:gd name="T74" fmla="*/ 2147483647 w 440"/>
                <a:gd name="T75" fmla="*/ 2147483647 h 670"/>
                <a:gd name="T76" fmla="*/ 2147483647 w 440"/>
                <a:gd name="T77" fmla="*/ 2147483647 h 670"/>
                <a:gd name="T78" fmla="*/ 2147483647 w 440"/>
                <a:gd name="T79" fmla="*/ 2147483647 h 670"/>
                <a:gd name="T80" fmla="*/ 2147483647 w 440"/>
                <a:gd name="T81" fmla="*/ 2147483647 h 670"/>
                <a:gd name="T82" fmla="*/ 2147483647 w 440"/>
                <a:gd name="T83" fmla="*/ 2147483647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6150618" y="2037215"/>
              <a:ext cx="142878" cy="211132"/>
            </a:xfrm>
            <a:custGeom>
              <a:avLst/>
              <a:gdLst>
                <a:gd name="T0" fmla="*/ 2147483647 w 126"/>
                <a:gd name="T1" fmla="*/ 2147483647 h 186"/>
                <a:gd name="T2" fmla="*/ 2147483647 w 126"/>
                <a:gd name="T3" fmla="*/ 0 h 186"/>
                <a:gd name="T4" fmla="*/ 2147483647 w 126"/>
                <a:gd name="T5" fmla="*/ 0 h 186"/>
                <a:gd name="T6" fmla="*/ 2147483647 w 126"/>
                <a:gd name="T7" fmla="*/ 2147483647 h 186"/>
                <a:gd name="T8" fmla="*/ 2147483647 w 126"/>
                <a:gd name="T9" fmla="*/ 2147483647 h 186"/>
                <a:gd name="T10" fmla="*/ 2147483647 w 126"/>
                <a:gd name="T11" fmla="*/ 2147483647 h 186"/>
                <a:gd name="T12" fmla="*/ 2147483647 w 126"/>
                <a:gd name="T13" fmla="*/ 2147483647 h 186"/>
                <a:gd name="T14" fmla="*/ 0 w 126"/>
                <a:gd name="T15" fmla="*/ 2147483647 h 186"/>
                <a:gd name="T16" fmla="*/ 2147483647 w 126"/>
                <a:gd name="T17" fmla="*/ 2147483647 h 186"/>
                <a:gd name="T18" fmla="*/ 2147483647 w 126"/>
                <a:gd name="T19" fmla="*/ 2147483647 h 186"/>
                <a:gd name="T20" fmla="*/ 2147483647 w 126"/>
                <a:gd name="T21" fmla="*/ 2147483647 h 186"/>
                <a:gd name="T22" fmla="*/ 2147483647 w 126"/>
                <a:gd name="T23" fmla="*/ 2147483647 h 186"/>
                <a:gd name="T24" fmla="*/ 2147483647 w 126"/>
                <a:gd name="T25" fmla="*/ 2147483647 h 186"/>
                <a:gd name="T26" fmla="*/ 2147483647 w 126"/>
                <a:gd name="T27" fmla="*/ 2147483647 h 186"/>
                <a:gd name="T28" fmla="*/ 2147483647 w 126"/>
                <a:gd name="T29" fmla="*/ 2147483647 h 186"/>
                <a:gd name="T30" fmla="*/ 2147483647 w 126"/>
                <a:gd name="T31" fmla="*/ 2147483647 h 186"/>
                <a:gd name="T32" fmla="*/ 2147483647 w 126"/>
                <a:gd name="T33" fmla="*/ 2147483647 h 186"/>
                <a:gd name="T34" fmla="*/ 2147483647 w 126"/>
                <a:gd name="T35" fmla="*/ 2147483647 h 186"/>
                <a:gd name="T36" fmla="*/ 2147483647 w 126"/>
                <a:gd name="T37" fmla="*/ 2147483647 h 186"/>
                <a:gd name="T38" fmla="*/ 2147483647 w 126"/>
                <a:gd name="T39" fmla="*/ 2147483647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7" name="Freeform 81"/>
            <p:cNvSpPr>
              <a:spLocks/>
            </p:cNvSpPr>
            <p:nvPr/>
          </p:nvSpPr>
          <p:spPr bwMode="auto">
            <a:xfrm>
              <a:off x="7147586" y="2819834"/>
              <a:ext cx="222254" cy="217483"/>
            </a:xfrm>
            <a:custGeom>
              <a:avLst/>
              <a:gdLst>
                <a:gd name="T0" fmla="*/ 0 w 196"/>
                <a:gd name="T1" fmla="*/ 2147483647 h 192"/>
                <a:gd name="T2" fmla="*/ 0 w 196"/>
                <a:gd name="T3" fmla="*/ 2147483647 h 192"/>
                <a:gd name="T4" fmla="*/ 2147483647 w 196"/>
                <a:gd name="T5" fmla="*/ 2147483647 h 192"/>
                <a:gd name="T6" fmla="*/ 2147483647 w 196"/>
                <a:gd name="T7" fmla="*/ 2147483647 h 192"/>
                <a:gd name="T8" fmla="*/ 2147483647 w 196"/>
                <a:gd name="T9" fmla="*/ 2147483647 h 192"/>
                <a:gd name="T10" fmla="*/ 2147483647 w 196"/>
                <a:gd name="T11" fmla="*/ 2147483647 h 192"/>
                <a:gd name="T12" fmla="*/ 2147483647 w 196"/>
                <a:gd name="T13" fmla="*/ 2147483647 h 192"/>
                <a:gd name="T14" fmla="*/ 2147483647 w 196"/>
                <a:gd name="T15" fmla="*/ 2147483647 h 192"/>
                <a:gd name="T16" fmla="*/ 2147483647 w 196"/>
                <a:gd name="T17" fmla="*/ 2147483647 h 192"/>
                <a:gd name="T18" fmla="*/ 2147483647 w 196"/>
                <a:gd name="T19" fmla="*/ 2147483647 h 192"/>
                <a:gd name="T20" fmla="*/ 2147483647 w 196"/>
                <a:gd name="T21" fmla="*/ 2147483647 h 192"/>
                <a:gd name="T22" fmla="*/ 2147483647 w 196"/>
                <a:gd name="T23" fmla="*/ 2147483647 h 192"/>
                <a:gd name="T24" fmla="*/ 2147483647 w 196"/>
                <a:gd name="T25" fmla="*/ 2147483647 h 192"/>
                <a:gd name="T26" fmla="*/ 2147483647 w 196"/>
                <a:gd name="T27" fmla="*/ 2147483647 h 192"/>
                <a:gd name="T28" fmla="*/ 2147483647 w 196"/>
                <a:gd name="T29" fmla="*/ 2147483647 h 192"/>
                <a:gd name="T30" fmla="*/ 2147483647 w 196"/>
                <a:gd name="T31" fmla="*/ 2147483647 h 192"/>
                <a:gd name="T32" fmla="*/ 2147483647 w 196"/>
                <a:gd name="T33" fmla="*/ 2147483647 h 192"/>
                <a:gd name="T34" fmla="*/ 2147483647 w 196"/>
                <a:gd name="T35" fmla="*/ 2147483647 h 192"/>
                <a:gd name="T36" fmla="*/ 2147483647 w 196"/>
                <a:gd name="T37" fmla="*/ 2147483647 h 192"/>
                <a:gd name="T38" fmla="*/ 2147483647 w 196"/>
                <a:gd name="T39" fmla="*/ 2147483647 h 192"/>
                <a:gd name="T40" fmla="*/ 2147483647 w 196"/>
                <a:gd name="T41" fmla="*/ 2147483647 h 192"/>
                <a:gd name="T42" fmla="*/ 2147483647 w 196"/>
                <a:gd name="T43" fmla="*/ 0 h 192"/>
                <a:gd name="T44" fmla="*/ 0 w 196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</p:grpSp>
      <p:sp>
        <p:nvSpPr>
          <p:cNvPr id="56" name="Text Box 52"/>
          <p:cNvSpPr txBox="1">
            <a:spLocks noChangeArrowheads="1"/>
          </p:cNvSpPr>
          <p:nvPr/>
        </p:nvSpPr>
        <p:spPr bwMode="gray">
          <a:xfrm>
            <a:off x="648900" y="3203386"/>
            <a:ext cx="14401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2000" b="1" noProof="1" smtClean="0">
                <a:solidFill>
                  <a:srgbClr val="000000"/>
                </a:solidFill>
                <a:latin typeface="Calibri" pitchFamily="-105" charset="0"/>
                <a:cs typeface="Arial" charset="0"/>
              </a:rPr>
              <a:t>Articulo 18</a:t>
            </a:r>
            <a:endParaRPr lang="en-US" sz="2000" b="1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</p:txBody>
      </p:sp>
      <p:sp>
        <p:nvSpPr>
          <p:cNvPr id="57" name="TextBox 45"/>
          <p:cNvSpPr txBox="1">
            <a:spLocks noChangeArrowheads="1"/>
          </p:cNvSpPr>
          <p:nvPr/>
        </p:nvSpPr>
        <p:spPr bwMode="auto">
          <a:xfrm>
            <a:off x="361072" y="1270501"/>
            <a:ext cx="24249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OBLIGACIONES DE LOS SERVIDORES PÚBLICOS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8" name="Gruppe 91"/>
          <p:cNvGrpSpPr>
            <a:grpSpLocks/>
          </p:cNvGrpSpPr>
          <p:nvPr/>
        </p:nvGrpSpPr>
        <p:grpSpPr bwMode="auto">
          <a:xfrm>
            <a:off x="107504" y="1325797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5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24" name="Freeform 2"/>
          <p:cNvSpPr>
            <a:spLocks/>
          </p:cNvSpPr>
          <p:nvPr/>
        </p:nvSpPr>
        <p:spPr bwMode="auto">
          <a:xfrm>
            <a:off x="5186363" y="1835150"/>
            <a:ext cx="3595687" cy="2371725"/>
          </a:xfrm>
          <a:custGeom>
            <a:avLst/>
            <a:gdLst/>
            <a:ahLst/>
            <a:cxnLst>
              <a:cxn ang="0">
                <a:pos x="689" y="1494"/>
              </a:cxn>
              <a:cxn ang="0">
                <a:pos x="755" y="1354"/>
              </a:cxn>
              <a:cxn ang="0">
                <a:pos x="789" y="1224"/>
              </a:cxn>
              <a:cxn ang="0">
                <a:pos x="823" y="1080"/>
              </a:cxn>
              <a:cxn ang="0">
                <a:pos x="841" y="886"/>
              </a:cxn>
              <a:cxn ang="0">
                <a:pos x="825" y="750"/>
              </a:cxn>
              <a:cxn ang="0">
                <a:pos x="797" y="639"/>
              </a:cxn>
              <a:cxn ang="0">
                <a:pos x="745" y="528"/>
              </a:cxn>
              <a:cxn ang="0">
                <a:pos x="713" y="452"/>
              </a:cxn>
              <a:cxn ang="0">
                <a:pos x="667" y="366"/>
              </a:cxn>
              <a:cxn ang="0">
                <a:pos x="624" y="301"/>
              </a:cxn>
              <a:cxn ang="0">
                <a:pos x="529" y="198"/>
              </a:cxn>
              <a:cxn ang="0">
                <a:pos x="415" y="118"/>
              </a:cxn>
              <a:cxn ang="0">
                <a:pos x="323" y="74"/>
              </a:cxn>
              <a:cxn ang="0">
                <a:pos x="225" y="40"/>
              </a:cxn>
              <a:cxn ang="0">
                <a:pos x="165" y="26"/>
              </a:cxn>
              <a:cxn ang="0">
                <a:pos x="0" y="1"/>
              </a:cxn>
              <a:cxn ang="0">
                <a:pos x="2265" y="0"/>
              </a:cxn>
              <a:cxn ang="0">
                <a:pos x="2265" y="1493"/>
              </a:cxn>
              <a:cxn ang="0">
                <a:pos x="689" y="1494"/>
              </a:cxn>
            </a:cxnLst>
            <a:rect l="0" t="0" r="r" b="b"/>
            <a:pathLst>
              <a:path w="2265" h="1494">
                <a:moveTo>
                  <a:pt x="689" y="1494"/>
                </a:moveTo>
                <a:cubicBezTo>
                  <a:pt x="704" y="1472"/>
                  <a:pt x="738" y="1399"/>
                  <a:pt x="755" y="1354"/>
                </a:cubicBezTo>
                <a:lnTo>
                  <a:pt x="789" y="1224"/>
                </a:lnTo>
                <a:lnTo>
                  <a:pt x="823" y="1080"/>
                </a:lnTo>
                <a:lnTo>
                  <a:pt x="841" y="886"/>
                </a:lnTo>
                <a:lnTo>
                  <a:pt x="825" y="750"/>
                </a:lnTo>
                <a:lnTo>
                  <a:pt x="797" y="639"/>
                </a:lnTo>
                <a:lnTo>
                  <a:pt x="745" y="528"/>
                </a:lnTo>
                <a:lnTo>
                  <a:pt x="713" y="452"/>
                </a:lnTo>
                <a:lnTo>
                  <a:pt x="667" y="366"/>
                </a:lnTo>
                <a:lnTo>
                  <a:pt x="624" y="301"/>
                </a:lnTo>
                <a:lnTo>
                  <a:pt x="529" y="198"/>
                </a:lnTo>
                <a:lnTo>
                  <a:pt x="415" y="118"/>
                </a:lnTo>
                <a:lnTo>
                  <a:pt x="323" y="74"/>
                </a:lnTo>
                <a:lnTo>
                  <a:pt x="225" y="40"/>
                </a:lnTo>
                <a:lnTo>
                  <a:pt x="165" y="26"/>
                </a:lnTo>
                <a:lnTo>
                  <a:pt x="0" y="1"/>
                </a:lnTo>
                <a:lnTo>
                  <a:pt x="2265" y="0"/>
                </a:lnTo>
                <a:lnTo>
                  <a:pt x="2265" y="1493"/>
                </a:lnTo>
                <a:cubicBezTo>
                  <a:pt x="2265" y="1493"/>
                  <a:pt x="689" y="1494"/>
                  <a:pt x="689" y="1494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30" name="Freeform 3"/>
          <p:cNvSpPr>
            <a:spLocks/>
          </p:cNvSpPr>
          <p:nvPr/>
        </p:nvSpPr>
        <p:spPr bwMode="auto">
          <a:xfrm>
            <a:off x="319088" y="3198813"/>
            <a:ext cx="3125787" cy="2517775"/>
          </a:xfrm>
          <a:custGeom>
            <a:avLst/>
            <a:gdLst/>
            <a:ahLst/>
            <a:cxnLst>
              <a:cxn ang="0">
                <a:pos x="1568" y="0"/>
              </a:cxn>
              <a:cxn ang="0">
                <a:pos x="1492" y="144"/>
              </a:cxn>
              <a:cxn ang="0">
                <a:pos x="1422" y="289"/>
              </a:cxn>
              <a:cxn ang="0">
                <a:pos x="1382" y="429"/>
              </a:cxn>
              <a:cxn ang="0">
                <a:pos x="1337" y="625"/>
              </a:cxn>
              <a:cxn ang="0">
                <a:pos x="1329" y="778"/>
              </a:cxn>
              <a:cxn ang="0">
                <a:pos x="1335" y="900"/>
              </a:cxn>
              <a:cxn ang="0">
                <a:pos x="1355" y="1018"/>
              </a:cxn>
              <a:cxn ang="0">
                <a:pos x="1379" y="1089"/>
              </a:cxn>
              <a:cxn ang="0">
                <a:pos x="1434" y="1197"/>
              </a:cxn>
              <a:cxn ang="0">
                <a:pos x="1492" y="1266"/>
              </a:cxn>
              <a:cxn ang="0">
                <a:pos x="1574" y="1365"/>
              </a:cxn>
              <a:cxn ang="0">
                <a:pos x="1678" y="1441"/>
              </a:cxn>
              <a:cxn ang="0">
                <a:pos x="1766" y="1488"/>
              </a:cxn>
              <a:cxn ang="0">
                <a:pos x="1853" y="1540"/>
              </a:cxn>
              <a:cxn ang="0">
                <a:pos x="1911" y="1552"/>
              </a:cxn>
              <a:cxn ang="0">
                <a:pos x="1969" y="1586"/>
              </a:cxn>
              <a:cxn ang="0">
                <a:pos x="3" y="1586"/>
              </a:cxn>
              <a:cxn ang="0">
                <a:pos x="0" y="1"/>
              </a:cxn>
              <a:cxn ang="0">
                <a:pos x="1568" y="0"/>
              </a:cxn>
            </a:cxnLst>
            <a:rect l="0" t="0" r="r" b="b"/>
            <a:pathLst>
              <a:path w="1969" h="1586">
                <a:moveTo>
                  <a:pt x="1568" y="0"/>
                </a:moveTo>
                <a:cubicBezTo>
                  <a:pt x="1555" y="24"/>
                  <a:pt x="1516" y="96"/>
                  <a:pt x="1492" y="144"/>
                </a:cubicBezTo>
                <a:lnTo>
                  <a:pt x="1422" y="289"/>
                </a:lnTo>
                <a:lnTo>
                  <a:pt x="1382" y="429"/>
                </a:lnTo>
                <a:lnTo>
                  <a:pt x="1337" y="625"/>
                </a:lnTo>
                <a:lnTo>
                  <a:pt x="1329" y="778"/>
                </a:lnTo>
                <a:lnTo>
                  <a:pt x="1335" y="900"/>
                </a:lnTo>
                <a:lnTo>
                  <a:pt x="1355" y="1018"/>
                </a:lnTo>
                <a:lnTo>
                  <a:pt x="1379" y="1089"/>
                </a:lnTo>
                <a:lnTo>
                  <a:pt x="1434" y="1197"/>
                </a:lnTo>
                <a:lnTo>
                  <a:pt x="1492" y="1266"/>
                </a:lnTo>
                <a:lnTo>
                  <a:pt x="1574" y="1365"/>
                </a:lnTo>
                <a:lnTo>
                  <a:pt x="1678" y="1441"/>
                </a:lnTo>
                <a:lnTo>
                  <a:pt x="1766" y="1488"/>
                </a:lnTo>
                <a:lnTo>
                  <a:pt x="1853" y="1540"/>
                </a:lnTo>
                <a:lnTo>
                  <a:pt x="1911" y="1552"/>
                </a:lnTo>
                <a:lnTo>
                  <a:pt x="1969" y="1586"/>
                </a:lnTo>
                <a:lnTo>
                  <a:pt x="3" y="1586"/>
                </a:lnTo>
                <a:lnTo>
                  <a:pt x="0" y="1"/>
                </a:lnTo>
                <a:cubicBezTo>
                  <a:pt x="0" y="1"/>
                  <a:pt x="1568" y="0"/>
                  <a:pt x="1568" y="0"/>
                </a:cubicBezTo>
                <a:close/>
              </a:path>
            </a:pathLst>
          </a:custGeom>
          <a:solidFill>
            <a:srgbClr val="92D05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31" name="Group 26"/>
          <p:cNvGrpSpPr>
            <a:grpSpLocks/>
          </p:cNvGrpSpPr>
          <p:nvPr/>
        </p:nvGrpSpPr>
        <p:grpSpPr bwMode="auto">
          <a:xfrm>
            <a:off x="3160713" y="2940050"/>
            <a:ext cx="2224087" cy="1443038"/>
            <a:chOff x="1991" y="1852"/>
            <a:chExt cx="1401" cy="909"/>
          </a:xfrm>
        </p:grpSpPr>
        <p:sp>
          <p:nvSpPr>
            <p:cNvPr id="32" name="Oval 60"/>
            <p:cNvSpPr>
              <a:spLocks noChangeArrowheads="1"/>
            </p:cNvSpPr>
            <p:nvPr/>
          </p:nvSpPr>
          <p:spPr bwMode="auto">
            <a:xfrm rot="2804046">
              <a:off x="2250" y="1604"/>
              <a:ext cx="883" cy="1401"/>
            </a:xfrm>
            <a:prstGeom prst="ellipse">
              <a:avLst/>
            </a:prstGeom>
            <a:blipFill dpi="0" rotWithShape="1">
              <a:blip r:embed="rId6" cstate="print">
                <a:lum bright="-6000"/>
              </a:blip>
              <a:srcRect/>
              <a:stretch>
                <a:fillRect/>
              </a:stretch>
            </a:blipFill>
            <a:ln w="12700" algn="ctr">
              <a:round/>
              <a:headEnd/>
              <a:tailEnd/>
            </a:ln>
            <a:effectLst/>
            <a:scene3d>
              <a:camera prst="legacyObliqueBottomRigh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endParaRPr lang="es-MX" noProof="1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-2583413">
              <a:off x="1994" y="1852"/>
              <a:ext cx="1398" cy="90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9DC2EB">
                    <a:alpha val="3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34" name="Group 37"/>
          <p:cNvGrpSpPr>
            <a:grpSpLocks/>
          </p:cNvGrpSpPr>
          <p:nvPr/>
        </p:nvGrpSpPr>
        <p:grpSpPr bwMode="auto">
          <a:xfrm>
            <a:off x="1951038" y="1714500"/>
            <a:ext cx="5675312" cy="4367213"/>
            <a:chOff x="1229" y="1080"/>
            <a:chExt cx="3575" cy="2751"/>
          </a:xfrm>
        </p:grpSpPr>
        <p:grpSp>
          <p:nvGrpSpPr>
            <p:cNvPr id="35" name="Group 36"/>
            <p:cNvGrpSpPr>
              <a:grpSpLocks/>
            </p:cNvGrpSpPr>
            <p:nvPr/>
          </p:nvGrpSpPr>
          <p:grpSpPr bwMode="auto">
            <a:xfrm>
              <a:off x="1754" y="2851"/>
              <a:ext cx="3050" cy="978"/>
              <a:chOff x="1754" y="2851"/>
              <a:chExt cx="3050" cy="978"/>
            </a:xfrm>
          </p:grpSpPr>
          <p:sp>
            <p:nvSpPr>
              <p:cNvPr id="58" name="Oval 8"/>
              <p:cNvSpPr>
                <a:spLocks noChangeArrowheads="1"/>
              </p:cNvSpPr>
              <p:nvPr/>
            </p:nvSpPr>
            <p:spPr bwMode="auto">
              <a:xfrm rot="-534481">
                <a:off x="2641" y="3027"/>
                <a:ext cx="1205" cy="452"/>
              </a:xfrm>
              <a:prstGeom prst="ellipse">
                <a:avLst/>
              </a:prstGeom>
              <a:solidFill>
                <a:srgbClr val="B4B4B4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59" name="Group 10"/>
              <p:cNvGrpSpPr>
                <a:grpSpLocks/>
              </p:cNvGrpSpPr>
              <p:nvPr/>
            </p:nvGrpSpPr>
            <p:grpSpPr bwMode="auto">
              <a:xfrm>
                <a:off x="1754" y="2851"/>
                <a:ext cx="3050" cy="978"/>
                <a:chOff x="532" y="2851"/>
                <a:chExt cx="3050" cy="978"/>
              </a:xfrm>
            </p:grpSpPr>
            <p:sp>
              <p:nvSpPr>
                <p:cNvPr id="60" name="Freeform 38"/>
                <p:cNvSpPr>
                  <a:spLocks/>
                </p:cNvSpPr>
                <p:nvPr/>
              </p:nvSpPr>
              <p:spPr bwMode="auto">
                <a:xfrm>
                  <a:off x="1132" y="2851"/>
                  <a:ext cx="2450" cy="520"/>
                </a:xfrm>
                <a:custGeom>
                  <a:avLst/>
                  <a:gdLst>
                    <a:gd name="T0" fmla="*/ 2147483647 w 1678"/>
                    <a:gd name="T1" fmla="*/ 625269716 h 1010"/>
                    <a:gd name="T2" fmla="*/ 2147483647 w 1678"/>
                    <a:gd name="T3" fmla="*/ 168341528 h 1010"/>
                    <a:gd name="T4" fmla="*/ 623208711 w 1678"/>
                    <a:gd name="T5" fmla="*/ 425530537 h 1010"/>
                    <a:gd name="T6" fmla="*/ 0 w 1678"/>
                    <a:gd name="T7" fmla="*/ 402817850 h 1010"/>
                    <a:gd name="T8" fmla="*/ 2147483647 w 1678"/>
                    <a:gd name="T9" fmla="*/ 42085791 h 1010"/>
                    <a:gd name="T10" fmla="*/ 2147483647 w 1678"/>
                    <a:gd name="T11" fmla="*/ 674703259 h 1010"/>
                    <a:gd name="T12" fmla="*/ 2147483647 w 1678"/>
                    <a:gd name="T13" fmla="*/ 625269716 h 101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78"/>
                    <a:gd name="T22" fmla="*/ 0 h 1010"/>
                    <a:gd name="T23" fmla="*/ 1678 w 1678"/>
                    <a:gd name="T24" fmla="*/ 1010 h 101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78" h="1010">
                      <a:moveTo>
                        <a:pt x="1162" y="936"/>
                      </a:moveTo>
                      <a:cubicBezTo>
                        <a:pt x="1222" y="836"/>
                        <a:pt x="1371" y="388"/>
                        <a:pt x="985" y="252"/>
                      </a:cubicBezTo>
                      <a:cubicBezTo>
                        <a:pt x="471" y="122"/>
                        <a:pt x="116" y="637"/>
                        <a:pt x="116" y="637"/>
                      </a:cubicBezTo>
                      <a:cubicBezTo>
                        <a:pt x="116" y="637"/>
                        <a:pt x="116" y="637"/>
                        <a:pt x="0" y="603"/>
                      </a:cubicBezTo>
                      <a:cubicBezTo>
                        <a:pt x="272" y="215"/>
                        <a:pt x="727" y="0"/>
                        <a:pt x="1077" y="63"/>
                      </a:cubicBezTo>
                      <a:cubicBezTo>
                        <a:pt x="1416" y="123"/>
                        <a:pt x="1678" y="452"/>
                        <a:pt x="1422" y="1010"/>
                      </a:cubicBezTo>
                      <a:cubicBezTo>
                        <a:pt x="1357" y="994"/>
                        <a:pt x="1209" y="950"/>
                        <a:pt x="1162" y="9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61" name="Freeform 39"/>
                <p:cNvSpPr>
                  <a:spLocks/>
                </p:cNvSpPr>
                <p:nvPr/>
              </p:nvSpPr>
              <p:spPr bwMode="auto">
                <a:xfrm>
                  <a:off x="532" y="3191"/>
                  <a:ext cx="2600" cy="638"/>
                </a:xfrm>
                <a:custGeom>
                  <a:avLst/>
                  <a:gdLst>
                    <a:gd name="T0" fmla="*/ 2147483647 w 1781"/>
                    <a:gd name="T1" fmla="*/ 24212665 h 1235"/>
                    <a:gd name="T2" fmla="*/ 2147483647 w 1781"/>
                    <a:gd name="T3" fmla="*/ 527963936 h 1235"/>
                    <a:gd name="T4" fmla="*/ 2147483647 w 1781"/>
                    <a:gd name="T5" fmla="*/ 244141677 h 1235"/>
                    <a:gd name="T6" fmla="*/ 2147483647 w 1781"/>
                    <a:gd name="T7" fmla="*/ 298619339 h 1235"/>
                    <a:gd name="T8" fmla="*/ 2147483647 w 1781"/>
                    <a:gd name="T9" fmla="*/ 671220800 h 1235"/>
                    <a:gd name="T10" fmla="*/ 1997971911 w 1781"/>
                    <a:gd name="T11" fmla="*/ 0 h 1235"/>
                    <a:gd name="T12" fmla="*/ 2147483647 w 1781"/>
                    <a:gd name="T13" fmla="*/ 24212665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</p:grpSp>
        <p:grpSp>
          <p:nvGrpSpPr>
            <p:cNvPr id="36" name="Group 13"/>
            <p:cNvGrpSpPr>
              <a:grpSpLocks/>
            </p:cNvGrpSpPr>
            <p:nvPr/>
          </p:nvGrpSpPr>
          <p:grpSpPr bwMode="auto">
            <a:xfrm>
              <a:off x="1229" y="1080"/>
              <a:ext cx="3050" cy="2751"/>
              <a:chOff x="7" y="1080"/>
              <a:chExt cx="3050" cy="2751"/>
            </a:xfrm>
          </p:grpSpPr>
          <p:grpSp>
            <p:nvGrpSpPr>
              <p:cNvPr id="41" name="Group 14"/>
              <p:cNvGrpSpPr>
                <a:grpSpLocks/>
              </p:cNvGrpSpPr>
              <p:nvPr/>
            </p:nvGrpSpPr>
            <p:grpSpPr bwMode="auto">
              <a:xfrm>
                <a:off x="7" y="2013"/>
                <a:ext cx="2663" cy="1818"/>
                <a:chOff x="7" y="2013"/>
                <a:chExt cx="2663" cy="1818"/>
              </a:xfrm>
            </p:grpSpPr>
            <p:sp>
              <p:nvSpPr>
                <p:cNvPr id="55" name="Freeform 41"/>
                <p:cNvSpPr>
                  <a:spLocks/>
                </p:cNvSpPr>
                <p:nvPr/>
              </p:nvSpPr>
              <p:spPr bwMode="auto">
                <a:xfrm>
                  <a:off x="7" y="2013"/>
                  <a:ext cx="2599" cy="1803"/>
                </a:xfrm>
                <a:custGeom>
                  <a:avLst/>
                  <a:gdLst>
                    <a:gd name="T0" fmla="*/ 2147483647 w 1781"/>
                    <a:gd name="T1" fmla="*/ 193368391 h 1235"/>
                    <a:gd name="T2" fmla="*/ 2147483647 w 1781"/>
                    <a:gd name="T3" fmla="*/ 2147483647 h 1235"/>
                    <a:gd name="T4" fmla="*/ 2147483647 w 1781"/>
                    <a:gd name="T5" fmla="*/ 1949805130 h 1235"/>
                    <a:gd name="T6" fmla="*/ 2147483647 w 1781"/>
                    <a:gd name="T7" fmla="*/ 2147483647 h 1235"/>
                    <a:gd name="T8" fmla="*/ 2147483647 w 1781"/>
                    <a:gd name="T9" fmla="*/ 2147483647 h 1235"/>
                    <a:gd name="T10" fmla="*/ 1996434099 w 1781"/>
                    <a:gd name="T11" fmla="*/ 0 h 1235"/>
                    <a:gd name="T12" fmla="*/ 2147483647 w 1781"/>
                    <a:gd name="T13" fmla="*/ 193368391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6" name="Freeform 42"/>
                <p:cNvSpPr>
                  <a:spLocks/>
                </p:cNvSpPr>
                <p:nvPr/>
              </p:nvSpPr>
              <p:spPr bwMode="auto">
                <a:xfrm>
                  <a:off x="755" y="2659"/>
                  <a:ext cx="1915" cy="1172"/>
                </a:xfrm>
                <a:custGeom>
                  <a:avLst/>
                  <a:gdLst>
                    <a:gd name="T0" fmla="*/ 0 w 1312"/>
                    <a:gd name="T1" fmla="*/ 2147483647 h 803"/>
                    <a:gd name="T2" fmla="*/ 2147483647 w 1312"/>
                    <a:gd name="T3" fmla="*/ 1798442881 h 803"/>
                    <a:gd name="T4" fmla="*/ 2147483647 w 1312"/>
                    <a:gd name="T5" fmla="*/ 0 h 803"/>
                    <a:gd name="T6" fmla="*/ 2147483647 w 1312"/>
                    <a:gd name="T7" fmla="*/ 338214667 h 803"/>
                    <a:gd name="T8" fmla="*/ 2147483647 w 1312"/>
                    <a:gd name="T9" fmla="*/ 2147483647 h 803"/>
                    <a:gd name="T10" fmla="*/ 0 w 1312"/>
                    <a:gd name="T11" fmla="*/ 2147483647 h 80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12"/>
                    <a:gd name="T19" fmla="*/ 0 h 803"/>
                    <a:gd name="T20" fmla="*/ 1312 w 1312"/>
                    <a:gd name="T21" fmla="*/ 803 h 80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12" h="803">
                      <a:moveTo>
                        <a:pt x="0" y="589"/>
                      </a:moveTo>
                      <a:cubicBezTo>
                        <a:pt x="0" y="589"/>
                        <a:pt x="399" y="803"/>
                        <a:pt x="989" y="335"/>
                      </a:cubicBezTo>
                      <a:cubicBezTo>
                        <a:pt x="1163" y="189"/>
                        <a:pt x="1267" y="0"/>
                        <a:pt x="1267" y="0"/>
                      </a:cubicBezTo>
                      <a:cubicBezTo>
                        <a:pt x="1312" y="63"/>
                        <a:pt x="1312" y="63"/>
                        <a:pt x="1312" y="63"/>
                      </a:cubicBezTo>
                      <a:cubicBezTo>
                        <a:pt x="1312" y="63"/>
                        <a:pt x="999" y="633"/>
                        <a:pt x="400" y="678"/>
                      </a:cubicBezTo>
                      <a:cubicBezTo>
                        <a:pt x="148" y="694"/>
                        <a:pt x="0" y="589"/>
                        <a:pt x="0" y="589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7" name="Freeform 43"/>
                <p:cNvSpPr>
                  <a:spLocks/>
                </p:cNvSpPr>
                <p:nvPr/>
              </p:nvSpPr>
              <p:spPr bwMode="auto">
                <a:xfrm>
                  <a:off x="419" y="2066"/>
                  <a:ext cx="389" cy="1042"/>
                </a:xfrm>
                <a:custGeom>
                  <a:avLst/>
                  <a:gdLst>
                    <a:gd name="T0" fmla="*/ 1096622917 w 267"/>
                    <a:gd name="T1" fmla="*/ 0 h 714"/>
                    <a:gd name="T2" fmla="*/ 1396188649 w 267"/>
                    <a:gd name="T3" fmla="*/ 268372499 h 714"/>
                    <a:gd name="T4" fmla="*/ 1412235353 w 267"/>
                    <a:gd name="T5" fmla="*/ 2147483647 h 714"/>
                    <a:gd name="T6" fmla="*/ 465396168 w 267"/>
                    <a:gd name="T7" fmla="*/ 1948377119 h 714"/>
                    <a:gd name="T8" fmla="*/ 1096622917 w 267"/>
                    <a:gd name="T9" fmla="*/ 0 h 7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7"/>
                    <a:gd name="T16" fmla="*/ 0 h 714"/>
                    <a:gd name="T17" fmla="*/ 267 w 267"/>
                    <a:gd name="T18" fmla="*/ 714 h 7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7" h="714">
                      <a:moveTo>
                        <a:pt x="205" y="0"/>
                      </a:moveTo>
                      <a:cubicBezTo>
                        <a:pt x="205" y="0"/>
                        <a:pt x="254" y="45"/>
                        <a:pt x="261" y="50"/>
                      </a:cubicBezTo>
                      <a:cubicBezTo>
                        <a:pt x="267" y="61"/>
                        <a:pt x="0" y="424"/>
                        <a:pt x="264" y="714"/>
                      </a:cubicBezTo>
                      <a:cubicBezTo>
                        <a:pt x="69" y="593"/>
                        <a:pt x="85" y="409"/>
                        <a:pt x="87" y="363"/>
                      </a:cubicBezTo>
                      <a:cubicBezTo>
                        <a:pt x="88" y="197"/>
                        <a:pt x="205" y="0"/>
                        <a:pt x="20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  <p:grpSp>
            <p:nvGrpSpPr>
              <p:cNvPr id="42" name="Group 18"/>
              <p:cNvGrpSpPr>
                <a:grpSpLocks/>
              </p:cNvGrpSpPr>
              <p:nvPr/>
            </p:nvGrpSpPr>
            <p:grpSpPr bwMode="auto">
              <a:xfrm>
                <a:off x="606" y="1080"/>
                <a:ext cx="2451" cy="1570"/>
                <a:chOff x="606" y="1010"/>
                <a:chExt cx="2451" cy="1570"/>
              </a:xfrm>
            </p:grpSpPr>
            <p:sp>
              <p:nvSpPr>
                <p:cNvPr id="43" name="Freeform 46"/>
                <p:cNvSpPr>
                  <a:spLocks/>
                </p:cNvSpPr>
                <p:nvPr/>
              </p:nvSpPr>
              <p:spPr bwMode="auto">
                <a:xfrm>
                  <a:off x="2683" y="1564"/>
                  <a:ext cx="261" cy="1016"/>
                </a:xfrm>
                <a:custGeom>
                  <a:avLst/>
                  <a:gdLst>
                    <a:gd name="T0" fmla="*/ 0 w 179"/>
                    <a:gd name="T1" fmla="*/ 2147483647 h 696"/>
                    <a:gd name="T2" fmla="*/ 225035911 w 179"/>
                    <a:gd name="T3" fmla="*/ 2147483647 h 696"/>
                    <a:gd name="T4" fmla="*/ 744760377 w 179"/>
                    <a:gd name="T5" fmla="*/ 1691635461 h 696"/>
                    <a:gd name="T6" fmla="*/ 487577409 w 179"/>
                    <a:gd name="T7" fmla="*/ 338326658 h 696"/>
                    <a:gd name="T8" fmla="*/ 342911347 w 179"/>
                    <a:gd name="T9" fmla="*/ 0 h 696"/>
                    <a:gd name="T10" fmla="*/ 0 w 179"/>
                    <a:gd name="T11" fmla="*/ 2147483647 h 6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79"/>
                    <a:gd name="T19" fmla="*/ 0 h 696"/>
                    <a:gd name="T20" fmla="*/ 179 w 179"/>
                    <a:gd name="T21" fmla="*/ 696 h 6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79" h="696">
                      <a:moveTo>
                        <a:pt x="0" y="630"/>
                      </a:moveTo>
                      <a:cubicBezTo>
                        <a:pt x="19" y="659"/>
                        <a:pt x="42" y="696"/>
                        <a:pt x="42" y="696"/>
                      </a:cubicBezTo>
                      <a:cubicBezTo>
                        <a:pt x="42" y="696"/>
                        <a:pt x="134" y="518"/>
                        <a:pt x="139" y="315"/>
                      </a:cubicBezTo>
                      <a:cubicBezTo>
                        <a:pt x="146" y="172"/>
                        <a:pt x="91" y="63"/>
                        <a:pt x="91" y="63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0"/>
                        <a:pt x="179" y="245"/>
                        <a:pt x="0" y="63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grpSp>
              <p:nvGrpSpPr>
                <p:cNvPr id="44" name="Group 20"/>
                <p:cNvGrpSpPr>
                  <a:grpSpLocks/>
                </p:cNvGrpSpPr>
                <p:nvPr/>
              </p:nvGrpSpPr>
              <p:grpSpPr bwMode="auto">
                <a:xfrm>
                  <a:off x="606" y="1010"/>
                  <a:ext cx="2451" cy="1570"/>
                  <a:chOff x="606" y="1010"/>
                  <a:chExt cx="2451" cy="1570"/>
                </a:xfrm>
              </p:grpSpPr>
              <p:sp>
                <p:nvSpPr>
                  <p:cNvPr id="45" name="Freeform 48"/>
                  <p:cNvSpPr>
                    <a:spLocks/>
                  </p:cNvSpPr>
                  <p:nvPr/>
                </p:nvSpPr>
                <p:spPr bwMode="auto">
                  <a:xfrm>
                    <a:off x="2303" y="2376"/>
                    <a:ext cx="440" cy="204"/>
                  </a:xfrm>
                  <a:custGeom>
                    <a:avLst/>
                    <a:gdLst>
                      <a:gd name="T0" fmla="*/ 0 w 469"/>
                      <a:gd name="T1" fmla="*/ 0 h 218"/>
                      <a:gd name="T2" fmla="*/ 896125002 w 469"/>
                      <a:gd name="T3" fmla="*/ 253788491 h 218"/>
                      <a:gd name="T4" fmla="*/ 1040303406 w 469"/>
                      <a:gd name="T5" fmla="*/ 481095567 h 218"/>
                      <a:gd name="T6" fmla="*/ 161923921 w 469"/>
                      <a:gd name="T7" fmla="*/ 220685979 h 218"/>
                      <a:gd name="T8" fmla="*/ 0 w 469"/>
                      <a:gd name="T9" fmla="*/ 0 h 2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69"/>
                      <a:gd name="T16" fmla="*/ 0 h 218"/>
                      <a:gd name="T17" fmla="*/ 469 w 469"/>
                      <a:gd name="T18" fmla="*/ 218 h 21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69" h="218">
                        <a:moveTo>
                          <a:pt x="0" y="0"/>
                        </a:moveTo>
                        <a:lnTo>
                          <a:pt x="404" y="115"/>
                        </a:lnTo>
                        <a:lnTo>
                          <a:pt x="469" y="218"/>
                        </a:lnTo>
                        <a:lnTo>
                          <a:pt x="73" y="1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BDBDBD"/>
                      </a:gs>
                      <a:gs pos="100000">
                        <a:srgbClr val="4B4B4B"/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 noProof="1"/>
                  </a:p>
                </p:txBody>
              </p:sp>
              <p:grpSp>
                <p:nvGrpSpPr>
                  <p:cNvPr id="4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606" y="1010"/>
                    <a:ext cx="2451" cy="1473"/>
                    <a:chOff x="606" y="1010"/>
                    <a:chExt cx="2451" cy="1473"/>
                  </a:xfrm>
                </p:grpSpPr>
                <p:sp>
                  <p:nvSpPr>
                    <p:cNvPr id="47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606" y="1010"/>
                      <a:ext cx="2451" cy="1473"/>
                    </a:xfrm>
                    <a:custGeom>
                      <a:avLst/>
                      <a:gdLst>
                        <a:gd name="T0" fmla="*/ 2147483647 w 1678"/>
                        <a:gd name="T1" fmla="*/ 2147483647 h 1010"/>
                        <a:gd name="T2" fmla="*/ 2147483647 w 1678"/>
                        <a:gd name="T3" fmla="*/ 1350799021 h 1010"/>
                        <a:gd name="T4" fmla="*/ 623718231 w 1678"/>
                        <a:gd name="T5" fmla="*/ 2147483647 h 1010"/>
                        <a:gd name="T6" fmla="*/ 0 w 1678"/>
                        <a:gd name="T7" fmla="*/ 2147483647 h 1010"/>
                        <a:gd name="T8" fmla="*/ 2147483647 w 1678"/>
                        <a:gd name="T9" fmla="*/ 337700334 h 1010"/>
                        <a:gd name="T10" fmla="*/ 2147483647 w 1678"/>
                        <a:gd name="T11" fmla="*/ 2147483647 h 1010"/>
                        <a:gd name="T12" fmla="*/ 2147483647 w 1678"/>
                        <a:gd name="T13" fmla="*/ 2147483647 h 101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678"/>
                        <a:gd name="T22" fmla="*/ 0 h 1010"/>
                        <a:gd name="T23" fmla="*/ 1678 w 1678"/>
                        <a:gd name="T24" fmla="*/ 1010 h 101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678" h="1010">
                          <a:moveTo>
                            <a:pt x="1162" y="936"/>
                          </a:moveTo>
                          <a:cubicBezTo>
                            <a:pt x="1222" y="836"/>
                            <a:pt x="1371" y="388"/>
                            <a:pt x="985" y="252"/>
                          </a:cubicBezTo>
                          <a:cubicBezTo>
                            <a:pt x="471" y="122"/>
                            <a:pt x="116" y="637"/>
                            <a:pt x="116" y="637"/>
                          </a:cubicBezTo>
                          <a:cubicBezTo>
                            <a:pt x="116" y="637"/>
                            <a:pt x="116" y="637"/>
                            <a:pt x="0" y="603"/>
                          </a:cubicBezTo>
                          <a:cubicBezTo>
                            <a:pt x="272" y="215"/>
                            <a:pt x="727" y="0"/>
                            <a:pt x="1077" y="63"/>
                          </a:cubicBezTo>
                          <a:cubicBezTo>
                            <a:pt x="1416" y="123"/>
                            <a:pt x="1678" y="452"/>
                            <a:pt x="1422" y="1010"/>
                          </a:cubicBezTo>
                          <a:cubicBezTo>
                            <a:pt x="1357" y="994"/>
                            <a:pt x="1209" y="950"/>
                            <a:pt x="1162" y="936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49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775" y="1187"/>
                      <a:ext cx="1606" cy="826"/>
                    </a:xfrm>
                    <a:custGeom>
                      <a:avLst/>
                      <a:gdLst>
                        <a:gd name="T0" fmla="*/ 2147483647 w 1100"/>
                        <a:gd name="T1" fmla="*/ 700218517 h 565"/>
                        <a:gd name="T2" fmla="*/ 0 w 1100"/>
                        <a:gd name="T3" fmla="*/ 2147483647 h 565"/>
                        <a:gd name="T4" fmla="*/ 290084898 w 1100"/>
                        <a:gd name="T5" fmla="*/ 2147483647 h 565"/>
                        <a:gd name="T6" fmla="*/ 2147483647 w 1100"/>
                        <a:gd name="T7" fmla="*/ 1001851091 h 565"/>
                        <a:gd name="T8" fmla="*/ 2147483647 w 1100"/>
                        <a:gd name="T9" fmla="*/ 1869047062 h 565"/>
                        <a:gd name="T10" fmla="*/ 2147483647 w 1100"/>
                        <a:gd name="T11" fmla="*/ 700218517 h 565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100"/>
                        <a:gd name="T19" fmla="*/ 0 h 565"/>
                        <a:gd name="T20" fmla="*/ 1100 w 1100"/>
                        <a:gd name="T21" fmla="*/ 565 h 565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100" h="565">
                          <a:moveTo>
                            <a:pt x="869" y="130"/>
                          </a:moveTo>
                          <a:cubicBezTo>
                            <a:pt x="355" y="0"/>
                            <a:pt x="0" y="515"/>
                            <a:pt x="0" y="515"/>
                          </a:cubicBezTo>
                          <a:cubicBezTo>
                            <a:pt x="0" y="515"/>
                            <a:pt x="0" y="515"/>
                            <a:pt x="54" y="565"/>
                          </a:cubicBezTo>
                          <a:cubicBezTo>
                            <a:pt x="279" y="285"/>
                            <a:pt x="580" y="120"/>
                            <a:pt x="866" y="186"/>
                          </a:cubicBezTo>
                          <a:cubicBezTo>
                            <a:pt x="1050" y="226"/>
                            <a:pt x="1100" y="347"/>
                            <a:pt x="1100" y="347"/>
                          </a:cubicBezTo>
                          <a:cubicBezTo>
                            <a:pt x="1084" y="303"/>
                            <a:pt x="1043" y="192"/>
                            <a:pt x="869" y="13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54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606" y="1890"/>
                      <a:ext cx="249" cy="123"/>
                    </a:xfrm>
                    <a:custGeom>
                      <a:avLst/>
                      <a:gdLst>
                        <a:gd name="T0" fmla="*/ 403545627 w 264"/>
                        <a:gd name="T1" fmla="*/ 117754015 h 131"/>
                        <a:gd name="T2" fmla="*/ 591865834 w 264"/>
                        <a:gd name="T3" fmla="*/ 291050638 h 131"/>
                        <a:gd name="T4" fmla="*/ 186078792 w 264"/>
                        <a:gd name="T5" fmla="*/ 173296624 h 131"/>
                        <a:gd name="T6" fmla="*/ 0 w 264"/>
                        <a:gd name="T7" fmla="*/ 0 h 131"/>
                        <a:gd name="T8" fmla="*/ 403545627 w 264"/>
                        <a:gd name="T9" fmla="*/ 117754015 h 13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4"/>
                        <a:gd name="T16" fmla="*/ 0 h 131"/>
                        <a:gd name="T17" fmla="*/ 264 w 264"/>
                        <a:gd name="T18" fmla="*/ 131 h 13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4" h="131">
                          <a:moveTo>
                            <a:pt x="180" y="53"/>
                          </a:moveTo>
                          <a:lnTo>
                            <a:pt x="264" y="131"/>
                          </a:lnTo>
                          <a:lnTo>
                            <a:pt x="83" y="78"/>
                          </a:lnTo>
                          <a:lnTo>
                            <a:pt x="0" y="0"/>
                          </a:lnTo>
                          <a:lnTo>
                            <a:pt x="180" y="53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BDBDBD"/>
                        </a:gs>
                        <a:gs pos="100000">
                          <a:srgbClr val="4B4B4B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</p:grpSp>
            </p:grpSp>
          </p:grpSp>
        </p:grpSp>
        <p:sp>
          <p:nvSpPr>
            <p:cNvPr id="38" name="WordArt 51"/>
            <p:cNvSpPr>
              <a:spLocks noChangeArrowheads="1" noChangeShapeType="1" noTextEdit="1"/>
            </p:cNvSpPr>
            <p:nvPr/>
          </p:nvSpPr>
          <p:spPr bwMode="auto">
            <a:xfrm rot="1871965">
              <a:off x="1601" y="2329"/>
              <a:ext cx="1321" cy="108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740005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Funciones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40" name="WordArt 58"/>
            <p:cNvSpPr>
              <a:spLocks noChangeArrowheads="1" noChangeShapeType="1" noTextEdit="1"/>
            </p:cNvSpPr>
            <p:nvPr/>
          </p:nvSpPr>
          <p:spPr bwMode="auto">
            <a:xfrm rot="2571658">
              <a:off x="2189" y="1180"/>
              <a:ext cx="1418" cy="207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4295596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Funciones 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endParaRPr>
            </a:p>
          </p:txBody>
        </p:sp>
      </p:grpSp>
      <p:sp>
        <p:nvSpPr>
          <p:cNvPr id="62" name="Text Box 45"/>
          <p:cNvSpPr txBox="1">
            <a:spLocks noChangeArrowheads="1"/>
          </p:cNvSpPr>
          <p:nvPr/>
        </p:nvSpPr>
        <p:spPr bwMode="auto">
          <a:xfrm>
            <a:off x="493712" y="4071942"/>
            <a:ext cx="200658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600" b="1" noProof="1" smtClean="0">
                <a:solidFill>
                  <a:schemeClr val="bg1">
                    <a:lumMod val="85000"/>
                  </a:schemeClr>
                </a:solidFill>
              </a:rPr>
              <a:t>FUNCIONES DEL ENLACE AL MOMENTO DE LA ENTREGA</a:t>
            </a:r>
            <a:endParaRPr lang="es-MX" sz="1400" noProof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3" name="Text Box 45"/>
          <p:cNvSpPr txBox="1">
            <a:spLocks noChangeArrowheads="1"/>
          </p:cNvSpPr>
          <p:nvPr/>
        </p:nvSpPr>
        <p:spPr bwMode="auto">
          <a:xfrm>
            <a:off x="6596063" y="2618898"/>
            <a:ext cx="200977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700" b="1" noProof="1" smtClean="0"/>
              <a:t>FUNCIONES DEL ENLACE ANTES DE LA ENTREGA</a:t>
            </a:r>
            <a:endParaRPr lang="es-MX" sz="1700" noProof="1"/>
          </a:p>
        </p:txBody>
      </p:sp>
      <p:sp>
        <p:nvSpPr>
          <p:cNvPr id="64" name="TextBox 45"/>
          <p:cNvSpPr txBox="1">
            <a:spLocks noChangeArrowheads="1"/>
          </p:cNvSpPr>
          <p:nvPr/>
        </p:nvSpPr>
        <p:spPr bwMode="auto">
          <a:xfrm>
            <a:off x="503948" y="1071546"/>
            <a:ext cx="1067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ENLACE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65" name="Gruppe 91"/>
          <p:cNvGrpSpPr>
            <a:grpSpLocks/>
          </p:cNvGrpSpPr>
          <p:nvPr/>
        </p:nvGrpSpPr>
        <p:grpSpPr bwMode="auto">
          <a:xfrm>
            <a:off x="250380" y="1126842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6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grpSp>
        <p:nvGrpSpPr>
          <p:cNvPr id="2" name="Gruppe 135"/>
          <p:cNvGrpSpPr/>
          <p:nvPr/>
        </p:nvGrpSpPr>
        <p:grpSpPr>
          <a:xfrm>
            <a:off x="132481" y="3538838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8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29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0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3" name="Gruppe 135"/>
          <p:cNvGrpSpPr/>
          <p:nvPr/>
        </p:nvGrpSpPr>
        <p:grpSpPr>
          <a:xfrm>
            <a:off x="1144874" y="2417609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2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3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4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15" name="Gruppe 135"/>
          <p:cNvGrpSpPr/>
          <p:nvPr/>
        </p:nvGrpSpPr>
        <p:grpSpPr>
          <a:xfrm>
            <a:off x="2712395" y="3538838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0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1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2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17" name="Gruppe 135"/>
          <p:cNvGrpSpPr/>
          <p:nvPr/>
        </p:nvGrpSpPr>
        <p:grpSpPr>
          <a:xfrm>
            <a:off x="5335860" y="3517065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8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9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0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19" name="Gruppe 135"/>
          <p:cNvGrpSpPr/>
          <p:nvPr/>
        </p:nvGrpSpPr>
        <p:grpSpPr>
          <a:xfrm>
            <a:off x="4138425" y="4771417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6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7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8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220" name="219 Grupo"/>
          <p:cNvGrpSpPr/>
          <p:nvPr/>
        </p:nvGrpSpPr>
        <p:grpSpPr>
          <a:xfrm>
            <a:off x="1619672" y="836712"/>
            <a:ext cx="2376263" cy="2635151"/>
            <a:chOff x="1619672" y="836712"/>
            <a:chExt cx="2376263" cy="2635151"/>
          </a:xfrm>
        </p:grpSpPr>
        <p:grpSp>
          <p:nvGrpSpPr>
            <p:cNvPr id="6" name="Gruppe 71"/>
            <p:cNvGrpSpPr>
              <a:grpSpLocks/>
            </p:cNvGrpSpPr>
            <p:nvPr/>
          </p:nvGrpSpPr>
          <p:grpSpPr bwMode="auto">
            <a:xfrm>
              <a:off x="1779403" y="3252788"/>
              <a:ext cx="393700" cy="219075"/>
              <a:chOff x="5198609" y="3361871"/>
              <a:chExt cx="393700" cy="219075"/>
            </a:xfrm>
            <a:solidFill>
              <a:srgbClr val="C00000"/>
            </a:solidFill>
          </p:grpSpPr>
          <p:sp>
            <p:nvSpPr>
              <p:cNvPr id="8328" name="Kombinationstegning 444"/>
              <p:cNvSpPr>
                <a:spLocks noChangeArrowheads="1"/>
              </p:cNvSpPr>
              <p:nvPr/>
            </p:nvSpPr>
            <p:spPr bwMode="auto">
              <a:xfrm rot="10800000">
                <a:off x="5198609" y="3422196"/>
                <a:ext cx="327025" cy="158750"/>
              </a:xfrm>
              <a:custGeom>
                <a:avLst/>
                <a:gdLst>
                  <a:gd name="T0" fmla="*/ 227675 w 342900"/>
                  <a:gd name="T1" fmla="*/ 97752 h 167246"/>
                  <a:gd name="T2" fmla="*/ 297446 w 342900"/>
                  <a:gd name="T3" fmla="*/ 97752 h 167246"/>
                  <a:gd name="T4" fmla="*/ 279085 w 342900"/>
                  <a:gd name="T5" fmla="*/ 0 h 167246"/>
                  <a:gd name="T6" fmla="*/ 0 w 342900"/>
                  <a:gd name="T7" fmla="*/ 94130 h 167246"/>
                  <a:gd name="T8" fmla="*/ 80787 w 342900"/>
                  <a:gd name="T9" fmla="*/ 97752 h 167246"/>
                  <a:gd name="T10" fmla="*/ 9155 w 342900"/>
                  <a:gd name="T11" fmla="*/ 143031 h 167246"/>
                  <a:gd name="T12" fmla="*/ 172593 w 342900"/>
                  <a:gd name="T13" fmla="*/ 141195 h 167246"/>
                  <a:gd name="T14" fmla="*/ 227675 w 342900"/>
                  <a:gd name="T15" fmla="*/ 97752 h 167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2900"/>
                  <a:gd name="T25" fmla="*/ 0 h 167246"/>
                  <a:gd name="T26" fmla="*/ 342900 w 342900"/>
                  <a:gd name="T27" fmla="*/ 167246 h 167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2900" h="167246">
                    <a:moveTo>
                      <a:pt x="262467" y="114300"/>
                    </a:moveTo>
                    <a:lnTo>
                      <a:pt x="342900" y="114300"/>
                    </a:lnTo>
                    <a:lnTo>
                      <a:pt x="321733" y="0"/>
                    </a:lnTo>
                    <a:lnTo>
                      <a:pt x="0" y="110066"/>
                    </a:lnTo>
                    <a:lnTo>
                      <a:pt x="93133" y="114300"/>
                    </a:lnTo>
                    <a:lnTo>
                      <a:pt x="10554" y="167246"/>
                    </a:lnTo>
                    <a:lnTo>
                      <a:pt x="198967" y="165100"/>
                    </a:lnTo>
                    <a:lnTo>
                      <a:pt x="262467" y="1143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29" name="Freeform 101"/>
              <p:cNvSpPr>
                <a:spLocks/>
              </p:cNvSpPr>
              <p:nvPr/>
            </p:nvSpPr>
            <p:spPr bwMode="auto">
              <a:xfrm>
                <a:off x="5339897" y="339362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30" name="Freeform 101"/>
              <p:cNvSpPr>
                <a:spLocks/>
              </p:cNvSpPr>
              <p:nvPr/>
            </p:nvSpPr>
            <p:spPr bwMode="auto">
              <a:xfrm>
                <a:off x="5379584" y="336187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488" name="Rektangel 750"/>
            <p:cNvSpPr>
              <a:spLocks noChangeArrowheads="1"/>
            </p:cNvSpPr>
            <p:nvPr/>
          </p:nvSpPr>
          <p:spPr bwMode="auto">
            <a:xfrm>
              <a:off x="2257836" y="1772816"/>
              <a:ext cx="1666092" cy="648072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210" name="Rektangel 751"/>
            <p:cNvSpPr>
              <a:spLocks noChangeArrowheads="1"/>
            </p:cNvSpPr>
            <p:nvPr/>
          </p:nvSpPr>
          <p:spPr bwMode="auto">
            <a:xfrm>
              <a:off x="2257836" y="1772815"/>
              <a:ext cx="173809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REGISTRAR UNIDAD ADMINISTRATIVA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8192" name="Gruppe 739"/>
            <p:cNvGrpSpPr>
              <a:grpSpLocks/>
            </p:cNvGrpSpPr>
            <p:nvPr/>
          </p:nvGrpSpPr>
          <p:grpSpPr bwMode="auto">
            <a:xfrm>
              <a:off x="1619672" y="836712"/>
              <a:ext cx="1003300" cy="1654175"/>
              <a:chOff x="2023838" y="4223655"/>
              <a:chExt cx="1002390" cy="1654629"/>
            </a:xfrm>
          </p:grpSpPr>
          <p:grpSp>
            <p:nvGrpSpPr>
              <p:cNvPr id="8193" name="Gruppe 832"/>
              <p:cNvGrpSpPr>
                <a:grpSpLocks/>
              </p:cNvGrpSpPr>
              <p:nvPr/>
            </p:nvGrpSpPr>
            <p:grpSpPr bwMode="auto">
              <a:xfrm>
                <a:off x="2023838" y="4223655"/>
                <a:ext cx="915159" cy="1654629"/>
                <a:chOff x="510723" y="3973286"/>
                <a:chExt cx="1306511" cy="2362200"/>
              </a:xfrm>
            </p:grpSpPr>
            <p:sp>
              <p:nvSpPr>
                <p:cNvPr id="8224" name="Freeform 60"/>
                <p:cNvSpPr>
                  <a:spLocks noEditPoints="1"/>
                </p:cNvSpPr>
                <p:nvPr/>
              </p:nvSpPr>
              <p:spPr bwMode="auto">
                <a:xfrm>
                  <a:off x="510723" y="3973286"/>
                  <a:ext cx="871759" cy="2362200"/>
                </a:xfrm>
                <a:custGeom>
                  <a:avLst/>
                  <a:gdLst>
                    <a:gd name="T0" fmla="*/ 2147483647 w 1130"/>
                    <a:gd name="T1" fmla="*/ 2147483647 h 3060"/>
                    <a:gd name="T2" fmla="*/ 2147483647 w 1130"/>
                    <a:gd name="T3" fmla="*/ 2147483647 h 3060"/>
                    <a:gd name="T4" fmla="*/ 2147483647 w 1130"/>
                    <a:gd name="T5" fmla="*/ 2147483647 h 3060"/>
                    <a:gd name="T6" fmla="*/ 2147483647 w 1130"/>
                    <a:gd name="T7" fmla="*/ 2147483647 h 3060"/>
                    <a:gd name="T8" fmla="*/ 2147483647 w 1130"/>
                    <a:gd name="T9" fmla="*/ 2147483647 h 3060"/>
                    <a:gd name="T10" fmla="*/ 2147483647 w 1130"/>
                    <a:gd name="T11" fmla="*/ 2147483647 h 3060"/>
                    <a:gd name="T12" fmla="*/ 2147483647 w 1130"/>
                    <a:gd name="T13" fmla="*/ 2147483647 h 3060"/>
                    <a:gd name="T14" fmla="*/ 2147483647 w 1130"/>
                    <a:gd name="T15" fmla="*/ 2147483647 h 3060"/>
                    <a:gd name="T16" fmla="*/ 2147483647 w 1130"/>
                    <a:gd name="T17" fmla="*/ 2147483647 h 3060"/>
                    <a:gd name="T18" fmla="*/ 2147483647 w 1130"/>
                    <a:gd name="T19" fmla="*/ 2147483647 h 3060"/>
                    <a:gd name="T20" fmla="*/ 2147483647 w 1130"/>
                    <a:gd name="T21" fmla="*/ 2147483647 h 3060"/>
                    <a:gd name="T22" fmla="*/ 2147483647 w 1130"/>
                    <a:gd name="T23" fmla="*/ 2147483647 h 3060"/>
                    <a:gd name="T24" fmla="*/ 2147483647 w 1130"/>
                    <a:gd name="T25" fmla="*/ 2147483647 h 3060"/>
                    <a:gd name="T26" fmla="*/ 2147483647 w 1130"/>
                    <a:gd name="T27" fmla="*/ 2147483647 h 3060"/>
                    <a:gd name="T28" fmla="*/ 2147483647 w 1130"/>
                    <a:gd name="T29" fmla="*/ 2147483647 h 3060"/>
                    <a:gd name="T30" fmla="*/ 2147483647 w 1130"/>
                    <a:gd name="T31" fmla="*/ 2147483647 h 3060"/>
                    <a:gd name="T32" fmla="*/ 2147483647 w 1130"/>
                    <a:gd name="T33" fmla="*/ 2147483647 h 3060"/>
                    <a:gd name="T34" fmla="*/ 2147483647 w 1130"/>
                    <a:gd name="T35" fmla="*/ 2147483647 h 3060"/>
                    <a:gd name="T36" fmla="*/ 2147483647 w 1130"/>
                    <a:gd name="T37" fmla="*/ 2147483647 h 3060"/>
                    <a:gd name="T38" fmla="*/ 2147483647 w 1130"/>
                    <a:gd name="T39" fmla="*/ 2147483647 h 3060"/>
                    <a:gd name="T40" fmla="*/ 2147483647 w 1130"/>
                    <a:gd name="T41" fmla="*/ 2147483647 h 3060"/>
                    <a:gd name="T42" fmla="*/ 2147483647 w 1130"/>
                    <a:gd name="T43" fmla="*/ 2147483647 h 3060"/>
                    <a:gd name="T44" fmla="*/ 2147483647 w 1130"/>
                    <a:gd name="T45" fmla="*/ 2147483647 h 3060"/>
                    <a:gd name="T46" fmla="*/ 2147483647 w 1130"/>
                    <a:gd name="T47" fmla="*/ 2147483647 h 3060"/>
                    <a:gd name="T48" fmla="*/ 2147483647 w 1130"/>
                    <a:gd name="T49" fmla="*/ 2147483647 h 3060"/>
                    <a:gd name="T50" fmla="*/ 2147483647 w 1130"/>
                    <a:gd name="T51" fmla="*/ 2147483647 h 3060"/>
                    <a:gd name="T52" fmla="*/ 2147483647 w 1130"/>
                    <a:gd name="T53" fmla="*/ 2147483647 h 3060"/>
                    <a:gd name="T54" fmla="*/ 2147483647 w 1130"/>
                    <a:gd name="T55" fmla="*/ 2147483647 h 3060"/>
                    <a:gd name="T56" fmla="*/ 2147483647 w 1130"/>
                    <a:gd name="T57" fmla="*/ 2147483647 h 3060"/>
                    <a:gd name="T58" fmla="*/ 2147483647 w 1130"/>
                    <a:gd name="T59" fmla="*/ 2147483647 h 3060"/>
                    <a:gd name="T60" fmla="*/ 2147483647 w 1130"/>
                    <a:gd name="T61" fmla="*/ 2147483647 h 3060"/>
                    <a:gd name="T62" fmla="*/ 2147483647 w 1130"/>
                    <a:gd name="T63" fmla="*/ 2147483647 h 3060"/>
                    <a:gd name="T64" fmla="*/ 2147483647 w 1130"/>
                    <a:gd name="T65" fmla="*/ 2147483647 h 3060"/>
                    <a:gd name="T66" fmla="*/ 2147483647 w 1130"/>
                    <a:gd name="T67" fmla="*/ 2147483647 h 3060"/>
                    <a:gd name="T68" fmla="*/ 2147483647 w 1130"/>
                    <a:gd name="T69" fmla="*/ 2147483647 h 3060"/>
                    <a:gd name="T70" fmla="*/ 2147483647 w 1130"/>
                    <a:gd name="T71" fmla="*/ 2147483647 h 3060"/>
                    <a:gd name="T72" fmla="*/ 2147483647 w 1130"/>
                    <a:gd name="T73" fmla="*/ 2147483647 h 3060"/>
                    <a:gd name="T74" fmla="*/ 2147483647 w 1130"/>
                    <a:gd name="T75" fmla="*/ 2147483647 h 3060"/>
                    <a:gd name="T76" fmla="*/ 2147483647 w 1130"/>
                    <a:gd name="T77" fmla="*/ 2147483647 h 3060"/>
                    <a:gd name="T78" fmla="*/ 2147483647 w 1130"/>
                    <a:gd name="T79" fmla="*/ 2147483647 h 3060"/>
                    <a:gd name="T80" fmla="*/ 2147483647 w 1130"/>
                    <a:gd name="T81" fmla="*/ 2147483647 h 3060"/>
                    <a:gd name="T82" fmla="*/ 2147483647 w 1130"/>
                    <a:gd name="T83" fmla="*/ 2147483647 h 3060"/>
                    <a:gd name="T84" fmla="*/ 2147483647 w 1130"/>
                    <a:gd name="T85" fmla="*/ 2147483647 h 3060"/>
                    <a:gd name="T86" fmla="*/ 2147483647 w 1130"/>
                    <a:gd name="T87" fmla="*/ 2147483647 h 3060"/>
                    <a:gd name="T88" fmla="*/ 2147483647 w 1130"/>
                    <a:gd name="T89" fmla="*/ 2147483647 h 3060"/>
                    <a:gd name="T90" fmla="*/ 2147483647 w 1130"/>
                    <a:gd name="T91" fmla="*/ 2147483647 h 3060"/>
                    <a:gd name="T92" fmla="*/ 2147483647 w 1130"/>
                    <a:gd name="T93" fmla="*/ 2147483647 h 3060"/>
                    <a:gd name="T94" fmla="*/ 2147483647 w 1130"/>
                    <a:gd name="T95" fmla="*/ 2147483647 h 3060"/>
                    <a:gd name="T96" fmla="*/ 2147483647 w 1130"/>
                    <a:gd name="T97" fmla="*/ 2147483647 h 3060"/>
                    <a:gd name="T98" fmla="*/ 2147483647 w 1130"/>
                    <a:gd name="T99" fmla="*/ 2147483647 h 3060"/>
                    <a:gd name="T100" fmla="*/ 2147483647 w 1130"/>
                    <a:gd name="T101" fmla="*/ 2147483647 h 3060"/>
                    <a:gd name="T102" fmla="*/ 2147483647 w 1130"/>
                    <a:gd name="T103" fmla="*/ 2147483647 h 3060"/>
                    <a:gd name="T104" fmla="*/ 2147483647 w 1130"/>
                    <a:gd name="T105" fmla="*/ 2147483647 h 3060"/>
                    <a:gd name="T106" fmla="*/ 2147483647 w 1130"/>
                    <a:gd name="T107" fmla="*/ 2147483647 h 3060"/>
                    <a:gd name="T108" fmla="*/ 2147483647 w 1130"/>
                    <a:gd name="T109" fmla="*/ 2147483647 h 3060"/>
                    <a:gd name="T110" fmla="*/ 2147483647 w 1130"/>
                    <a:gd name="T111" fmla="*/ 2147483647 h 3060"/>
                    <a:gd name="T112" fmla="*/ 2147483647 w 1130"/>
                    <a:gd name="T113" fmla="*/ 2147483647 h 3060"/>
                    <a:gd name="T114" fmla="*/ 2147483647 w 1130"/>
                    <a:gd name="T115" fmla="*/ 2147483647 h 3060"/>
                    <a:gd name="T116" fmla="*/ 2147483647 w 1130"/>
                    <a:gd name="T117" fmla="*/ 2147483647 h 3060"/>
                    <a:gd name="T118" fmla="*/ 2147483647 w 1130"/>
                    <a:gd name="T119" fmla="*/ 2147483647 h 306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130"/>
                    <a:gd name="T181" fmla="*/ 0 h 3060"/>
                    <a:gd name="T182" fmla="*/ 1130 w 1130"/>
                    <a:gd name="T183" fmla="*/ 3060 h 3060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130" h="3060">
                      <a:moveTo>
                        <a:pt x="1126" y="1622"/>
                      </a:moveTo>
                      <a:lnTo>
                        <a:pt x="1122" y="1610"/>
                      </a:lnTo>
                      <a:lnTo>
                        <a:pt x="1118" y="1598"/>
                      </a:lnTo>
                      <a:lnTo>
                        <a:pt x="1114" y="1582"/>
                      </a:lnTo>
                      <a:lnTo>
                        <a:pt x="1110" y="1562"/>
                      </a:lnTo>
                      <a:lnTo>
                        <a:pt x="1106" y="1544"/>
                      </a:lnTo>
                      <a:lnTo>
                        <a:pt x="1102" y="1524"/>
                      </a:lnTo>
                      <a:lnTo>
                        <a:pt x="1098" y="1504"/>
                      </a:lnTo>
                      <a:lnTo>
                        <a:pt x="1094" y="1480"/>
                      </a:lnTo>
                      <a:lnTo>
                        <a:pt x="1090" y="1462"/>
                      </a:lnTo>
                      <a:lnTo>
                        <a:pt x="1086" y="1438"/>
                      </a:lnTo>
                      <a:lnTo>
                        <a:pt x="1082" y="1414"/>
                      </a:lnTo>
                      <a:lnTo>
                        <a:pt x="1078" y="1392"/>
                      </a:lnTo>
                      <a:lnTo>
                        <a:pt x="1074" y="1364"/>
                      </a:lnTo>
                      <a:lnTo>
                        <a:pt x="1070" y="1348"/>
                      </a:lnTo>
                      <a:lnTo>
                        <a:pt x="1076" y="1348"/>
                      </a:lnTo>
                      <a:lnTo>
                        <a:pt x="1066" y="1320"/>
                      </a:lnTo>
                      <a:lnTo>
                        <a:pt x="970" y="538"/>
                      </a:lnTo>
                      <a:lnTo>
                        <a:pt x="970" y="534"/>
                      </a:lnTo>
                      <a:lnTo>
                        <a:pt x="962" y="534"/>
                      </a:lnTo>
                      <a:lnTo>
                        <a:pt x="962" y="526"/>
                      </a:lnTo>
                      <a:lnTo>
                        <a:pt x="958" y="518"/>
                      </a:lnTo>
                      <a:lnTo>
                        <a:pt x="954" y="510"/>
                      </a:lnTo>
                      <a:lnTo>
                        <a:pt x="950" y="506"/>
                      </a:lnTo>
                      <a:lnTo>
                        <a:pt x="946" y="498"/>
                      </a:lnTo>
                      <a:lnTo>
                        <a:pt x="942" y="492"/>
                      </a:lnTo>
                      <a:lnTo>
                        <a:pt x="938" y="488"/>
                      </a:lnTo>
                      <a:lnTo>
                        <a:pt x="934" y="484"/>
                      </a:lnTo>
                      <a:lnTo>
                        <a:pt x="930" y="480"/>
                      </a:lnTo>
                      <a:lnTo>
                        <a:pt x="926" y="476"/>
                      </a:lnTo>
                      <a:lnTo>
                        <a:pt x="922" y="472"/>
                      </a:lnTo>
                      <a:lnTo>
                        <a:pt x="920" y="468"/>
                      </a:lnTo>
                      <a:lnTo>
                        <a:pt x="916" y="464"/>
                      </a:lnTo>
                      <a:lnTo>
                        <a:pt x="908" y="460"/>
                      </a:lnTo>
                      <a:lnTo>
                        <a:pt x="892" y="456"/>
                      </a:lnTo>
                      <a:lnTo>
                        <a:pt x="888" y="452"/>
                      </a:lnTo>
                      <a:lnTo>
                        <a:pt x="880" y="448"/>
                      </a:lnTo>
                      <a:lnTo>
                        <a:pt x="872" y="444"/>
                      </a:lnTo>
                      <a:lnTo>
                        <a:pt x="864" y="440"/>
                      </a:lnTo>
                      <a:lnTo>
                        <a:pt x="852" y="436"/>
                      </a:lnTo>
                      <a:lnTo>
                        <a:pt x="842" y="432"/>
                      </a:lnTo>
                      <a:lnTo>
                        <a:pt x="822" y="428"/>
                      </a:lnTo>
                      <a:lnTo>
                        <a:pt x="806" y="424"/>
                      </a:lnTo>
                      <a:lnTo>
                        <a:pt x="794" y="422"/>
                      </a:lnTo>
                      <a:lnTo>
                        <a:pt x="774" y="418"/>
                      </a:lnTo>
                      <a:lnTo>
                        <a:pt x="760" y="414"/>
                      </a:lnTo>
                      <a:lnTo>
                        <a:pt x="744" y="410"/>
                      </a:lnTo>
                      <a:lnTo>
                        <a:pt x="744" y="402"/>
                      </a:lnTo>
                      <a:lnTo>
                        <a:pt x="748" y="386"/>
                      </a:lnTo>
                      <a:lnTo>
                        <a:pt x="748" y="378"/>
                      </a:lnTo>
                      <a:lnTo>
                        <a:pt x="760" y="378"/>
                      </a:lnTo>
                      <a:lnTo>
                        <a:pt x="766" y="374"/>
                      </a:lnTo>
                      <a:lnTo>
                        <a:pt x="770" y="366"/>
                      </a:lnTo>
                      <a:lnTo>
                        <a:pt x="770" y="354"/>
                      </a:lnTo>
                      <a:lnTo>
                        <a:pt x="766" y="344"/>
                      </a:lnTo>
                      <a:lnTo>
                        <a:pt x="766" y="336"/>
                      </a:lnTo>
                      <a:lnTo>
                        <a:pt x="770" y="320"/>
                      </a:lnTo>
                      <a:lnTo>
                        <a:pt x="770" y="292"/>
                      </a:lnTo>
                      <a:lnTo>
                        <a:pt x="770" y="288"/>
                      </a:lnTo>
                      <a:lnTo>
                        <a:pt x="772" y="276"/>
                      </a:lnTo>
                      <a:lnTo>
                        <a:pt x="778" y="280"/>
                      </a:lnTo>
                      <a:lnTo>
                        <a:pt x="786" y="280"/>
                      </a:lnTo>
                      <a:lnTo>
                        <a:pt x="786" y="276"/>
                      </a:lnTo>
                      <a:lnTo>
                        <a:pt x="782" y="272"/>
                      </a:lnTo>
                      <a:lnTo>
                        <a:pt x="778" y="266"/>
                      </a:lnTo>
                      <a:lnTo>
                        <a:pt x="782" y="262"/>
                      </a:lnTo>
                      <a:lnTo>
                        <a:pt x="786" y="258"/>
                      </a:lnTo>
                      <a:lnTo>
                        <a:pt x="790" y="254"/>
                      </a:lnTo>
                      <a:lnTo>
                        <a:pt x="794" y="250"/>
                      </a:lnTo>
                      <a:lnTo>
                        <a:pt x="798" y="246"/>
                      </a:lnTo>
                      <a:lnTo>
                        <a:pt x="798" y="238"/>
                      </a:lnTo>
                      <a:lnTo>
                        <a:pt x="794" y="194"/>
                      </a:lnTo>
                      <a:lnTo>
                        <a:pt x="790" y="164"/>
                      </a:lnTo>
                      <a:lnTo>
                        <a:pt x="786" y="152"/>
                      </a:lnTo>
                      <a:lnTo>
                        <a:pt x="782" y="120"/>
                      </a:lnTo>
                      <a:lnTo>
                        <a:pt x="778" y="110"/>
                      </a:lnTo>
                      <a:lnTo>
                        <a:pt x="774" y="98"/>
                      </a:lnTo>
                      <a:lnTo>
                        <a:pt x="770" y="90"/>
                      </a:lnTo>
                      <a:lnTo>
                        <a:pt x="766" y="82"/>
                      </a:lnTo>
                      <a:lnTo>
                        <a:pt x="764" y="78"/>
                      </a:lnTo>
                      <a:lnTo>
                        <a:pt x="760" y="70"/>
                      </a:lnTo>
                      <a:lnTo>
                        <a:pt x="756" y="66"/>
                      </a:lnTo>
                      <a:lnTo>
                        <a:pt x="752" y="58"/>
                      </a:lnTo>
                      <a:lnTo>
                        <a:pt x="748" y="54"/>
                      </a:lnTo>
                      <a:lnTo>
                        <a:pt x="744" y="50"/>
                      </a:lnTo>
                      <a:lnTo>
                        <a:pt x="740" y="46"/>
                      </a:lnTo>
                      <a:lnTo>
                        <a:pt x="736" y="44"/>
                      </a:lnTo>
                      <a:lnTo>
                        <a:pt x="732" y="40"/>
                      </a:lnTo>
                      <a:lnTo>
                        <a:pt x="724" y="36"/>
                      </a:lnTo>
                      <a:lnTo>
                        <a:pt x="720" y="32"/>
                      </a:lnTo>
                      <a:lnTo>
                        <a:pt x="712" y="28"/>
                      </a:lnTo>
                      <a:lnTo>
                        <a:pt x="708" y="24"/>
                      </a:lnTo>
                      <a:lnTo>
                        <a:pt x="700" y="20"/>
                      </a:lnTo>
                      <a:lnTo>
                        <a:pt x="692" y="16"/>
                      </a:lnTo>
                      <a:lnTo>
                        <a:pt x="686" y="12"/>
                      </a:lnTo>
                      <a:lnTo>
                        <a:pt x="674" y="8"/>
                      </a:lnTo>
                      <a:lnTo>
                        <a:pt x="654" y="4"/>
                      </a:lnTo>
                      <a:lnTo>
                        <a:pt x="638" y="0"/>
                      </a:lnTo>
                      <a:lnTo>
                        <a:pt x="600" y="0"/>
                      </a:lnTo>
                      <a:lnTo>
                        <a:pt x="588" y="4"/>
                      </a:lnTo>
                      <a:lnTo>
                        <a:pt x="564" y="8"/>
                      </a:lnTo>
                      <a:lnTo>
                        <a:pt x="556" y="12"/>
                      </a:lnTo>
                      <a:lnTo>
                        <a:pt x="548" y="16"/>
                      </a:lnTo>
                      <a:lnTo>
                        <a:pt x="540" y="20"/>
                      </a:lnTo>
                      <a:lnTo>
                        <a:pt x="534" y="24"/>
                      </a:lnTo>
                      <a:lnTo>
                        <a:pt x="526" y="28"/>
                      </a:lnTo>
                      <a:lnTo>
                        <a:pt x="514" y="32"/>
                      </a:lnTo>
                      <a:lnTo>
                        <a:pt x="510" y="36"/>
                      </a:lnTo>
                      <a:lnTo>
                        <a:pt x="506" y="40"/>
                      </a:lnTo>
                      <a:lnTo>
                        <a:pt x="502" y="44"/>
                      </a:lnTo>
                      <a:lnTo>
                        <a:pt x="498" y="46"/>
                      </a:lnTo>
                      <a:lnTo>
                        <a:pt x="490" y="50"/>
                      </a:lnTo>
                      <a:lnTo>
                        <a:pt x="486" y="54"/>
                      </a:lnTo>
                      <a:lnTo>
                        <a:pt x="482" y="58"/>
                      </a:lnTo>
                      <a:lnTo>
                        <a:pt x="474" y="62"/>
                      </a:lnTo>
                      <a:lnTo>
                        <a:pt x="474" y="70"/>
                      </a:lnTo>
                      <a:lnTo>
                        <a:pt x="466" y="70"/>
                      </a:lnTo>
                      <a:lnTo>
                        <a:pt x="464" y="82"/>
                      </a:lnTo>
                      <a:lnTo>
                        <a:pt x="464" y="90"/>
                      </a:lnTo>
                      <a:lnTo>
                        <a:pt x="464" y="94"/>
                      </a:lnTo>
                      <a:lnTo>
                        <a:pt x="460" y="98"/>
                      </a:lnTo>
                      <a:lnTo>
                        <a:pt x="460" y="106"/>
                      </a:lnTo>
                      <a:lnTo>
                        <a:pt x="460" y="118"/>
                      </a:lnTo>
                      <a:lnTo>
                        <a:pt x="456" y="168"/>
                      </a:lnTo>
                      <a:lnTo>
                        <a:pt x="452" y="180"/>
                      </a:lnTo>
                      <a:lnTo>
                        <a:pt x="452" y="184"/>
                      </a:lnTo>
                      <a:lnTo>
                        <a:pt x="456" y="258"/>
                      </a:lnTo>
                      <a:lnTo>
                        <a:pt x="460" y="262"/>
                      </a:lnTo>
                      <a:lnTo>
                        <a:pt x="464" y="266"/>
                      </a:lnTo>
                      <a:lnTo>
                        <a:pt x="466" y="276"/>
                      </a:lnTo>
                      <a:lnTo>
                        <a:pt x="470" y="284"/>
                      </a:lnTo>
                      <a:lnTo>
                        <a:pt x="444" y="284"/>
                      </a:lnTo>
                      <a:lnTo>
                        <a:pt x="436" y="288"/>
                      </a:lnTo>
                      <a:lnTo>
                        <a:pt x="428" y="292"/>
                      </a:lnTo>
                      <a:lnTo>
                        <a:pt x="424" y="296"/>
                      </a:lnTo>
                      <a:lnTo>
                        <a:pt x="420" y="304"/>
                      </a:lnTo>
                      <a:lnTo>
                        <a:pt x="416" y="308"/>
                      </a:lnTo>
                      <a:lnTo>
                        <a:pt x="412" y="312"/>
                      </a:lnTo>
                      <a:lnTo>
                        <a:pt x="408" y="320"/>
                      </a:lnTo>
                      <a:lnTo>
                        <a:pt x="404" y="324"/>
                      </a:lnTo>
                      <a:lnTo>
                        <a:pt x="400" y="332"/>
                      </a:lnTo>
                      <a:lnTo>
                        <a:pt x="396" y="336"/>
                      </a:lnTo>
                      <a:lnTo>
                        <a:pt x="392" y="340"/>
                      </a:lnTo>
                      <a:lnTo>
                        <a:pt x="390" y="344"/>
                      </a:lnTo>
                      <a:lnTo>
                        <a:pt x="386" y="350"/>
                      </a:lnTo>
                      <a:lnTo>
                        <a:pt x="382" y="354"/>
                      </a:lnTo>
                      <a:lnTo>
                        <a:pt x="378" y="358"/>
                      </a:lnTo>
                      <a:lnTo>
                        <a:pt x="346" y="362"/>
                      </a:lnTo>
                      <a:lnTo>
                        <a:pt x="318" y="366"/>
                      </a:lnTo>
                      <a:lnTo>
                        <a:pt x="300" y="370"/>
                      </a:lnTo>
                      <a:lnTo>
                        <a:pt x="292" y="374"/>
                      </a:lnTo>
                      <a:lnTo>
                        <a:pt x="284" y="378"/>
                      </a:lnTo>
                      <a:lnTo>
                        <a:pt x="276" y="382"/>
                      </a:lnTo>
                      <a:lnTo>
                        <a:pt x="230" y="386"/>
                      </a:lnTo>
                      <a:lnTo>
                        <a:pt x="210" y="390"/>
                      </a:lnTo>
                      <a:lnTo>
                        <a:pt x="194" y="394"/>
                      </a:lnTo>
                      <a:lnTo>
                        <a:pt x="182" y="398"/>
                      </a:lnTo>
                      <a:lnTo>
                        <a:pt x="166" y="402"/>
                      </a:lnTo>
                      <a:lnTo>
                        <a:pt x="156" y="406"/>
                      </a:lnTo>
                      <a:lnTo>
                        <a:pt x="144" y="410"/>
                      </a:lnTo>
                      <a:lnTo>
                        <a:pt x="140" y="414"/>
                      </a:lnTo>
                      <a:lnTo>
                        <a:pt x="128" y="418"/>
                      </a:lnTo>
                      <a:lnTo>
                        <a:pt x="116" y="422"/>
                      </a:lnTo>
                      <a:lnTo>
                        <a:pt x="112" y="424"/>
                      </a:lnTo>
                      <a:lnTo>
                        <a:pt x="108" y="428"/>
                      </a:lnTo>
                      <a:lnTo>
                        <a:pt x="104" y="436"/>
                      </a:lnTo>
                      <a:lnTo>
                        <a:pt x="100" y="448"/>
                      </a:lnTo>
                      <a:lnTo>
                        <a:pt x="96" y="468"/>
                      </a:lnTo>
                      <a:lnTo>
                        <a:pt x="92" y="526"/>
                      </a:lnTo>
                      <a:lnTo>
                        <a:pt x="92" y="542"/>
                      </a:lnTo>
                      <a:lnTo>
                        <a:pt x="96" y="550"/>
                      </a:lnTo>
                      <a:lnTo>
                        <a:pt x="100" y="558"/>
                      </a:lnTo>
                      <a:lnTo>
                        <a:pt x="100" y="600"/>
                      </a:lnTo>
                      <a:lnTo>
                        <a:pt x="92" y="604"/>
                      </a:lnTo>
                      <a:lnTo>
                        <a:pt x="88" y="608"/>
                      </a:lnTo>
                      <a:lnTo>
                        <a:pt x="86" y="612"/>
                      </a:lnTo>
                      <a:lnTo>
                        <a:pt x="82" y="616"/>
                      </a:lnTo>
                      <a:lnTo>
                        <a:pt x="78" y="648"/>
                      </a:lnTo>
                      <a:lnTo>
                        <a:pt x="66" y="650"/>
                      </a:lnTo>
                      <a:lnTo>
                        <a:pt x="62" y="654"/>
                      </a:lnTo>
                      <a:lnTo>
                        <a:pt x="58" y="658"/>
                      </a:lnTo>
                      <a:lnTo>
                        <a:pt x="54" y="662"/>
                      </a:lnTo>
                      <a:lnTo>
                        <a:pt x="50" y="678"/>
                      </a:lnTo>
                      <a:lnTo>
                        <a:pt x="46" y="694"/>
                      </a:lnTo>
                      <a:lnTo>
                        <a:pt x="42" y="706"/>
                      </a:lnTo>
                      <a:lnTo>
                        <a:pt x="38" y="714"/>
                      </a:lnTo>
                      <a:lnTo>
                        <a:pt x="34" y="724"/>
                      </a:lnTo>
                      <a:lnTo>
                        <a:pt x="30" y="732"/>
                      </a:lnTo>
                      <a:lnTo>
                        <a:pt x="26" y="744"/>
                      </a:lnTo>
                      <a:lnTo>
                        <a:pt x="22" y="752"/>
                      </a:lnTo>
                      <a:lnTo>
                        <a:pt x="18" y="760"/>
                      </a:lnTo>
                      <a:lnTo>
                        <a:pt x="14" y="772"/>
                      </a:lnTo>
                      <a:lnTo>
                        <a:pt x="12" y="780"/>
                      </a:lnTo>
                      <a:lnTo>
                        <a:pt x="8" y="792"/>
                      </a:lnTo>
                      <a:lnTo>
                        <a:pt x="4" y="802"/>
                      </a:lnTo>
                      <a:lnTo>
                        <a:pt x="0" y="826"/>
                      </a:lnTo>
                      <a:lnTo>
                        <a:pt x="0" y="884"/>
                      </a:lnTo>
                      <a:lnTo>
                        <a:pt x="4" y="912"/>
                      </a:lnTo>
                      <a:lnTo>
                        <a:pt x="8" y="920"/>
                      </a:lnTo>
                      <a:lnTo>
                        <a:pt x="12" y="928"/>
                      </a:lnTo>
                      <a:lnTo>
                        <a:pt x="14" y="936"/>
                      </a:lnTo>
                      <a:lnTo>
                        <a:pt x="18" y="940"/>
                      </a:lnTo>
                      <a:lnTo>
                        <a:pt x="22" y="948"/>
                      </a:lnTo>
                      <a:lnTo>
                        <a:pt x="26" y="952"/>
                      </a:lnTo>
                      <a:lnTo>
                        <a:pt x="30" y="954"/>
                      </a:lnTo>
                      <a:lnTo>
                        <a:pt x="38" y="958"/>
                      </a:lnTo>
                      <a:lnTo>
                        <a:pt x="42" y="962"/>
                      </a:lnTo>
                      <a:lnTo>
                        <a:pt x="46" y="966"/>
                      </a:lnTo>
                      <a:lnTo>
                        <a:pt x="50" y="970"/>
                      </a:lnTo>
                      <a:lnTo>
                        <a:pt x="66" y="974"/>
                      </a:lnTo>
                      <a:lnTo>
                        <a:pt x="116" y="978"/>
                      </a:lnTo>
                      <a:lnTo>
                        <a:pt x="128" y="982"/>
                      </a:lnTo>
                      <a:lnTo>
                        <a:pt x="148" y="986"/>
                      </a:lnTo>
                      <a:lnTo>
                        <a:pt x="162" y="990"/>
                      </a:lnTo>
                      <a:lnTo>
                        <a:pt x="174" y="990"/>
                      </a:lnTo>
                      <a:lnTo>
                        <a:pt x="174" y="1014"/>
                      </a:lnTo>
                      <a:lnTo>
                        <a:pt x="178" y="1028"/>
                      </a:lnTo>
                      <a:lnTo>
                        <a:pt x="178" y="1044"/>
                      </a:lnTo>
                      <a:lnTo>
                        <a:pt x="174" y="1106"/>
                      </a:lnTo>
                      <a:lnTo>
                        <a:pt x="170" y="1126"/>
                      </a:lnTo>
                      <a:lnTo>
                        <a:pt x="166" y="1146"/>
                      </a:lnTo>
                      <a:lnTo>
                        <a:pt x="162" y="1166"/>
                      </a:lnTo>
                      <a:lnTo>
                        <a:pt x="160" y="1192"/>
                      </a:lnTo>
                      <a:lnTo>
                        <a:pt x="156" y="1208"/>
                      </a:lnTo>
                      <a:lnTo>
                        <a:pt x="152" y="1220"/>
                      </a:lnTo>
                      <a:lnTo>
                        <a:pt x="148" y="1236"/>
                      </a:lnTo>
                      <a:lnTo>
                        <a:pt x="144" y="1248"/>
                      </a:lnTo>
                      <a:lnTo>
                        <a:pt x="140" y="1332"/>
                      </a:lnTo>
                      <a:lnTo>
                        <a:pt x="136" y="1462"/>
                      </a:lnTo>
                      <a:lnTo>
                        <a:pt x="132" y="1630"/>
                      </a:lnTo>
                      <a:lnTo>
                        <a:pt x="132" y="1640"/>
                      </a:lnTo>
                      <a:lnTo>
                        <a:pt x="152" y="1644"/>
                      </a:lnTo>
                      <a:lnTo>
                        <a:pt x="160" y="1644"/>
                      </a:lnTo>
                      <a:lnTo>
                        <a:pt x="156" y="1660"/>
                      </a:lnTo>
                      <a:lnTo>
                        <a:pt x="156" y="1726"/>
                      </a:lnTo>
                      <a:lnTo>
                        <a:pt x="160" y="1758"/>
                      </a:lnTo>
                      <a:lnTo>
                        <a:pt x="162" y="1788"/>
                      </a:lnTo>
                      <a:lnTo>
                        <a:pt x="166" y="1816"/>
                      </a:lnTo>
                      <a:lnTo>
                        <a:pt x="170" y="1844"/>
                      </a:lnTo>
                      <a:lnTo>
                        <a:pt x="174" y="1934"/>
                      </a:lnTo>
                      <a:lnTo>
                        <a:pt x="178" y="1948"/>
                      </a:lnTo>
                      <a:lnTo>
                        <a:pt x="182" y="1960"/>
                      </a:lnTo>
                      <a:lnTo>
                        <a:pt x="186" y="1968"/>
                      </a:lnTo>
                      <a:lnTo>
                        <a:pt x="190" y="2018"/>
                      </a:lnTo>
                      <a:lnTo>
                        <a:pt x="194" y="2038"/>
                      </a:lnTo>
                      <a:lnTo>
                        <a:pt x="194" y="2062"/>
                      </a:lnTo>
                      <a:lnTo>
                        <a:pt x="190" y="2082"/>
                      </a:lnTo>
                      <a:lnTo>
                        <a:pt x="186" y="2096"/>
                      </a:lnTo>
                      <a:lnTo>
                        <a:pt x="182" y="2112"/>
                      </a:lnTo>
                      <a:lnTo>
                        <a:pt x="178" y="2128"/>
                      </a:lnTo>
                      <a:lnTo>
                        <a:pt x="174" y="2178"/>
                      </a:lnTo>
                      <a:lnTo>
                        <a:pt x="170" y="2198"/>
                      </a:lnTo>
                      <a:lnTo>
                        <a:pt x="166" y="2222"/>
                      </a:lnTo>
                      <a:lnTo>
                        <a:pt x="162" y="2244"/>
                      </a:lnTo>
                      <a:lnTo>
                        <a:pt x="160" y="2272"/>
                      </a:lnTo>
                      <a:lnTo>
                        <a:pt x="156" y="2300"/>
                      </a:lnTo>
                      <a:lnTo>
                        <a:pt x="152" y="2322"/>
                      </a:lnTo>
                      <a:lnTo>
                        <a:pt x="148" y="2354"/>
                      </a:lnTo>
                      <a:lnTo>
                        <a:pt x="148" y="2466"/>
                      </a:lnTo>
                      <a:lnTo>
                        <a:pt x="152" y="2518"/>
                      </a:lnTo>
                      <a:lnTo>
                        <a:pt x="156" y="2548"/>
                      </a:lnTo>
                      <a:lnTo>
                        <a:pt x="160" y="2572"/>
                      </a:lnTo>
                      <a:lnTo>
                        <a:pt x="160" y="2626"/>
                      </a:lnTo>
                      <a:lnTo>
                        <a:pt x="160" y="2744"/>
                      </a:lnTo>
                      <a:lnTo>
                        <a:pt x="162" y="2774"/>
                      </a:lnTo>
                      <a:lnTo>
                        <a:pt x="166" y="2798"/>
                      </a:lnTo>
                      <a:lnTo>
                        <a:pt x="170" y="2826"/>
                      </a:lnTo>
                      <a:lnTo>
                        <a:pt x="174" y="2872"/>
                      </a:lnTo>
                      <a:lnTo>
                        <a:pt x="174" y="2916"/>
                      </a:lnTo>
                      <a:lnTo>
                        <a:pt x="170" y="2918"/>
                      </a:lnTo>
                      <a:lnTo>
                        <a:pt x="166" y="2926"/>
                      </a:lnTo>
                      <a:lnTo>
                        <a:pt x="162" y="2930"/>
                      </a:lnTo>
                      <a:lnTo>
                        <a:pt x="160" y="2934"/>
                      </a:lnTo>
                      <a:lnTo>
                        <a:pt x="156" y="2938"/>
                      </a:lnTo>
                      <a:lnTo>
                        <a:pt x="152" y="2942"/>
                      </a:lnTo>
                      <a:lnTo>
                        <a:pt x="148" y="2946"/>
                      </a:lnTo>
                      <a:lnTo>
                        <a:pt x="144" y="2950"/>
                      </a:lnTo>
                      <a:lnTo>
                        <a:pt x="140" y="2954"/>
                      </a:lnTo>
                      <a:lnTo>
                        <a:pt x="136" y="2958"/>
                      </a:lnTo>
                      <a:lnTo>
                        <a:pt x="132" y="2966"/>
                      </a:lnTo>
                      <a:lnTo>
                        <a:pt x="128" y="2970"/>
                      </a:lnTo>
                      <a:lnTo>
                        <a:pt x="124" y="2974"/>
                      </a:lnTo>
                      <a:lnTo>
                        <a:pt x="120" y="2982"/>
                      </a:lnTo>
                      <a:lnTo>
                        <a:pt x="116" y="3012"/>
                      </a:lnTo>
                      <a:lnTo>
                        <a:pt x="112" y="3020"/>
                      </a:lnTo>
                      <a:lnTo>
                        <a:pt x="112" y="3052"/>
                      </a:lnTo>
                      <a:lnTo>
                        <a:pt x="116" y="3056"/>
                      </a:lnTo>
                      <a:lnTo>
                        <a:pt x="124" y="3060"/>
                      </a:lnTo>
                      <a:lnTo>
                        <a:pt x="160" y="3060"/>
                      </a:lnTo>
                      <a:lnTo>
                        <a:pt x="234" y="3056"/>
                      </a:lnTo>
                      <a:lnTo>
                        <a:pt x="276" y="3052"/>
                      </a:lnTo>
                      <a:lnTo>
                        <a:pt x="288" y="3048"/>
                      </a:lnTo>
                      <a:lnTo>
                        <a:pt x="300" y="3044"/>
                      </a:lnTo>
                      <a:lnTo>
                        <a:pt x="308" y="3040"/>
                      </a:lnTo>
                      <a:lnTo>
                        <a:pt x="312" y="3036"/>
                      </a:lnTo>
                      <a:lnTo>
                        <a:pt x="316" y="3032"/>
                      </a:lnTo>
                      <a:lnTo>
                        <a:pt x="318" y="3028"/>
                      </a:lnTo>
                      <a:lnTo>
                        <a:pt x="322" y="3024"/>
                      </a:lnTo>
                      <a:lnTo>
                        <a:pt x="326" y="3020"/>
                      </a:lnTo>
                      <a:lnTo>
                        <a:pt x="330" y="3012"/>
                      </a:lnTo>
                      <a:lnTo>
                        <a:pt x="330" y="3000"/>
                      </a:lnTo>
                      <a:lnTo>
                        <a:pt x="346" y="2996"/>
                      </a:lnTo>
                      <a:lnTo>
                        <a:pt x="358" y="2992"/>
                      </a:lnTo>
                      <a:lnTo>
                        <a:pt x="366" y="2990"/>
                      </a:lnTo>
                      <a:lnTo>
                        <a:pt x="370" y="2986"/>
                      </a:lnTo>
                      <a:lnTo>
                        <a:pt x="374" y="2982"/>
                      </a:lnTo>
                      <a:lnTo>
                        <a:pt x="382" y="2978"/>
                      </a:lnTo>
                      <a:lnTo>
                        <a:pt x="386" y="2970"/>
                      </a:lnTo>
                      <a:lnTo>
                        <a:pt x="386" y="2962"/>
                      </a:lnTo>
                      <a:lnTo>
                        <a:pt x="382" y="2926"/>
                      </a:lnTo>
                      <a:lnTo>
                        <a:pt x="378" y="2912"/>
                      </a:lnTo>
                      <a:lnTo>
                        <a:pt x="374" y="2896"/>
                      </a:lnTo>
                      <a:lnTo>
                        <a:pt x="382" y="2896"/>
                      </a:lnTo>
                      <a:lnTo>
                        <a:pt x="386" y="2864"/>
                      </a:lnTo>
                      <a:lnTo>
                        <a:pt x="390" y="2848"/>
                      </a:lnTo>
                      <a:lnTo>
                        <a:pt x="392" y="2826"/>
                      </a:lnTo>
                      <a:lnTo>
                        <a:pt x="396" y="2818"/>
                      </a:lnTo>
                      <a:lnTo>
                        <a:pt x="400" y="2806"/>
                      </a:lnTo>
                      <a:lnTo>
                        <a:pt x="404" y="2790"/>
                      </a:lnTo>
                      <a:lnTo>
                        <a:pt x="408" y="2778"/>
                      </a:lnTo>
                      <a:lnTo>
                        <a:pt x="412" y="2762"/>
                      </a:lnTo>
                      <a:lnTo>
                        <a:pt x="416" y="2752"/>
                      </a:lnTo>
                      <a:lnTo>
                        <a:pt x="420" y="2736"/>
                      </a:lnTo>
                      <a:lnTo>
                        <a:pt x="424" y="2720"/>
                      </a:lnTo>
                      <a:lnTo>
                        <a:pt x="428" y="2700"/>
                      </a:lnTo>
                      <a:lnTo>
                        <a:pt x="432" y="2678"/>
                      </a:lnTo>
                      <a:lnTo>
                        <a:pt x="436" y="2654"/>
                      </a:lnTo>
                      <a:lnTo>
                        <a:pt x="440" y="2630"/>
                      </a:lnTo>
                      <a:lnTo>
                        <a:pt x="444" y="2588"/>
                      </a:lnTo>
                      <a:lnTo>
                        <a:pt x="448" y="2514"/>
                      </a:lnTo>
                      <a:lnTo>
                        <a:pt x="448" y="2408"/>
                      </a:lnTo>
                      <a:lnTo>
                        <a:pt x="444" y="2272"/>
                      </a:lnTo>
                      <a:lnTo>
                        <a:pt x="440" y="2162"/>
                      </a:lnTo>
                      <a:lnTo>
                        <a:pt x="440" y="1948"/>
                      </a:lnTo>
                      <a:lnTo>
                        <a:pt x="444" y="1918"/>
                      </a:lnTo>
                      <a:lnTo>
                        <a:pt x="448" y="1906"/>
                      </a:lnTo>
                      <a:lnTo>
                        <a:pt x="452" y="1894"/>
                      </a:lnTo>
                      <a:lnTo>
                        <a:pt x="456" y="1878"/>
                      </a:lnTo>
                      <a:lnTo>
                        <a:pt x="460" y="1866"/>
                      </a:lnTo>
                      <a:lnTo>
                        <a:pt x="464" y="1852"/>
                      </a:lnTo>
                      <a:lnTo>
                        <a:pt x="466" y="1840"/>
                      </a:lnTo>
                      <a:lnTo>
                        <a:pt x="470" y="1832"/>
                      </a:lnTo>
                      <a:lnTo>
                        <a:pt x="474" y="1824"/>
                      </a:lnTo>
                      <a:lnTo>
                        <a:pt x="478" y="1816"/>
                      </a:lnTo>
                      <a:lnTo>
                        <a:pt x="482" y="1808"/>
                      </a:lnTo>
                      <a:lnTo>
                        <a:pt x="486" y="1792"/>
                      </a:lnTo>
                      <a:lnTo>
                        <a:pt x="490" y="1780"/>
                      </a:lnTo>
                      <a:lnTo>
                        <a:pt x="494" y="1766"/>
                      </a:lnTo>
                      <a:lnTo>
                        <a:pt x="498" y="1746"/>
                      </a:lnTo>
                      <a:lnTo>
                        <a:pt x="502" y="1730"/>
                      </a:lnTo>
                      <a:lnTo>
                        <a:pt x="502" y="1754"/>
                      </a:lnTo>
                      <a:lnTo>
                        <a:pt x="506" y="1784"/>
                      </a:lnTo>
                      <a:lnTo>
                        <a:pt x="510" y="1812"/>
                      </a:lnTo>
                      <a:lnTo>
                        <a:pt x="514" y="1836"/>
                      </a:lnTo>
                      <a:lnTo>
                        <a:pt x="518" y="1856"/>
                      </a:lnTo>
                      <a:lnTo>
                        <a:pt x="522" y="1878"/>
                      </a:lnTo>
                      <a:lnTo>
                        <a:pt x="526" y="1898"/>
                      </a:lnTo>
                      <a:lnTo>
                        <a:pt x="530" y="1918"/>
                      </a:lnTo>
                      <a:lnTo>
                        <a:pt x="534" y="1936"/>
                      </a:lnTo>
                      <a:lnTo>
                        <a:pt x="538" y="1952"/>
                      </a:lnTo>
                      <a:lnTo>
                        <a:pt x="540" y="1968"/>
                      </a:lnTo>
                      <a:lnTo>
                        <a:pt x="544" y="2038"/>
                      </a:lnTo>
                      <a:lnTo>
                        <a:pt x="548" y="2140"/>
                      </a:lnTo>
                      <a:lnTo>
                        <a:pt x="548" y="2182"/>
                      </a:lnTo>
                      <a:lnTo>
                        <a:pt x="544" y="2222"/>
                      </a:lnTo>
                      <a:lnTo>
                        <a:pt x="540" y="2264"/>
                      </a:lnTo>
                      <a:lnTo>
                        <a:pt x="538" y="2338"/>
                      </a:lnTo>
                      <a:lnTo>
                        <a:pt x="538" y="2580"/>
                      </a:lnTo>
                      <a:lnTo>
                        <a:pt x="540" y="2626"/>
                      </a:lnTo>
                      <a:lnTo>
                        <a:pt x="544" y="2658"/>
                      </a:lnTo>
                      <a:lnTo>
                        <a:pt x="548" y="2682"/>
                      </a:lnTo>
                      <a:lnTo>
                        <a:pt x="552" y="2704"/>
                      </a:lnTo>
                      <a:lnTo>
                        <a:pt x="556" y="2732"/>
                      </a:lnTo>
                      <a:lnTo>
                        <a:pt x="560" y="2748"/>
                      </a:lnTo>
                      <a:lnTo>
                        <a:pt x="564" y="2762"/>
                      </a:lnTo>
                      <a:lnTo>
                        <a:pt x="568" y="2778"/>
                      </a:lnTo>
                      <a:lnTo>
                        <a:pt x="572" y="2794"/>
                      </a:lnTo>
                      <a:lnTo>
                        <a:pt x="576" y="2806"/>
                      </a:lnTo>
                      <a:lnTo>
                        <a:pt x="580" y="2826"/>
                      </a:lnTo>
                      <a:lnTo>
                        <a:pt x="584" y="2840"/>
                      </a:lnTo>
                      <a:lnTo>
                        <a:pt x="588" y="2848"/>
                      </a:lnTo>
                      <a:lnTo>
                        <a:pt x="592" y="2860"/>
                      </a:lnTo>
                      <a:lnTo>
                        <a:pt x="596" y="2868"/>
                      </a:lnTo>
                      <a:lnTo>
                        <a:pt x="596" y="2884"/>
                      </a:lnTo>
                      <a:lnTo>
                        <a:pt x="592" y="2922"/>
                      </a:lnTo>
                      <a:lnTo>
                        <a:pt x="592" y="2938"/>
                      </a:lnTo>
                      <a:lnTo>
                        <a:pt x="596" y="2942"/>
                      </a:lnTo>
                      <a:lnTo>
                        <a:pt x="600" y="2946"/>
                      </a:lnTo>
                      <a:lnTo>
                        <a:pt x="608" y="2950"/>
                      </a:lnTo>
                      <a:lnTo>
                        <a:pt x="618" y="2954"/>
                      </a:lnTo>
                      <a:lnTo>
                        <a:pt x="638" y="2954"/>
                      </a:lnTo>
                      <a:lnTo>
                        <a:pt x="638" y="2974"/>
                      </a:lnTo>
                      <a:lnTo>
                        <a:pt x="642" y="2982"/>
                      </a:lnTo>
                      <a:lnTo>
                        <a:pt x="650" y="2986"/>
                      </a:lnTo>
                      <a:lnTo>
                        <a:pt x="654" y="2990"/>
                      </a:lnTo>
                      <a:lnTo>
                        <a:pt x="658" y="2992"/>
                      </a:lnTo>
                      <a:lnTo>
                        <a:pt x="666" y="2996"/>
                      </a:lnTo>
                      <a:lnTo>
                        <a:pt x="686" y="3000"/>
                      </a:lnTo>
                      <a:lnTo>
                        <a:pt x="696" y="3000"/>
                      </a:lnTo>
                      <a:lnTo>
                        <a:pt x="752" y="2996"/>
                      </a:lnTo>
                      <a:lnTo>
                        <a:pt x="794" y="2992"/>
                      </a:lnTo>
                      <a:lnTo>
                        <a:pt x="826" y="2990"/>
                      </a:lnTo>
                      <a:lnTo>
                        <a:pt x="838" y="2986"/>
                      </a:lnTo>
                      <a:lnTo>
                        <a:pt x="842" y="2982"/>
                      </a:lnTo>
                      <a:lnTo>
                        <a:pt x="844" y="2974"/>
                      </a:lnTo>
                      <a:lnTo>
                        <a:pt x="844" y="2962"/>
                      </a:lnTo>
                      <a:lnTo>
                        <a:pt x="842" y="2942"/>
                      </a:lnTo>
                      <a:lnTo>
                        <a:pt x="838" y="2938"/>
                      </a:lnTo>
                      <a:lnTo>
                        <a:pt x="834" y="2916"/>
                      </a:lnTo>
                      <a:lnTo>
                        <a:pt x="830" y="2908"/>
                      </a:lnTo>
                      <a:lnTo>
                        <a:pt x="826" y="2904"/>
                      </a:lnTo>
                      <a:lnTo>
                        <a:pt x="822" y="2900"/>
                      </a:lnTo>
                      <a:lnTo>
                        <a:pt x="818" y="2896"/>
                      </a:lnTo>
                      <a:lnTo>
                        <a:pt x="814" y="2892"/>
                      </a:lnTo>
                      <a:lnTo>
                        <a:pt x="810" y="2888"/>
                      </a:lnTo>
                      <a:lnTo>
                        <a:pt x="806" y="2884"/>
                      </a:lnTo>
                      <a:lnTo>
                        <a:pt x="802" y="2880"/>
                      </a:lnTo>
                      <a:lnTo>
                        <a:pt x="798" y="2876"/>
                      </a:lnTo>
                      <a:lnTo>
                        <a:pt x="794" y="2872"/>
                      </a:lnTo>
                      <a:lnTo>
                        <a:pt x="794" y="2860"/>
                      </a:lnTo>
                      <a:lnTo>
                        <a:pt x="798" y="2844"/>
                      </a:lnTo>
                      <a:lnTo>
                        <a:pt x="802" y="2830"/>
                      </a:lnTo>
                      <a:lnTo>
                        <a:pt x="806" y="2822"/>
                      </a:lnTo>
                      <a:lnTo>
                        <a:pt x="810" y="2810"/>
                      </a:lnTo>
                      <a:lnTo>
                        <a:pt x="814" y="2798"/>
                      </a:lnTo>
                      <a:lnTo>
                        <a:pt x="818" y="2790"/>
                      </a:lnTo>
                      <a:lnTo>
                        <a:pt x="822" y="2778"/>
                      </a:lnTo>
                      <a:lnTo>
                        <a:pt x="826" y="2766"/>
                      </a:lnTo>
                      <a:lnTo>
                        <a:pt x="830" y="2744"/>
                      </a:lnTo>
                      <a:lnTo>
                        <a:pt x="830" y="2530"/>
                      </a:lnTo>
                      <a:lnTo>
                        <a:pt x="830" y="2502"/>
                      </a:lnTo>
                      <a:lnTo>
                        <a:pt x="834" y="2482"/>
                      </a:lnTo>
                      <a:lnTo>
                        <a:pt x="838" y="2460"/>
                      </a:lnTo>
                      <a:lnTo>
                        <a:pt x="842" y="2428"/>
                      </a:lnTo>
                      <a:lnTo>
                        <a:pt x="842" y="2268"/>
                      </a:lnTo>
                      <a:lnTo>
                        <a:pt x="838" y="2236"/>
                      </a:lnTo>
                      <a:lnTo>
                        <a:pt x="838" y="1968"/>
                      </a:lnTo>
                      <a:lnTo>
                        <a:pt x="842" y="1934"/>
                      </a:lnTo>
                      <a:lnTo>
                        <a:pt x="844" y="1902"/>
                      </a:lnTo>
                      <a:lnTo>
                        <a:pt x="848" y="1866"/>
                      </a:lnTo>
                      <a:lnTo>
                        <a:pt x="852" y="1824"/>
                      </a:lnTo>
                      <a:lnTo>
                        <a:pt x="852" y="1630"/>
                      </a:lnTo>
                      <a:lnTo>
                        <a:pt x="848" y="1578"/>
                      </a:lnTo>
                      <a:lnTo>
                        <a:pt x="868" y="1578"/>
                      </a:lnTo>
                      <a:lnTo>
                        <a:pt x="912" y="1578"/>
                      </a:lnTo>
                      <a:lnTo>
                        <a:pt x="920" y="1582"/>
                      </a:lnTo>
                      <a:lnTo>
                        <a:pt x="926" y="1586"/>
                      </a:lnTo>
                      <a:lnTo>
                        <a:pt x="938" y="1590"/>
                      </a:lnTo>
                      <a:lnTo>
                        <a:pt x="946" y="1594"/>
                      </a:lnTo>
                      <a:lnTo>
                        <a:pt x="954" y="1598"/>
                      </a:lnTo>
                      <a:lnTo>
                        <a:pt x="962" y="1602"/>
                      </a:lnTo>
                      <a:lnTo>
                        <a:pt x="974" y="1606"/>
                      </a:lnTo>
                      <a:lnTo>
                        <a:pt x="986" y="1610"/>
                      </a:lnTo>
                      <a:lnTo>
                        <a:pt x="996" y="1614"/>
                      </a:lnTo>
                      <a:lnTo>
                        <a:pt x="1008" y="1618"/>
                      </a:lnTo>
                      <a:lnTo>
                        <a:pt x="1020" y="1622"/>
                      </a:lnTo>
                      <a:lnTo>
                        <a:pt x="1032" y="1626"/>
                      </a:lnTo>
                      <a:lnTo>
                        <a:pt x="1048" y="1630"/>
                      </a:lnTo>
                      <a:lnTo>
                        <a:pt x="1060" y="1632"/>
                      </a:lnTo>
                      <a:lnTo>
                        <a:pt x="1074" y="1636"/>
                      </a:lnTo>
                      <a:lnTo>
                        <a:pt x="1090" y="1640"/>
                      </a:lnTo>
                      <a:lnTo>
                        <a:pt x="1094" y="1644"/>
                      </a:lnTo>
                      <a:lnTo>
                        <a:pt x="1102" y="1648"/>
                      </a:lnTo>
                      <a:lnTo>
                        <a:pt x="1106" y="1652"/>
                      </a:lnTo>
                      <a:lnTo>
                        <a:pt x="1114" y="1656"/>
                      </a:lnTo>
                      <a:lnTo>
                        <a:pt x="1126" y="1656"/>
                      </a:lnTo>
                      <a:lnTo>
                        <a:pt x="1130" y="1652"/>
                      </a:lnTo>
                      <a:lnTo>
                        <a:pt x="1130" y="1640"/>
                      </a:lnTo>
                      <a:lnTo>
                        <a:pt x="1126" y="1622"/>
                      </a:lnTo>
                      <a:close/>
                      <a:moveTo>
                        <a:pt x="584" y="774"/>
                      </a:moveTo>
                      <a:lnTo>
                        <a:pt x="584" y="774"/>
                      </a:lnTo>
                      <a:lnTo>
                        <a:pt x="562" y="680"/>
                      </a:lnTo>
                      <a:lnTo>
                        <a:pt x="538" y="586"/>
                      </a:lnTo>
                      <a:lnTo>
                        <a:pt x="524" y="540"/>
                      </a:lnTo>
                      <a:lnTo>
                        <a:pt x="510" y="494"/>
                      </a:lnTo>
                      <a:lnTo>
                        <a:pt x="494" y="448"/>
                      </a:lnTo>
                      <a:lnTo>
                        <a:pt x="474" y="404"/>
                      </a:lnTo>
                      <a:lnTo>
                        <a:pt x="460" y="382"/>
                      </a:lnTo>
                      <a:lnTo>
                        <a:pt x="448" y="360"/>
                      </a:lnTo>
                      <a:lnTo>
                        <a:pt x="444" y="348"/>
                      </a:lnTo>
                      <a:lnTo>
                        <a:pt x="442" y="336"/>
                      </a:lnTo>
                      <a:lnTo>
                        <a:pt x="442" y="322"/>
                      </a:lnTo>
                      <a:lnTo>
                        <a:pt x="446" y="308"/>
                      </a:lnTo>
                      <a:lnTo>
                        <a:pt x="452" y="298"/>
                      </a:lnTo>
                      <a:lnTo>
                        <a:pt x="456" y="294"/>
                      </a:lnTo>
                      <a:lnTo>
                        <a:pt x="454" y="292"/>
                      </a:lnTo>
                      <a:lnTo>
                        <a:pt x="456" y="292"/>
                      </a:lnTo>
                      <a:lnTo>
                        <a:pt x="468" y="290"/>
                      </a:lnTo>
                      <a:lnTo>
                        <a:pt x="474" y="290"/>
                      </a:lnTo>
                      <a:lnTo>
                        <a:pt x="472" y="292"/>
                      </a:lnTo>
                      <a:lnTo>
                        <a:pt x="466" y="294"/>
                      </a:lnTo>
                      <a:lnTo>
                        <a:pt x="460" y="298"/>
                      </a:lnTo>
                      <a:lnTo>
                        <a:pt x="458" y="302"/>
                      </a:lnTo>
                      <a:lnTo>
                        <a:pt x="454" y="308"/>
                      </a:lnTo>
                      <a:lnTo>
                        <a:pt x="454" y="316"/>
                      </a:lnTo>
                      <a:lnTo>
                        <a:pt x="454" y="324"/>
                      </a:lnTo>
                      <a:lnTo>
                        <a:pt x="462" y="346"/>
                      </a:lnTo>
                      <a:lnTo>
                        <a:pt x="478" y="378"/>
                      </a:lnTo>
                      <a:lnTo>
                        <a:pt x="488" y="394"/>
                      </a:lnTo>
                      <a:lnTo>
                        <a:pt x="502" y="412"/>
                      </a:lnTo>
                      <a:lnTo>
                        <a:pt x="516" y="430"/>
                      </a:lnTo>
                      <a:lnTo>
                        <a:pt x="534" y="450"/>
                      </a:lnTo>
                      <a:lnTo>
                        <a:pt x="556" y="472"/>
                      </a:lnTo>
                      <a:lnTo>
                        <a:pt x="580" y="494"/>
                      </a:lnTo>
                      <a:lnTo>
                        <a:pt x="564" y="520"/>
                      </a:lnTo>
                      <a:lnTo>
                        <a:pt x="562" y="522"/>
                      </a:lnTo>
                      <a:lnTo>
                        <a:pt x="562" y="524"/>
                      </a:lnTo>
                      <a:lnTo>
                        <a:pt x="562" y="528"/>
                      </a:lnTo>
                      <a:lnTo>
                        <a:pt x="574" y="538"/>
                      </a:lnTo>
                      <a:lnTo>
                        <a:pt x="586" y="548"/>
                      </a:lnTo>
                      <a:lnTo>
                        <a:pt x="590" y="554"/>
                      </a:lnTo>
                      <a:lnTo>
                        <a:pt x="592" y="560"/>
                      </a:lnTo>
                      <a:lnTo>
                        <a:pt x="592" y="568"/>
                      </a:lnTo>
                      <a:lnTo>
                        <a:pt x="594" y="576"/>
                      </a:lnTo>
                      <a:lnTo>
                        <a:pt x="594" y="578"/>
                      </a:lnTo>
                      <a:lnTo>
                        <a:pt x="590" y="584"/>
                      </a:lnTo>
                      <a:lnTo>
                        <a:pt x="588" y="598"/>
                      </a:lnTo>
                      <a:lnTo>
                        <a:pt x="586" y="648"/>
                      </a:lnTo>
                      <a:lnTo>
                        <a:pt x="586" y="678"/>
                      </a:lnTo>
                      <a:lnTo>
                        <a:pt x="588" y="710"/>
                      </a:lnTo>
                      <a:lnTo>
                        <a:pt x="590" y="740"/>
                      </a:lnTo>
                      <a:lnTo>
                        <a:pt x="594" y="770"/>
                      </a:lnTo>
                      <a:lnTo>
                        <a:pt x="590" y="774"/>
                      </a:lnTo>
                      <a:lnTo>
                        <a:pt x="584" y="774"/>
                      </a:lnTo>
                      <a:close/>
                      <a:moveTo>
                        <a:pt x="606" y="1288"/>
                      </a:moveTo>
                      <a:lnTo>
                        <a:pt x="596" y="1288"/>
                      </a:lnTo>
                      <a:lnTo>
                        <a:pt x="592" y="1284"/>
                      </a:lnTo>
                      <a:lnTo>
                        <a:pt x="588" y="1284"/>
                      </a:lnTo>
                      <a:lnTo>
                        <a:pt x="598" y="1212"/>
                      </a:lnTo>
                      <a:lnTo>
                        <a:pt x="608" y="1138"/>
                      </a:lnTo>
                      <a:lnTo>
                        <a:pt x="606" y="1288"/>
                      </a:lnTo>
                      <a:close/>
                      <a:moveTo>
                        <a:pt x="676" y="506"/>
                      </a:moveTo>
                      <a:lnTo>
                        <a:pt x="676" y="506"/>
                      </a:lnTo>
                      <a:lnTo>
                        <a:pt x="680" y="504"/>
                      </a:lnTo>
                      <a:lnTo>
                        <a:pt x="684" y="502"/>
                      </a:lnTo>
                      <a:lnTo>
                        <a:pt x="688" y="500"/>
                      </a:lnTo>
                      <a:lnTo>
                        <a:pt x="694" y="500"/>
                      </a:lnTo>
                      <a:lnTo>
                        <a:pt x="692" y="510"/>
                      </a:lnTo>
                      <a:lnTo>
                        <a:pt x="690" y="520"/>
                      </a:lnTo>
                      <a:lnTo>
                        <a:pt x="690" y="530"/>
                      </a:lnTo>
                      <a:lnTo>
                        <a:pt x="692" y="540"/>
                      </a:lnTo>
                      <a:lnTo>
                        <a:pt x="686" y="542"/>
                      </a:lnTo>
                      <a:lnTo>
                        <a:pt x="682" y="532"/>
                      </a:lnTo>
                      <a:lnTo>
                        <a:pt x="678" y="524"/>
                      </a:lnTo>
                      <a:lnTo>
                        <a:pt x="666" y="510"/>
                      </a:lnTo>
                      <a:lnTo>
                        <a:pt x="676" y="506"/>
                      </a:lnTo>
                      <a:close/>
                      <a:moveTo>
                        <a:pt x="662" y="606"/>
                      </a:moveTo>
                      <a:lnTo>
                        <a:pt x="662" y="606"/>
                      </a:lnTo>
                      <a:lnTo>
                        <a:pt x="654" y="596"/>
                      </a:lnTo>
                      <a:lnTo>
                        <a:pt x="652" y="592"/>
                      </a:lnTo>
                      <a:lnTo>
                        <a:pt x="648" y="586"/>
                      </a:lnTo>
                      <a:lnTo>
                        <a:pt x="644" y="578"/>
                      </a:lnTo>
                      <a:lnTo>
                        <a:pt x="642" y="570"/>
                      </a:lnTo>
                      <a:lnTo>
                        <a:pt x="646" y="560"/>
                      </a:lnTo>
                      <a:lnTo>
                        <a:pt x="650" y="552"/>
                      </a:lnTo>
                      <a:lnTo>
                        <a:pt x="654" y="546"/>
                      </a:lnTo>
                      <a:lnTo>
                        <a:pt x="658" y="542"/>
                      </a:lnTo>
                      <a:lnTo>
                        <a:pt x="660" y="540"/>
                      </a:lnTo>
                      <a:lnTo>
                        <a:pt x="664" y="540"/>
                      </a:lnTo>
                      <a:lnTo>
                        <a:pt x="666" y="572"/>
                      </a:lnTo>
                      <a:lnTo>
                        <a:pt x="666" y="582"/>
                      </a:lnTo>
                      <a:lnTo>
                        <a:pt x="668" y="596"/>
                      </a:lnTo>
                      <a:lnTo>
                        <a:pt x="670" y="606"/>
                      </a:lnTo>
                      <a:lnTo>
                        <a:pt x="666" y="608"/>
                      </a:lnTo>
                      <a:lnTo>
                        <a:pt x="662" y="606"/>
                      </a:lnTo>
                      <a:close/>
                      <a:moveTo>
                        <a:pt x="732" y="1306"/>
                      </a:moveTo>
                      <a:lnTo>
                        <a:pt x="744" y="1338"/>
                      </a:lnTo>
                      <a:lnTo>
                        <a:pt x="734" y="1350"/>
                      </a:lnTo>
                      <a:lnTo>
                        <a:pt x="732" y="13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8196" name="Gruppe 237"/>
                <p:cNvGrpSpPr>
                  <a:grpSpLocks/>
                </p:cNvGrpSpPr>
                <p:nvPr/>
              </p:nvGrpSpPr>
              <p:grpSpPr bwMode="auto">
                <a:xfrm>
                  <a:off x="1210399" y="4390414"/>
                  <a:ext cx="606835" cy="870522"/>
                  <a:chOff x="5494991" y="3192075"/>
                  <a:chExt cx="272725" cy="390774"/>
                </a:xfrm>
              </p:grpSpPr>
              <p:sp>
                <p:nvSpPr>
                  <p:cNvPr id="511" name="Freeform 166"/>
                  <p:cNvSpPr>
                    <a:spLocks noEditPoints="1"/>
                  </p:cNvSpPr>
                  <p:nvPr/>
                </p:nvSpPr>
                <p:spPr bwMode="auto">
                  <a:xfrm>
                    <a:off x="5494989" y="3192074"/>
                    <a:ext cx="272725" cy="390775"/>
                  </a:xfrm>
                  <a:custGeom>
                    <a:avLst/>
                    <a:gdLst>
                      <a:gd name="T0" fmla="*/ 2147483647 w 172"/>
                      <a:gd name="T1" fmla="*/ 2147483647 h 246"/>
                      <a:gd name="T2" fmla="*/ 2147483647 w 172"/>
                      <a:gd name="T3" fmla="*/ 0 h 246"/>
                      <a:gd name="T4" fmla="*/ 2147483647 w 172"/>
                      <a:gd name="T5" fmla="*/ 2147483647 h 246"/>
                      <a:gd name="T6" fmla="*/ 2147483647 w 172"/>
                      <a:gd name="T7" fmla="*/ 2147483647 h 246"/>
                      <a:gd name="T8" fmla="*/ 2147483647 w 172"/>
                      <a:gd name="T9" fmla="*/ 2147483647 h 246"/>
                      <a:gd name="T10" fmla="*/ 0 w 172"/>
                      <a:gd name="T11" fmla="*/ 2147483647 h 246"/>
                      <a:gd name="T12" fmla="*/ 0 w 172"/>
                      <a:gd name="T13" fmla="*/ 0 h 246"/>
                      <a:gd name="T14" fmla="*/ 2147483647 w 172"/>
                      <a:gd name="T15" fmla="*/ 0 h 246"/>
                      <a:gd name="T16" fmla="*/ 2147483647 w 172"/>
                      <a:gd name="T17" fmla="*/ 2147483647 h 246"/>
                      <a:gd name="T18" fmla="*/ 2147483647 w 172"/>
                      <a:gd name="T19" fmla="*/ 2147483647 h 246"/>
                      <a:gd name="T20" fmla="*/ 2147483647 w 172"/>
                      <a:gd name="T21" fmla="*/ 2147483647 h 246"/>
                      <a:gd name="T22" fmla="*/ 0 w 172"/>
                      <a:gd name="T23" fmla="*/ 2147483647 h 24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72"/>
                      <a:gd name="T37" fmla="*/ 0 h 246"/>
                      <a:gd name="T38" fmla="*/ 172 w 172"/>
                      <a:gd name="T39" fmla="*/ 246 h 24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72" h="246">
                        <a:moveTo>
                          <a:pt x="172" y="28"/>
                        </a:moveTo>
                        <a:lnTo>
                          <a:pt x="146" y="0"/>
                        </a:lnTo>
                        <a:lnTo>
                          <a:pt x="146" y="28"/>
                        </a:lnTo>
                        <a:lnTo>
                          <a:pt x="172" y="28"/>
                        </a:lnTo>
                        <a:close/>
                        <a:moveTo>
                          <a:pt x="0" y="246"/>
                        </a:moveTo>
                        <a:lnTo>
                          <a:pt x="0" y="0"/>
                        </a:lnTo>
                        <a:lnTo>
                          <a:pt x="138" y="0"/>
                        </a:lnTo>
                        <a:lnTo>
                          <a:pt x="138" y="36"/>
                        </a:lnTo>
                        <a:lnTo>
                          <a:pt x="172" y="36"/>
                        </a:lnTo>
                        <a:lnTo>
                          <a:pt x="172" y="246"/>
                        </a:lnTo>
                        <a:lnTo>
                          <a:pt x="0" y="24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D9D9D9"/>
                    </a:solidFill>
                    <a:round/>
                    <a:headEnd/>
                    <a:tailEnd/>
                  </a:ln>
                  <a:effectLst>
                    <a:outerShdw dist="38100" dir="2700000" algn="tl" rotWithShape="0">
                      <a:srgbClr val="000000">
                        <a:alpha val="39998"/>
                      </a:srgbClr>
                    </a:outerShdw>
                  </a:effec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31" name="Freeform 167"/>
                  <p:cNvSpPr>
                    <a:spLocks noEditPoints="1"/>
                  </p:cNvSpPr>
                  <p:nvPr/>
                </p:nvSpPr>
                <p:spPr bwMode="auto">
                  <a:xfrm>
                    <a:off x="5539765" y="3233797"/>
                    <a:ext cx="196403" cy="307328"/>
                  </a:xfrm>
                  <a:custGeom>
                    <a:avLst/>
                    <a:gdLst>
                      <a:gd name="T0" fmla="*/ 0 w 124"/>
                      <a:gd name="T1" fmla="*/ 0 h 194"/>
                      <a:gd name="T2" fmla="*/ 2147483647 w 124"/>
                      <a:gd name="T3" fmla="*/ 0 h 194"/>
                      <a:gd name="T4" fmla="*/ 2147483647 w 124"/>
                      <a:gd name="T5" fmla="*/ 2147483647 h 194"/>
                      <a:gd name="T6" fmla="*/ 0 w 124"/>
                      <a:gd name="T7" fmla="*/ 2147483647 h 194"/>
                      <a:gd name="T8" fmla="*/ 0 w 124"/>
                      <a:gd name="T9" fmla="*/ 0 h 194"/>
                      <a:gd name="T10" fmla="*/ 0 w 124"/>
                      <a:gd name="T11" fmla="*/ 0 h 194"/>
                      <a:gd name="T12" fmla="*/ 0 w 124"/>
                      <a:gd name="T13" fmla="*/ 2147483647 h 194"/>
                      <a:gd name="T14" fmla="*/ 2147483647 w 124"/>
                      <a:gd name="T15" fmla="*/ 2147483647 h 194"/>
                      <a:gd name="T16" fmla="*/ 2147483647 w 124"/>
                      <a:gd name="T17" fmla="*/ 2147483647 h 194"/>
                      <a:gd name="T18" fmla="*/ 0 w 124"/>
                      <a:gd name="T19" fmla="*/ 2147483647 h 194"/>
                      <a:gd name="T20" fmla="*/ 0 w 124"/>
                      <a:gd name="T21" fmla="*/ 2147483647 h 194"/>
                      <a:gd name="T22" fmla="*/ 0 w 124"/>
                      <a:gd name="T23" fmla="*/ 2147483647 h 194"/>
                      <a:gd name="T24" fmla="*/ 2147483647 w 124"/>
                      <a:gd name="T25" fmla="*/ 2147483647 h 194"/>
                      <a:gd name="T26" fmla="*/ 2147483647 w 124"/>
                      <a:gd name="T27" fmla="*/ 2147483647 h 194"/>
                      <a:gd name="T28" fmla="*/ 0 w 124"/>
                      <a:gd name="T29" fmla="*/ 2147483647 h 194"/>
                      <a:gd name="T30" fmla="*/ 0 w 124"/>
                      <a:gd name="T31" fmla="*/ 2147483647 h 194"/>
                      <a:gd name="T32" fmla="*/ 2147483647 w 124"/>
                      <a:gd name="T33" fmla="*/ 2147483647 h 194"/>
                      <a:gd name="T34" fmla="*/ 2147483647 w 124"/>
                      <a:gd name="T35" fmla="*/ 2147483647 h 194"/>
                      <a:gd name="T36" fmla="*/ 2147483647 w 124"/>
                      <a:gd name="T37" fmla="*/ 2147483647 h 194"/>
                      <a:gd name="T38" fmla="*/ 2147483647 w 124"/>
                      <a:gd name="T39" fmla="*/ 2147483647 h 194"/>
                      <a:gd name="T40" fmla="*/ 0 w 124"/>
                      <a:gd name="T41" fmla="*/ 2147483647 h 194"/>
                      <a:gd name="T42" fmla="*/ 0 w 124"/>
                      <a:gd name="T43" fmla="*/ 2147483647 h 194"/>
                      <a:gd name="T44" fmla="*/ 2147483647 w 124"/>
                      <a:gd name="T45" fmla="*/ 2147483647 h 194"/>
                      <a:gd name="T46" fmla="*/ 2147483647 w 124"/>
                      <a:gd name="T47" fmla="*/ 2147483647 h 194"/>
                      <a:gd name="T48" fmla="*/ 2147483647 w 124"/>
                      <a:gd name="T49" fmla="*/ 2147483647 h 194"/>
                      <a:gd name="T50" fmla="*/ 2147483647 w 124"/>
                      <a:gd name="T51" fmla="*/ 2147483647 h 194"/>
                      <a:gd name="T52" fmla="*/ 0 w 124"/>
                      <a:gd name="T53" fmla="*/ 2147483647 h 194"/>
                      <a:gd name="T54" fmla="*/ 0 w 124"/>
                      <a:gd name="T55" fmla="*/ 2147483647 h 194"/>
                      <a:gd name="T56" fmla="*/ 2147483647 w 124"/>
                      <a:gd name="T57" fmla="*/ 2147483647 h 194"/>
                      <a:gd name="T58" fmla="*/ 2147483647 w 124"/>
                      <a:gd name="T59" fmla="*/ 2147483647 h 194"/>
                      <a:gd name="T60" fmla="*/ 2147483647 w 124"/>
                      <a:gd name="T61" fmla="*/ 2147483647 h 194"/>
                      <a:gd name="T62" fmla="*/ 2147483647 w 124"/>
                      <a:gd name="T63" fmla="*/ 2147483647 h 194"/>
                      <a:gd name="T64" fmla="*/ 0 w 124"/>
                      <a:gd name="T65" fmla="*/ 2147483647 h 194"/>
                      <a:gd name="T66" fmla="*/ 0 w 124"/>
                      <a:gd name="T67" fmla="*/ 2147483647 h 194"/>
                      <a:gd name="T68" fmla="*/ 2147483647 w 124"/>
                      <a:gd name="T69" fmla="*/ 2147483647 h 194"/>
                      <a:gd name="T70" fmla="*/ 2147483647 w 124"/>
                      <a:gd name="T71" fmla="*/ 2147483647 h 194"/>
                      <a:gd name="T72" fmla="*/ 0 w 124"/>
                      <a:gd name="T73" fmla="*/ 2147483647 h 194"/>
                      <a:gd name="T74" fmla="*/ 2147483647 w 124"/>
                      <a:gd name="T75" fmla="*/ 2147483647 h 194"/>
                      <a:gd name="T76" fmla="*/ 2147483647 w 124"/>
                      <a:gd name="T77" fmla="*/ 2147483647 h 194"/>
                      <a:gd name="T78" fmla="*/ 0 w 124"/>
                      <a:gd name="T79" fmla="*/ 2147483647 h 194"/>
                      <a:gd name="T80" fmla="*/ 0 w 124"/>
                      <a:gd name="T81" fmla="*/ 2147483647 h 194"/>
                      <a:gd name="T82" fmla="*/ 0 w 124"/>
                      <a:gd name="T83" fmla="*/ 2147483647 h 194"/>
                      <a:gd name="T84" fmla="*/ 2147483647 w 124"/>
                      <a:gd name="T85" fmla="*/ 2147483647 h 194"/>
                      <a:gd name="T86" fmla="*/ 2147483647 w 124"/>
                      <a:gd name="T87" fmla="*/ 2147483647 h 194"/>
                      <a:gd name="T88" fmla="*/ 0 w 124"/>
                      <a:gd name="T89" fmla="*/ 2147483647 h 194"/>
                      <a:gd name="T90" fmla="*/ 0 w 124"/>
                      <a:gd name="T91" fmla="*/ 2147483647 h 194"/>
                      <a:gd name="T92" fmla="*/ 2147483647 w 124"/>
                      <a:gd name="T93" fmla="*/ 2147483647 h 194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124"/>
                      <a:gd name="T142" fmla="*/ 0 h 194"/>
                      <a:gd name="T143" fmla="*/ 124 w 124"/>
                      <a:gd name="T144" fmla="*/ 194 h 194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124" h="194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96" y="8"/>
                        </a:lnTo>
                        <a:lnTo>
                          <a:pt x="0" y="8"/>
                        </a:lnTo>
                        <a:lnTo>
                          <a:pt x="0" y="0"/>
                        </a:lnTo>
                        <a:close/>
                        <a:moveTo>
                          <a:pt x="0" y="26"/>
                        </a:moveTo>
                        <a:lnTo>
                          <a:pt x="124" y="26"/>
                        </a:lnTo>
                        <a:lnTo>
                          <a:pt x="124" y="34"/>
                        </a:lnTo>
                        <a:lnTo>
                          <a:pt x="0" y="34"/>
                        </a:lnTo>
                        <a:lnTo>
                          <a:pt x="0" y="26"/>
                        </a:lnTo>
                        <a:close/>
                        <a:moveTo>
                          <a:pt x="124" y="160"/>
                        </a:moveTo>
                        <a:lnTo>
                          <a:pt x="124" y="168"/>
                        </a:lnTo>
                        <a:lnTo>
                          <a:pt x="0" y="168"/>
                        </a:lnTo>
                        <a:lnTo>
                          <a:pt x="0" y="160"/>
                        </a:lnTo>
                        <a:lnTo>
                          <a:pt x="124" y="160"/>
                        </a:lnTo>
                        <a:close/>
                        <a:moveTo>
                          <a:pt x="124" y="54"/>
                        </a:moveTo>
                        <a:lnTo>
                          <a:pt x="124" y="62"/>
                        </a:lnTo>
                        <a:lnTo>
                          <a:pt x="0" y="62"/>
                        </a:lnTo>
                        <a:lnTo>
                          <a:pt x="0" y="54"/>
                        </a:lnTo>
                        <a:lnTo>
                          <a:pt x="124" y="54"/>
                        </a:lnTo>
                        <a:close/>
                        <a:moveTo>
                          <a:pt x="124" y="106"/>
                        </a:moveTo>
                        <a:lnTo>
                          <a:pt x="124" y="114"/>
                        </a:lnTo>
                        <a:lnTo>
                          <a:pt x="0" y="114"/>
                        </a:lnTo>
                        <a:lnTo>
                          <a:pt x="0" y="106"/>
                        </a:lnTo>
                        <a:lnTo>
                          <a:pt x="124" y="106"/>
                        </a:lnTo>
                        <a:close/>
                        <a:moveTo>
                          <a:pt x="124" y="132"/>
                        </a:moveTo>
                        <a:lnTo>
                          <a:pt x="124" y="142"/>
                        </a:lnTo>
                        <a:lnTo>
                          <a:pt x="0" y="142"/>
                        </a:lnTo>
                        <a:lnTo>
                          <a:pt x="0" y="132"/>
                        </a:lnTo>
                        <a:lnTo>
                          <a:pt x="124" y="132"/>
                        </a:lnTo>
                        <a:close/>
                        <a:moveTo>
                          <a:pt x="0" y="186"/>
                        </a:moveTo>
                        <a:lnTo>
                          <a:pt x="124" y="186"/>
                        </a:lnTo>
                        <a:lnTo>
                          <a:pt x="124" y="194"/>
                        </a:lnTo>
                        <a:lnTo>
                          <a:pt x="0" y="194"/>
                        </a:lnTo>
                        <a:lnTo>
                          <a:pt x="0" y="186"/>
                        </a:lnTo>
                        <a:close/>
                        <a:moveTo>
                          <a:pt x="124" y="80"/>
                        </a:moveTo>
                        <a:lnTo>
                          <a:pt x="124" y="88"/>
                        </a:lnTo>
                        <a:lnTo>
                          <a:pt x="0" y="88"/>
                        </a:lnTo>
                        <a:lnTo>
                          <a:pt x="0" y="80"/>
                        </a:lnTo>
                        <a:lnTo>
                          <a:pt x="124" y="8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  <p:sp>
              <p:nvSpPr>
                <p:cNvPr id="8226" name="Freeform 61"/>
                <p:cNvSpPr>
                  <a:spLocks/>
                </p:cNvSpPr>
                <p:nvPr/>
              </p:nvSpPr>
              <p:spPr bwMode="auto">
                <a:xfrm>
                  <a:off x="1196809" y="4623910"/>
                  <a:ext cx="79252" cy="133753"/>
                </a:xfrm>
                <a:custGeom>
                  <a:avLst/>
                  <a:gdLst>
                    <a:gd name="T0" fmla="*/ 2147483647 w 72"/>
                    <a:gd name="T1" fmla="*/ 2147483647 h 122"/>
                    <a:gd name="T2" fmla="*/ 2147483647 w 72"/>
                    <a:gd name="T3" fmla="*/ 2147483647 h 122"/>
                    <a:gd name="T4" fmla="*/ 2147483647 w 72"/>
                    <a:gd name="T5" fmla="*/ 2147483647 h 122"/>
                    <a:gd name="T6" fmla="*/ 2147483647 w 72"/>
                    <a:gd name="T7" fmla="*/ 2147483647 h 122"/>
                    <a:gd name="T8" fmla="*/ 2147483647 w 72"/>
                    <a:gd name="T9" fmla="*/ 2147483647 h 122"/>
                    <a:gd name="T10" fmla="*/ 2147483647 w 72"/>
                    <a:gd name="T11" fmla="*/ 2147483647 h 122"/>
                    <a:gd name="T12" fmla="*/ 2147483647 w 72"/>
                    <a:gd name="T13" fmla="*/ 2147483647 h 122"/>
                    <a:gd name="T14" fmla="*/ 2147483647 w 72"/>
                    <a:gd name="T15" fmla="*/ 2147483647 h 122"/>
                    <a:gd name="T16" fmla="*/ 2147483647 w 72"/>
                    <a:gd name="T17" fmla="*/ 2147483647 h 122"/>
                    <a:gd name="T18" fmla="*/ 2147483647 w 72"/>
                    <a:gd name="T19" fmla="*/ 2147483647 h 122"/>
                    <a:gd name="T20" fmla="*/ 2147483647 w 72"/>
                    <a:gd name="T21" fmla="*/ 2147483647 h 122"/>
                    <a:gd name="T22" fmla="*/ 2147483647 w 72"/>
                    <a:gd name="T23" fmla="*/ 2147483647 h 122"/>
                    <a:gd name="T24" fmla="*/ 2147483647 w 72"/>
                    <a:gd name="T25" fmla="*/ 2147483647 h 122"/>
                    <a:gd name="T26" fmla="*/ 2147483647 w 72"/>
                    <a:gd name="T27" fmla="*/ 2147483647 h 122"/>
                    <a:gd name="T28" fmla="*/ 2147483647 w 72"/>
                    <a:gd name="T29" fmla="*/ 2147483647 h 122"/>
                    <a:gd name="T30" fmla="*/ 2147483647 w 72"/>
                    <a:gd name="T31" fmla="*/ 2147483647 h 122"/>
                    <a:gd name="T32" fmla="*/ 2147483647 w 72"/>
                    <a:gd name="T33" fmla="*/ 2147483647 h 122"/>
                    <a:gd name="T34" fmla="*/ 2147483647 w 72"/>
                    <a:gd name="T35" fmla="*/ 2147483647 h 122"/>
                    <a:gd name="T36" fmla="*/ 2147483647 w 72"/>
                    <a:gd name="T37" fmla="*/ 2147483647 h 122"/>
                    <a:gd name="T38" fmla="*/ 2147483647 w 72"/>
                    <a:gd name="T39" fmla="*/ 2147483647 h 122"/>
                    <a:gd name="T40" fmla="*/ 2147483647 w 72"/>
                    <a:gd name="T41" fmla="*/ 2147483647 h 122"/>
                    <a:gd name="T42" fmla="*/ 2147483647 w 72"/>
                    <a:gd name="T43" fmla="*/ 2147483647 h 122"/>
                    <a:gd name="T44" fmla="*/ 2147483647 w 72"/>
                    <a:gd name="T45" fmla="*/ 2147483647 h 122"/>
                    <a:gd name="T46" fmla="*/ 2147483647 w 72"/>
                    <a:gd name="T47" fmla="*/ 2147483647 h 122"/>
                    <a:gd name="T48" fmla="*/ 2147483647 w 72"/>
                    <a:gd name="T49" fmla="*/ 2147483647 h 122"/>
                    <a:gd name="T50" fmla="*/ 2147483647 w 72"/>
                    <a:gd name="T51" fmla="*/ 2147483647 h 122"/>
                    <a:gd name="T52" fmla="*/ 2147483647 w 72"/>
                    <a:gd name="T53" fmla="*/ 2147483647 h 122"/>
                    <a:gd name="T54" fmla="*/ 2147483647 w 72"/>
                    <a:gd name="T55" fmla="*/ 2147483647 h 122"/>
                    <a:gd name="T56" fmla="*/ 2147483647 w 72"/>
                    <a:gd name="T57" fmla="*/ 2147483647 h 122"/>
                    <a:gd name="T58" fmla="*/ 2147483647 w 72"/>
                    <a:gd name="T59" fmla="*/ 2147483647 h 122"/>
                    <a:gd name="T60" fmla="*/ 2147483647 w 72"/>
                    <a:gd name="T61" fmla="*/ 2147483647 h 122"/>
                    <a:gd name="T62" fmla="*/ 2147483647 w 72"/>
                    <a:gd name="T63" fmla="*/ 2147483647 h 122"/>
                    <a:gd name="T64" fmla="*/ 2147483647 w 72"/>
                    <a:gd name="T65" fmla="*/ 2147483647 h 122"/>
                    <a:gd name="T66" fmla="*/ 2147483647 w 72"/>
                    <a:gd name="T67" fmla="*/ 2147483647 h 122"/>
                    <a:gd name="T68" fmla="*/ 2147483647 w 72"/>
                    <a:gd name="T69" fmla="*/ 2147483647 h 122"/>
                    <a:gd name="T70" fmla="*/ 2147483647 w 72"/>
                    <a:gd name="T71" fmla="*/ 0 h 122"/>
                    <a:gd name="T72" fmla="*/ 0 w 72"/>
                    <a:gd name="T73" fmla="*/ 0 h 122"/>
                    <a:gd name="T74" fmla="*/ 2147483647 w 72"/>
                    <a:gd name="T75" fmla="*/ 2147483647 h 122"/>
                    <a:gd name="T76" fmla="*/ 2147483647 w 72"/>
                    <a:gd name="T77" fmla="*/ 2147483647 h 122"/>
                    <a:gd name="T78" fmla="*/ 2147483647 w 72"/>
                    <a:gd name="T79" fmla="*/ 2147483647 h 122"/>
                    <a:gd name="T80" fmla="*/ 2147483647 w 72"/>
                    <a:gd name="T81" fmla="*/ 2147483647 h 122"/>
                    <a:gd name="T82" fmla="*/ 2147483647 w 72"/>
                    <a:gd name="T83" fmla="*/ 2147483647 h 12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2"/>
                    <a:gd name="T127" fmla="*/ 0 h 122"/>
                    <a:gd name="T128" fmla="*/ 72 w 72"/>
                    <a:gd name="T129" fmla="*/ 122 h 12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2" h="122">
                      <a:moveTo>
                        <a:pt x="18" y="118"/>
                      </a:moveTo>
                      <a:lnTo>
                        <a:pt x="18" y="118"/>
                      </a:lnTo>
                      <a:lnTo>
                        <a:pt x="26" y="114"/>
                      </a:lnTo>
                      <a:lnTo>
                        <a:pt x="34" y="108"/>
                      </a:lnTo>
                      <a:lnTo>
                        <a:pt x="40" y="100"/>
                      </a:lnTo>
                      <a:lnTo>
                        <a:pt x="44" y="92"/>
                      </a:lnTo>
                      <a:lnTo>
                        <a:pt x="46" y="78"/>
                      </a:lnTo>
                      <a:lnTo>
                        <a:pt x="48" y="70"/>
                      </a:lnTo>
                      <a:lnTo>
                        <a:pt x="52" y="64"/>
                      </a:lnTo>
                      <a:lnTo>
                        <a:pt x="54" y="64"/>
                      </a:lnTo>
                      <a:lnTo>
                        <a:pt x="56" y="62"/>
                      </a:lnTo>
                      <a:lnTo>
                        <a:pt x="62" y="62"/>
                      </a:lnTo>
                      <a:lnTo>
                        <a:pt x="66" y="60"/>
                      </a:lnTo>
                      <a:lnTo>
                        <a:pt x="70" y="56"/>
                      </a:lnTo>
                      <a:lnTo>
                        <a:pt x="72" y="50"/>
                      </a:lnTo>
                      <a:lnTo>
                        <a:pt x="70" y="44"/>
                      </a:lnTo>
                      <a:lnTo>
                        <a:pt x="68" y="42"/>
                      </a:lnTo>
                      <a:lnTo>
                        <a:pt x="66" y="40"/>
                      </a:lnTo>
                      <a:lnTo>
                        <a:pt x="62" y="36"/>
                      </a:lnTo>
                      <a:lnTo>
                        <a:pt x="54" y="34"/>
                      </a:lnTo>
                      <a:lnTo>
                        <a:pt x="38" y="32"/>
                      </a:lnTo>
                      <a:lnTo>
                        <a:pt x="32" y="28"/>
                      </a:lnTo>
                      <a:lnTo>
                        <a:pt x="26" y="26"/>
                      </a:lnTo>
                      <a:lnTo>
                        <a:pt x="20" y="24"/>
                      </a:lnTo>
                      <a:lnTo>
                        <a:pt x="16" y="24"/>
                      </a:lnTo>
                      <a:lnTo>
                        <a:pt x="12" y="22"/>
                      </a:lnTo>
                      <a:lnTo>
                        <a:pt x="6" y="18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6" y="120"/>
                      </a:lnTo>
                      <a:lnTo>
                        <a:pt x="14" y="122"/>
                      </a:lnTo>
                      <a:lnTo>
                        <a:pt x="18" y="11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8197" name="Gruppe 805"/>
                <p:cNvGrpSpPr>
                  <a:grpSpLocks/>
                </p:cNvGrpSpPr>
                <p:nvPr/>
              </p:nvGrpSpPr>
              <p:grpSpPr bwMode="auto">
                <a:xfrm rot="-4800000">
                  <a:off x="1362213" y="4374442"/>
                  <a:ext cx="80826" cy="108168"/>
                  <a:chOff x="8212191" y="2672033"/>
                  <a:chExt cx="203147" cy="291567"/>
                </a:xfrm>
              </p:grpSpPr>
              <p:sp>
                <p:nvSpPr>
                  <p:cNvPr id="8228" name="Freeform 61"/>
                  <p:cNvSpPr>
                    <a:spLocks noChangeAspect="1"/>
                  </p:cNvSpPr>
                  <p:nvPr/>
                </p:nvSpPr>
                <p:spPr bwMode="auto">
                  <a:xfrm rot="60000" flipH="1">
                    <a:off x="8215134" y="2668262"/>
                    <a:ext cx="170934" cy="292966"/>
                  </a:xfrm>
                  <a:custGeom>
                    <a:avLst/>
                    <a:gdLst>
                      <a:gd name="T0" fmla="*/ 2147483647 w 72"/>
                      <a:gd name="T1" fmla="*/ 2147483647 h 122"/>
                      <a:gd name="T2" fmla="*/ 2147483647 w 72"/>
                      <a:gd name="T3" fmla="*/ 2147483647 h 122"/>
                      <a:gd name="T4" fmla="*/ 2147483647 w 72"/>
                      <a:gd name="T5" fmla="*/ 2147483647 h 122"/>
                      <a:gd name="T6" fmla="*/ 2147483647 w 72"/>
                      <a:gd name="T7" fmla="*/ 2147483647 h 122"/>
                      <a:gd name="T8" fmla="*/ 2147483647 w 72"/>
                      <a:gd name="T9" fmla="*/ 2147483647 h 122"/>
                      <a:gd name="T10" fmla="*/ 2147483647 w 72"/>
                      <a:gd name="T11" fmla="*/ 2147483647 h 122"/>
                      <a:gd name="T12" fmla="*/ 2147483647 w 72"/>
                      <a:gd name="T13" fmla="*/ 2147483647 h 122"/>
                      <a:gd name="T14" fmla="*/ 2147483647 w 72"/>
                      <a:gd name="T15" fmla="*/ 2147483647 h 122"/>
                      <a:gd name="T16" fmla="*/ 2147483647 w 72"/>
                      <a:gd name="T17" fmla="*/ 2147483647 h 122"/>
                      <a:gd name="T18" fmla="*/ 2147483647 w 72"/>
                      <a:gd name="T19" fmla="*/ 2147483647 h 122"/>
                      <a:gd name="T20" fmla="*/ 2147483647 w 72"/>
                      <a:gd name="T21" fmla="*/ 2147483647 h 122"/>
                      <a:gd name="T22" fmla="*/ 2147483647 w 72"/>
                      <a:gd name="T23" fmla="*/ 2147483647 h 122"/>
                      <a:gd name="T24" fmla="*/ 2147483647 w 72"/>
                      <a:gd name="T25" fmla="*/ 2147483647 h 122"/>
                      <a:gd name="T26" fmla="*/ 2147483647 w 72"/>
                      <a:gd name="T27" fmla="*/ 2147483647 h 122"/>
                      <a:gd name="T28" fmla="*/ 2147483647 w 72"/>
                      <a:gd name="T29" fmla="*/ 2147483647 h 122"/>
                      <a:gd name="T30" fmla="*/ 2147483647 w 72"/>
                      <a:gd name="T31" fmla="*/ 2147483647 h 122"/>
                      <a:gd name="T32" fmla="*/ 2147483647 w 72"/>
                      <a:gd name="T33" fmla="*/ 2147483647 h 122"/>
                      <a:gd name="T34" fmla="*/ 2147483647 w 72"/>
                      <a:gd name="T35" fmla="*/ 2147483647 h 122"/>
                      <a:gd name="T36" fmla="*/ 2147483647 w 72"/>
                      <a:gd name="T37" fmla="*/ 2147483647 h 122"/>
                      <a:gd name="T38" fmla="*/ 2147483647 w 72"/>
                      <a:gd name="T39" fmla="*/ 2147483647 h 122"/>
                      <a:gd name="T40" fmla="*/ 2147483647 w 72"/>
                      <a:gd name="T41" fmla="*/ 2147483647 h 122"/>
                      <a:gd name="T42" fmla="*/ 2147483647 w 72"/>
                      <a:gd name="T43" fmla="*/ 2147483647 h 122"/>
                      <a:gd name="T44" fmla="*/ 2147483647 w 72"/>
                      <a:gd name="T45" fmla="*/ 2147483647 h 122"/>
                      <a:gd name="T46" fmla="*/ 2147483647 w 72"/>
                      <a:gd name="T47" fmla="*/ 2147483647 h 122"/>
                      <a:gd name="T48" fmla="*/ 2147483647 w 72"/>
                      <a:gd name="T49" fmla="*/ 2147483647 h 122"/>
                      <a:gd name="T50" fmla="*/ 2147483647 w 72"/>
                      <a:gd name="T51" fmla="*/ 2147483647 h 122"/>
                      <a:gd name="T52" fmla="*/ 2147483647 w 72"/>
                      <a:gd name="T53" fmla="*/ 2147483647 h 122"/>
                      <a:gd name="T54" fmla="*/ 2147483647 w 72"/>
                      <a:gd name="T55" fmla="*/ 2147483647 h 122"/>
                      <a:gd name="T56" fmla="*/ 2147483647 w 72"/>
                      <a:gd name="T57" fmla="*/ 2147483647 h 122"/>
                      <a:gd name="T58" fmla="*/ 2147483647 w 72"/>
                      <a:gd name="T59" fmla="*/ 2147483647 h 122"/>
                      <a:gd name="T60" fmla="*/ 2147483647 w 72"/>
                      <a:gd name="T61" fmla="*/ 2147483647 h 122"/>
                      <a:gd name="T62" fmla="*/ 2147483647 w 72"/>
                      <a:gd name="T63" fmla="*/ 2147483647 h 122"/>
                      <a:gd name="T64" fmla="*/ 2147483647 w 72"/>
                      <a:gd name="T65" fmla="*/ 2147483647 h 122"/>
                      <a:gd name="T66" fmla="*/ 2147483647 w 72"/>
                      <a:gd name="T67" fmla="*/ 2147483647 h 122"/>
                      <a:gd name="T68" fmla="*/ 2147483647 w 72"/>
                      <a:gd name="T69" fmla="*/ 2147483647 h 122"/>
                      <a:gd name="T70" fmla="*/ 2147483647 w 72"/>
                      <a:gd name="T71" fmla="*/ 0 h 122"/>
                      <a:gd name="T72" fmla="*/ 0 w 72"/>
                      <a:gd name="T73" fmla="*/ 0 h 122"/>
                      <a:gd name="T74" fmla="*/ 2147483647 w 72"/>
                      <a:gd name="T75" fmla="*/ 2147483647 h 122"/>
                      <a:gd name="T76" fmla="*/ 2147483647 w 72"/>
                      <a:gd name="T77" fmla="*/ 2147483647 h 122"/>
                      <a:gd name="T78" fmla="*/ 2147483647 w 72"/>
                      <a:gd name="T79" fmla="*/ 2147483647 h 122"/>
                      <a:gd name="T80" fmla="*/ 2147483647 w 72"/>
                      <a:gd name="T81" fmla="*/ 2147483647 h 122"/>
                      <a:gd name="T82" fmla="*/ 2147483647 w 72"/>
                      <a:gd name="T83" fmla="*/ 2147483647 h 12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72"/>
                      <a:gd name="T127" fmla="*/ 0 h 122"/>
                      <a:gd name="T128" fmla="*/ 72 w 72"/>
                      <a:gd name="T129" fmla="*/ 122 h 122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72" h="122">
                        <a:moveTo>
                          <a:pt x="18" y="118"/>
                        </a:moveTo>
                        <a:lnTo>
                          <a:pt x="18" y="118"/>
                        </a:lnTo>
                        <a:lnTo>
                          <a:pt x="26" y="114"/>
                        </a:lnTo>
                        <a:lnTo>
                          <a:pt x="34" y="108"/>
                        </a:lnTo>
                        <a:lnTo>
                          <a:pt x="40" y="100"/>
                        </a:lnTo>
                        <a:lnTo>
                          <a:pt x="44" y="92"/>
                        </a:lnTo>
                        <a:lnTo>
                          <a:pt x="46" y="78"/>
                        </a:lnTo>
                        <a:lnTo>
                          <a:pt x="48" y="70"/>
                        </a:lnTo>
                        <a:lnTo>
                          <a:pt x="52" y="64"/>
                        </a:lnTo>
                        <a:lnTo>
                          <a:pt x="54" y="64"/>
                        </a:lnTo>
                        <a:lnTo>
                          <a:pt x="56" y="62"/>
                        </a:lnTo>
                        <a:lnTo>
                          <a:pt x="62" y="62"/>
                        </a:lnTo>
                        <a:lnTo>
                          <a:pt x="66" y="60"/>
                        </a:lnTo>
                        <a:lnTo>
                          <a:pt x="70" y="56"/>
                        </a:lnTo>
                        <a:lnTo>
                          <a:pt x="72" y="50"/>
                        </a:lnTo>
                        <a:lnTo>
                          <a:pt x="70" y="44"/>
                        </a:lnTo>
                        <a:lnTo>
                          <a:pt x="68" y="42"/>
                        </a:lnTo>
                        <a:lnTo>
                          <a:pt x="66" y="40"/>
                        </a:lnTo>
                        <a:lnTo>
                          <a:pt x="62" y="36"/>
                        </a:lnTo>
                        <a:lnTo>
                          <a:pt x="54" y="34"/>
                        </a:lnTo>
                        <a:lnTo>
                          <a:pt x="38" y="32"/>
                        </a:lnTo>
                        <a:lnTo>
                          <a:pt x="32" y="28"/>
                        </a:lnTo>
                        <a:lnTo>
                          <a:pt x="26" y="26"/>
                        </a:lnTo>
                        <a:lnTo>
                          <a:pt x="20" y="24"/>
                        </a:lnTo>
                        <a:lnTo>
                          <a:pt x="16" y="24"/>
                        </a:lnTo>
                        <a:lnTo>
                          <a:pt x="12" y="22"/>
                        </a:lnTo>
                        <a:lnTo>
                          <a:pt x="6" y="18"/>
                        </a:ln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6" y="120"/>
                        </a:lnTo>
                        <a:lnTo>
                          <a:pt x="14" y="122"/>
                        </a:lnTo>
                        <a:lnTo>
                          <a:pt x="18" y="118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29" name="Kombinationstegning 27"/>
                  <p:cNvSpPr>
                    <a:spLocks noChangeArrowheads="1"/>
                  </p:cNvSpPr>
                  <p:nvPr/>
                </p:nvSpPr>
                <p:spPr bwMode="auto">
                  <a:xfrm>
                    <a:off x="8340266" y="2665540"/>
                    <a:ext cx="79769" cy="280760"/>
                  </a:xfrm>
                  <a:custGeom>
                    <a:avLst/>
                    <a:gdLst>
                      <a:gd name="T0" fmla="*/ 26887 w 77539"/>
                      <a:gd name="T1" fmla="*/ 282094 h 279400"/>
                      <a:gd name="T2" fmla="*/ 60493 w 77539"/>
                      <a:gd name="T3" fmla="*/ 262860 h 279400"/>
                      <a:gd name="T4" fmla="*/ 67213 w 77539"/>
                      <a:gd name="T5" fmla="*/ 243626 h 279400"/>
                      <a:gd name="T6" fmla="*/ 80657 w 77539"/>
                      <a:gd name="T7" fmla="*/ 192337 h 279400"/>
                      <a:gd name="T8" fmla="*/ 80657 w 77539"/>
                      <a:gd name="T9" fmla="*/ 121813 h 279400"/>
                      <a:gd name="T10" fmla="*/ 73936 w 77539"/>
                      <a:gd name="T11" fmla="*/ 32056 h 279400"/>
                      <a:gd name="T12" fmla="*/ 47050 w 77539"/>
                      <a:gd name="T13" fmla="*/ 0 h 279400"/>
                      <a:gd name="T14" fmla="*/ 26887 w 77539"/>
                      <a:gd name="T15" fmla="*/ 70524 h 279400"/>
                      <a:gd name="T16" fmla="*/ 0 w 77539"/>
                      <a:gd name="T17" fmla="*/ 134635 h 279400"/>
                      <a:gd name="T18" fmla="*/ 26887 w 77539"/>
                      <a:gd name="T19" fmla="*/ 282094 h 27940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77539"/>
                      <a:gd name="T31" fmla="*/ 0 h 279400"/>
                      <a:gd name="T32" fmla="*/ 77539 w 77539"/>
                      <a:gd name="T33" fmla="*/ 279400 h 27940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77539" h="279400">
                        <a:moveTo>
                          <a:pt x="25400" y="279400"/>
                        </a:moveTo>
                        <a:cubicBezTo>
                          <a:pt x="35983" y="273050"/>
                          <a:pt x="48423" y="269077"/>
                          <a:pt x="57150" y="260350"/>
                        </a:cubicBezTo>
                        <a:cubicBezTo>
                          <a:pt x="61883" y="255617"/>
                          <a:pt x="63500" y="241300"/>
                          <a:pt x="63500" y="241300"/>
                        </a:cubicBezTo>
                        <a:cubicBezTo>
                          <a:pt x="77539" y="199184"/>
                          <a:pt x="76200" y="216587"/>
                          <a:pt x="76200" y="190500"/>
                        </a:cubicBezTo>
                        <a:lnTo>
                          <a:pt x="76200" y="120650"/>
                        </a:lnTo>
                        <a:lnTo>
                          <a:pt x="69850" y="31750"/>
                        </a:lnTo>
                        <a:lnTo>
                          <a:pt x="44450" y="0"/>
                        </a:lnTo>
                        <a:lnTo>
                          <a:pt x="25400" y="69850"/>
                        </a:lnTo>
                        <a:lnTo>
                          <a:pt x="0" y="133350"/>
                        </a:lnTo>
                        <a:lnTo>
                          <a:pt x="25400" y="279400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</p:grpSp>
          <p:sp>
            <p:nvSpPr>
              <p:cNvPr id="504" name="Freeform 294"/>
              <p:cNvSpPr>
                <a:spLocks/>
              </p:cNvSpPr>
              <p:nvPr/>
            </p:nvSpPr>
            <p:spPr bwMode="auto">
              <a:xfrm>
                <a:off x="2763073" y="4728581"/>
                <a:ext cx="263155" cy="339862"/>
              </a:xfrm>
              <a:custGeom>
                <a:avLst/>
                <a:gdLst>
                  <a:gd name="T0" fmla="*/ 0 w 218"/>
                  <a:gd name="T1" fmla="*/ 355726 h 282"/>
                  <a:gd name="T2" fmla="*/ 0 w 218"/>
                  <a:gd name="T3" fmla="*/ 355726 h 282"/>
                  <a:gd name="T4" fmla="*/ 3667 w 218"/>
                  <a:gd name="T5" fmla="*/ 344725 h 282"/>
                  <a:gd name="T6" fmla="*/ 7335 w 218"/>
                  <a:gd name="T7" fmla="*/ 333723 h 282"/>
                  <a:gd name="T8" fmla="*/ 14669 w 218"/>
                  <a:gd name="T9" fmla="*/ 322721 h 282"/>
                  <a:gd name="T10" fmla="*/ 29338 w 218"/>
                  <a:gd name="T11" fmla="*/ 311719 h 282"/>
                  <a:gd name="T12" fmla="*/ 29338 w 218"/>
                  <a:gd name="T13" fmla="*/ 311719 h 282"/>
                  <a:gd name="T14" fmla="*/ 44007 w 218"/>
                  <a:gd name="T15" fmla="*/ 304385 h 282"/>
                  <a:gd name="T16" fmla="*/ 55009 w 218"/>
                  <a:gd name="T17" fmla="*/ 300717 h 282"/>
                  <a:gd name="T18" fmla="*/ 55009 w 218"/>
                  <a:gd name="T19" fmla="*/ 300717 h 282"/>
                  <a:gd name="T20" fmla="*/ 66011 w 218"/>
                  <a:gd name="T21" fmla="*/ 304385 h 282"/>
                  <a:gd name="T22" fmla="*/ 73346 w 218"/>
                  <a:gd name="T23" fmla="*/ 315386 h 282"/>
                  <a:gd name="T24" fmla="*/ 73346 w 218"/>
                  <a:gd name="T25" fmla="*/ 315386 h 282"/>
                  <a:gd name="T26" fmla="*/ 91682 w 218"/>
                  <a:gd name="T27" fmla="*/ 370396 h 282"/>
                  <a:gd name="T28" fmla="*/ 91682 w 218"/>
                  <a:gd name="T29" fmla="*/ 370396 h 282"/>
                  <a:gd name="T30" fmla="*/ 95349 w 218"/>
                  <a:gd name="T31" fmla="*/ 377730 h 282"/>
                  <a:gd name="T32" fmla="*/ 99017 w 218"/>
                  <a:gd name="T33" fmla="*/ 381397 h 282"/>
                  <a:gd name="T34" fmla="*/ 99017 w 218"/>
                  <a:gd name="T35" fmla="*/ 381397 h 282"/>
                  <a:gd name="T36" fmla="*/ 102684 w 218"/>
                  <a:gd name="T37" fmla="*/ 377730 h 282"/>
                  <a:gd name="T38" fmla="*/ 110019 w 218"/>
                  <a:gd name="T39" fmla="*/ 374063 h 282"/>
                  <a:gd name="T40" fmla="*/ 110019 w 218"/>
                  <a:gd name="T41" fmla="*/ 374063 h 282"/>
                  <a:gd name="T42" fmla="*/ 146691 w 218"/>
                  <a:gd name="T43" fmla="*/ 293383 h 282"/>
                  <a:gd name="T44" fmla="*/ 183364 w 218"/>
                  <a:gd name="T45" fmla="*/ 223704 h 282"/>
                  <a:gd name="T46" fmla="*/ 216370 w 218"/>
                  <a:gd name="T47" fmla="*/ 165028 h 282"/>
                  <a:gd name="T48" fmla="*/ 249375 w 218"/>
                  <a:gd name="T49" fmla="*/ 117353 h 282"/>
                  <a:gd name="T50" fmla="*/ 249375 w 218"/>
                  <a:gd name="T51" fmla="*/ 117353 h 282"/>
                  <a:gd name="T52" fmla="*/ 286048 w 218"/>
                  <a:gd name="T53" fmla="*/ 62344 h 282"/>
                  <a:gd name="T54" fmla="*/ 308052 w 218"/>
                  <a:gd name="T55" fmla="*/ 36673 h 282"/>
                  <a:gd name="T56" fmla="*/ 308052 w 218"/>
                  <a:gd name="T57" fmla="*/ 36673 h 282"/>
                  <a:gd name="T58" fmla="*/ 326388 w 218"/>
                  <a:gd name="T59" fmla="*/ 22004 h 282"/>
                  <a:gd name="T60" fmla="*/ 348392 w 218"/>
                  <a:gd name="T61" fmla="*/ 11002 h 282"/>
                  <a:gd name="T62" fmla="*/ 370396 w 218"/>
                  <a:gd name="T63" fmla="*/ 3667 h 282"/>
                  <a:gd name="T64" fmla="*/ 396067 w 218"/>
                  <a:gd name="T65" fmla="*/ 0 h 282"/>
                  <a:gd name="T66" fmla="*/ 399734 w 218"/>
                  <a:gd name="T67" fmla="*/ 14669 h 282"/>
                  <a:gd name="T68" fmla="*/ 399734 w 218"/>
                  <a:gd name="T69" fmla="*/ 14669 h 282"/>
                  <a:gd name="T70" fmla="*/ 374063 w 218"/>
                  <a:gd name="T71" fmla="*/ 44007 h 282"/>
                  <a:gd name="T72" fmla="*/ 344725 w 218"/>
                  <a:gd name="T73" fmla="*/ 88015 h 282"/>
                  <a:gd name="T74" fmla="*/ 264045 w 218"/>
                  <a:gd name="T75" fmla="*/ 223704 h 282"/>
                  <a:gd name="T76" fmla="*/ 264045 w 218"/>
                  <a:gd name="T77" fmla="*/ 223704 h 282"/>
                  <a:gd name="T78" fmla="*/ 179697 w 218"/>
                  <a:gd name="T79" fmla="*/ 370396 h 282"/>
                  <a:gd name="T80" fmla="*/ 128355 w 218"/>
                  <a:gd name="T81" fmla="*/ 480414 h 282"/>
                  <a:gd name="T82" fmla="*/ 128355 w 218"/>
                  <a:gd name="T83" fmla="*/ 480414 h 282"/>
                  <a:gd name="T84" fmla="*/ 117353 w 218"/>
                  <a:gd name="T85" fmla="*/ 498751 h 282"/>
                  <a:gd name="T86" fmla="*/ 110019 w 218"/>
                  <a:gd name="T87" fmla="*/ 506085 h 282"/>
                  <a:gd name="T88" fmla="*/ 102684 w 218"/>
                  <a:gd name="T89" fmla="*/ 509752 h 282"/>
                  <a:gd name="T90" fmla="*/ 102684 w 218"/>
                  <a:gd name="T91" fmla="*/ 509752 h 282"/>
                  <a:gd name="T92" fmla="*/ 91682 w 218"/>
                  <a:gd name="T93" fmla="*/ 517087 h 282"/>
                  <a:gd name="T94" fmla="*/ 73346 w 218"/>
                  <a:gd name="T95" fmla="*/ 517087 h 282"/>
                  <a:gd name="T96" fmla="*/ 73346 w 218"/>
                  <a:gd name="T97" fmla="*/ 517087 h 282"/>
                  <a:gd name="T98" fmla="*/ 58677 w 218"/>
                  <a:gd name="T99" fmla="*/ 517087 h 282"/>
                  <a:gd name="T100" fmla="*/ 51342 w 218"/>
                  <a:gd name="T101" fmla="*/ 509752 h 282"/>
                  <a:gd name="T102" fmla="*/ 51342 w 218"/>
                  <a:gd name="T103" fmla="*/ 509752 h 282"/>
                  <a:gd name="T104" fmla="*/ 44007 w 218"/>
                  <a:gd name="T105" fmla="*/ 502418 h 282"/>
                  <a:gd name="T106" fmla="*/ 36673 w 218"/>
                  <a:gd name="T107" fmla="*/ 487749 h 282"/>
                  <a:gd name="T108" fmla="*/ 36673 w 218"/>
                  <a:gd name="T109" fmla="*/ 487749 h 282"/>
                  <a:gd name="T110" fmla="*/ 18336 w 218"/>
                  <a:gd name="T111" fmla="*/ 425405 h 282"/>
                  <a:gd name="T112" fmla="*/ 3667 w 218"/>
                  <a:gd name="T113" fmla="*/ 374063 h 282"/>
                  <a:gd name="T114" fmla="*/ 3667 w 218"/>
                  <a:gd name="T115" fmla="*/ 374063 h 282"/>
                  <a:gd name="T116" fmla="*/ 0 w 218"/>
                  <a:gd name="T117" fmla="*/ 355726 h 282"/>
                  <a:gd name="T118" fmla="*/ 0 w 218"/>
                  <a:gd name="T119" fmla="*/ 355726 h 28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18"/>
                  <a:gd name="T181" fmla="*/ 0 h 282"/>
                  <a:gd name="T182" fmla="*/ 218 w 218"/>
                  <a:gd name="T183" fmla="*/ 282 h 28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18" h="282">
                    <a:moveTo>
                      <a:pt x="0" y="194"/>
                    </a:moveTo>
                    <a:lnTo>
                      <a:pt x="0" y="194"/>
                    </a:lnTo>
                    <a:lnTo>
                      <a:pt x="2" y="188"/>
                    </a:lnTo>
                    <a:lnTo>
                      <a:pt x="4" y="182"/>
                    </a:lnTo>
                    <a:lnTo>
                      <a:pt x="8" y="176"/>
                    </a:lnTo>
                    <a:lnTo>
                      <a:pt x="16" y="170"/>
                    </a:lnTo>
                    <a:lnTo>
                      <a:pt x="24" y="166"/>
                    </a:lnTo>
                    <a:lnTo>
                      <a:pt x="30" y="164"/>
                    </a:lnTo>
                    <a:lnTo>
                      <a:pt x="36" y="166"/>
                    </a:lnTo>
                    <a:lnTo>
                      <a:pt x="40" y="172"/>
                    </a:lnTo>
                    <a:lnTo>
                      <a:pt x="50" y="202"/>
                    </a:lnTo>
                    <a:lnTo>
                      <a:pt x="52" y="206"/>
                    </a:lnTo>
                    <a:lnTo>
                      <a:pt x="54" y="208"/>
                    </a:lnTo>
                    <a:lnTo>
                      <a:pt x="56" y="206"/>
                    </a:lnTo>
                    <a:lnTo>
                      <a:pt x="60" y="204"/>
                    </a:lnTo>
                    <a:lnTo>
                      <a:pt x="80" y="160"/>
                    </a:lnTo>
                    <a:lnTo>
                      <a:pt x="100" y="122"/>
                    </a:lnTo>
                    <a:lnTo>
                      <a:pt x="118" y="90"/>
                    </a:lnTo>
                    <a:lnTo>
                      <a:pt x="136" y="64"/>
                    </a:lnTo>
                    <a:lnTo>
                      <a:pt x="156" y="34"/>
                    </a:lnTo>
                    <a:lnTo>
                      <a:pt x="168" y="20"/>
                    </a:lnTo>
                    <a:lnTo>
                      <a:pt x="178" y="12"/>
                    </a:lnTo>
                    <a:lnTo>
                      <a:pt x="190" y="6"/>
                    </a:lnTo>
                    <a:lnTo>
                      <a:pt x="202" y="2"/>
                    </a:lnTo>
                    <a:lnTo>
                      <a:pt x="216" y="0"/>
                    </a:lnTo>
                    <a:lnTo>
                      <a:pt x="218" y="8"/>
                    </a:lnTo>
                    <a:lnTo>
                      <a:pt x="204" y="24"/>
                    </a:lnTo>
                    <a:lnTo>
                      <a:pt x="188" y="48"/>
                    </a:lnTo>
                    <a:lnTo>
                      <a:pt x="144" y="122"/>
                    </a:lnTo>
                    <a:lnTo>
                      <a:pt x="98" y="202"/>
                    </a:lnTo>
                    <a:lnTo>
                      <a:pt x="70" y="262"/>
                    </a:lnTo>
                    <a:lnTo>
                      <a:pt x="64" y="272"/>
                    </a:lnTo>
                    <a:lnTo>
                      <a:pt x="60" y="276"/>
                    </a:lnTo>
                    <a:lnTo>
                      <a:pt x="56" y="278"/>
                    </a:lnTo>
                    <a:lnTo>
                      <a:pt x="50" y="282"/>
                    </a:lnTo>
                    <a:lnTo>
                      <a:pt x="40" y="282"/>
                    </a:lnTo>
                    <a:lnTo>
                      <a:pt x="32" y="282"/>
                    </a:lnTo>
                    <a:lnTo>
                      <a:pt x="28" y="278"/>
                    </a:lnTo>
                    <a:lnTo>
                      <a:pt x="24" y="274"/>
                    </a:lnTo>
                    <a:lnTo>
                      <a:pt x="20" y="266"/>
                    </a:lnTo>
                    <a:lnTo>
                      <a:pt x="10" y="232"/>
                    </a:lnTo>
                    <a:lnTo>
                      <a:pt x="2" y="204"/>
                    </a:lnTo>
                    <a:lnTo>
                      <a:pt x="0" y="194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nb-NO" sz="180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36" name="235 Grupo"/>
          <p:cNvGrpSpPr/>
          <p:nvPr/>
        </p:nvGrpSpPr>
        <p:grpSpPr>
          <a:xfrm>
            <a:off x="53352" y="2420888"/>
            <a:ext cx="2913501" cy="2664296"/>
            <a:chOff x="53352" y="2420888"/>
            <a:chExt cx="2913501" cy="2664296"/>
          </a:xfrm>
        </p:grpSpPr>
        <p:grpSp>
          <p:nvGrpSpPr>
            <p:cNvPr id="14" name="Gruppe 152"/>
            <p:cNvGrpSpPr>
              <a:grpSpLocks/>
            </p:cNvGrpSpPr>
            <p:nvPr/>
          </p:nvGrpSpPr>
          <p:grpSpPr bwMode="auto">
            <a:xfrm>
              <a:off x="2449328" y="3810000"/>
              <a:ext cx="517525" cy="184150"/>
              <a:chOff x="-11414125" y="5922963"/>
              <a:chExt cx="1225550" cy="438150"/>
            </a:xfrm>
            <a:solidFill>
              <a:srgbClr val="C00000"/>
            </a:solidFill>
          </p:grpSpPr>
          <p:sp>
            <p:nvSpPr>
              <p:cNvPr id="8304" name="Freeform 175"/>
              <p:cNvSpPr>
                <a:spLocks/>
              </p:cNvSpPr>
              <p:nvPr/>
            </p:nvSpPr>
            <p:spPr bwMode="auto">
              <a:xfrm>
                <a:off x="-11098339" y="5922963"/>
                <a:ext cx="909764" cy="438150"/>
              </a:xfrm>
              <a:custGeom>
                <a:avLst/>
                <a:gdLst>
                  <a:gd name="T0" fmla="*/ 1446976461 w 572"/>
                  <a:gd name="T1" fmla="*/ 272176875 h 276"/>
                  <a:gd name="T2" fmla="*/ 1295195380 w 572"/>
                  <a:gd name="T3" fmla="*/ 0 h 276"/>
                  <a:gd name="T4" fmla="*/ 1097879974 w 572"/>
                  <a:gd name="T5" fmla="*/ 136088438 h 276"/>
                  <a:gd name="T6" fmla="*/ 424985437 w 572"/>
                  <a:gd name="T7" fmla="*/ 136088438 h 276"/>
                  <a:gd name="T8" fmla="*/ 0 w 572"/>
                  <a:gd name="T9" fmla="*/ 453628125 h 276"/>
                  <a:gd name="T10" fmla="*/ 688072645 w 572"/>
                  <a:gd name="T11" fmla="*/ 453628125 h 276"/>
                  <a:gd name="T12" fmla="*/ 369332374 w 572"/>
                  <a:gd name="T13" fmla="*/ 695563125 h 276"/>
                  <a:gd name="T14" fmla="*/ 1446976461 w 572"/>
                  <a:gd name="T15" fmla="*/ 272176875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2"/>
                  <a:gd name="T25" fmla="*/ 0 h 276"/>
                  <a:gd name="T26" fmla="*/ 572 w 57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2" h="276">
                    <a:moveTo>
                      <a:pt x="572" y="108"/>
                    </a:moveTo>
                    <a:lnTo>
                      <a:pt x="512" y="0"/>
                    </a:lnTo>
                    <a:lnTo>
                      <a:pt x="434" y="54"/>
                    </a:lnTo>
                    <a:lnTo>
                      <a:pt x="168" y="54"/>
                    </a:lnTo>
                    <a:lnTo>
                      <a:pt x="0" y="180"/>
                    </a:lnTo>
                    <a:lnTo>
                      <a:pt x="272" y="180"/>
                    </a:lnTo>
                    <a:lnTo>
                      <a:pt x="146" y="276"/>
                    </a:lnTo>
                    <a:lnTo>
                      <a:pt x="572" y="108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5" name="Freeform 176"/>
              <p:cNvSpPr>
                <a:spLocks/>
              </p:cNvSpPr>
              <p:nvPr/>
            </p:nvSpPr>
            <p:spPr bwMode="auto">
              <a:xfrm>
                <a:off x="-11256232" y="6009839"/>
                <a:ext cx="390973" cy="196412"/>
              </a:xfrm>
              <a:custGeom>
                <a:avLst/>
                <a:gdLst>
                  <a:gd name="T0" fmla="*/ 422512540 w 248"/>
                  <a:gd name="T1" fmla="*/ 0 h 126"/>
                  <a:gd name="T2" fmla="*/ 0 w 248"/>
                  <a:gd name="T3" fmla="*/ 306172014 h 126"/>
                  <a:gd name="T4" fmla="*/ 198828689 w 248"/>
                  <a:gd name="T5" fmla="*/ 306172014 h 126"/>
                  <a:gd name="T6" fmla="*/ 616370511 w 248"/>
                  <a:gd name="T7" fmla="*/ 0 h 126"/>
                  <a:gd name="T8" fmla="*/ 422512540 w 248"/>
                  <a:gd name="T9" fmla="*/ 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6"/>
                  <a:gd name="T17" fmla="*/ 248 w 24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6">
                    <a:moveTo>
                      <a:pt x="170" y="0"/>
                    </a:moveTo>
                    <a:lnTo>
                      <a:pt x="0" y="126"/>
                    </a:lnTo>
                    <a:lnTo>
                      <a:pt x="80" y="126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6" name="Freeform 177"/>
              <p:cNvSpPr>
                <a:spLocks/>
              </p:cNvSpPr>
              <p:nvPr/>
            </p:nvSpPr>
            <p:spPr bwMode="auto">
              <a:xfrm>
                <a:off x="-11414125" y="6009839"/>
                <a:ext cx="394734" cy="203966"/>
              </a:xfrm>
              <a:custGeom>
                <a:avLst/>
                <a:gdLst>
                  <a:gd name="T0" fmla="*/ 430680261 w 248"/>
                  <a:gd name="T1" fmla="*/ 0 h 128"/>
                  <a:gd name="T2" fmla="*/ 0 w 248"/>
                  <a:gd name="T3" fmla="*/ 325016634 h 128"/>
                  <a:gd name="T4" fmla="*/ 197605750 w 248"/>
                  <a:gd name="T5" fmla="*/ 325016634 h 128"/>
                  <a:gd name="T6" fmla="*/ 628286011 w 248"/>
                  <a:gd name="T7" fmla="*/ 0 h 128"/>
                  <a:gd name="T8" fmla="*/ 430680261 w 248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8"/>
                  <a:gd name="T17" fmla="*/ 248 w 24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8">
                    <a:moveTo>
                      <a:pt x="170" y="0"/>
                    </a:moveTo>
                    <a:lnTo>
                      <a:pt x="0" y="128"/>
                    </a:lnTo>
                    <a:lnTo>
                      <a:pt x="78" y="128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187" name="Rektangel 750"/>
            <p:cNvSpPr>
              <a:spLocks noChangeArrowheads="1"/>
            </p:cNvSpPr>
            <p:nvPr/>
          </p:nvSpPr>
          <p:spPr bwMode="auto">
            <a:xfrm>
              <a:off x="53352" y="4293096"/>
              <a:ext cx="1800200" cy="792088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" name="Rektangel 751"/>
            <p:cNvSpPr>
              <a:spLocks noChangeArrowheads="1"/>
            </p:cNvSpPr>
            <p:nvPr/>
          </p:nvSpPr>
          <p:spPr bwMode="auto">
            <a:xfrm>
              <a:off x="53352" y="4293096"/>
              <a:ext cx="187220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ANALIZA FUNCIONES DE UNIDADES ADMINISTRATIVAS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4" name="Gruppe 499"/>
            <p:cNvGrpSpPr>
              <a:grpSpLocks/>
            </p:cNvGrpSpPr>
            <p:nvPr/>
          </p:nvGrpSpPr>
          <p:grpSpPr bwMode="auto">
            <a:xfrm>
              <a:off x="323528" y="2420888"/>
              <a:ext cx="1073150" cy="1654175"/>
              <a:chOff x="1803855" y="1505545"/>
              <a:chExt cx="3236231" cy="4993638"/>
            </a:xfrm>
          </p:grpSpPr>
          <p:grpSp>
            <p:nvGrpSpPr>
              <p:cNvPr id="5" name="Gruppe 464"/>
              <p:cNvGrpSpPr>
                <a:grpSpLocks/>
              </p:cNvGrpSpPr>
              <p:nvPr/>
            </p:nvGrpSpPr>
            <p:grpSpPr bwMode="auto">
              <a:xfrm>
                <a:off x="1803854" y="1505545"/>
                <a:ext cx="3236230" cy="4993632"/>
                <a:chOff x="2359025" y="14288"/>
                <a:chExt cx="4425950" cy="6829425"/>
              </a:xfrm>
            </p:grpSpPr>
            <p:sp>
              <p:nvSpPr>
                <p:cNvPr id="8333" name="Freeform 7"/>
                <p:cNvSpPr>
                  <a:spLocks noEditPoints="1"/>
                </p:cNvSpPr>
                <p:nvPr/>
              </p:nvSpPr>
              <p:spPr bwMode="auto">
                <a:xfrm>
                  <a:off x="3629194" y="1646271"/>
                  <a:ext cx="419025" cy="360481"/>
                </a:xfrm>
                <a:custGeom>
                  <a:avLst/>
                  <a:gdLst>
                    <a:gd name="T0" fmla="*/ 2147483647 w 262"/>
                    <a:gd name="T1" fmla="*/ 2147483647 h 226"/>
                    <a:gd name="T2" fmla="*/ 2147483647 w 262"/>
                    <a:gd name="T3" fmla="*/ 2147483647 h 226"/>
                    <a:gd name="T4" fmla="*/ 2147483647 w 262"/>
                    <a:gd name="T5" fmla="*/ 2147483647 h 226"/>
                    <a:gd name="T6" fmla="*/ 2147483647 w 262"/>
                    <a:gd name="T7" fmla="*/ 2147483647 h 226"/>
                    <a:gd name="T8" fmla="*/ 2147483647 w 262"/>
                    <a:gd name="T9" fmla="*/ 2147483647 h 226"/>
                    <a:gd name="T10" fmla="*/ 2147483647 w 262"/>
                    <a:gd name="T11" fmla="*/ 2147483647 h 226"/>
                    <a:gd name="T12" fmla="*/ 2147483647 w 262"/>
                    <a:gd name="T13" fmla="*/ 2147483647 h 226"/>
                    <a:gd name="T14" fmla="*/ 2147483647 w 262"/>
                    <a:gd name="T15" fmla="*/ 2147483647 h 226"/>
                    <a:gd name="T16" fmla="*/ 2147483647 w 262"/>
                    <a:gd name="T17" fmla="*/ 2147483647 h 226"/>
                    <a:gd name="T18" fmla="*/ 2147483647 w 262"/>
                    <a:gd name="T19" fmla="*/ 2147483647 h 226"/>
                    <a:gd name="T20" fmla="*/ 2147483647 w 262"/>
                    <a:gd name="T21" fmla="*/ 2147483647 h 226"/>
                    <a:gd name="T22" fmla="*/ 2147483647 w 262"/>
                    <a:gd name="T23" fmla="*/ 2147483647 h 226"/>
                    <a:gd name="T24" fmla="*/ 2147483647 w 262"/>
                    <a:gd name="T25" fmla="*/ 2147483647 h 226"/>
                    <a:gd name="T26" fmla="*/ 2147483647 w 262"/>
                    <a:gd name="T27" fmla="*/ 2147483647 h 226"/>
                    <a:gd name="T28" fmla="*/ 2147483647 w 262"/>
                    <a:gd name="T29" fmla="*/ 2147483647 h 226"/>
                    <a:gd name="T30" fmla="*/ 2147483647 w 262"/>
                    <a:gd name="T31" fmla="*/ 2147483647 h 226"/>
                    <a:gd name="T32" fmla="*/ 2147483647 w 262"/>
                    <a:gd name="T33" fmla="*/ 2147483647 h 226"/>
                    <a:gd name="T34" fmla="*/ 2147483647 w 262"/>
                    <a:gd name="T35" fmla="*/ 2147483647 h 226"/>
                    <a:gd name="T36" fmla="*/ 2147483647 w 262"/>
                    <a:gd name="T37" fmla="*/ 2147483647 h 226"/>
                    <a:gd name="T38" fmla="*/ 2147483647 w 262"/>
                    <a:gd name="T39" fmla="*/ 2147483647 h 226"/>
                    <a:gd name="T40" fmla="*/ 0 w 262"/>
                    <a:gd name="T41" fmla="*/ 2147483647 h 226"/>
                    <a:gd name="T42" fmla="*/ 2147483647 w 262"/>
                    <a:gd name="T43" fmla="*/ 2147483647 h 226"/>
                    <a:gd name="T44" fmla="*/ 2147483647 w 262"/>
                    <a:gd name="T45" fmla="*/ 2147483647 h 226"/>
                    <a:gd name="T46" fmla="*/ 2147483647 w 262"/>
                    <a:gd name="T47" fmla="*/ 2147483647 h 226"/>
                    <a:gd name="T48" fmla="*/ 2147483647 w 262"/>
                    <a:gd name="T49" fmla="*/ 0 h 226"/>
                    <a:gd name="T50" fmla="*/ 2147483647 w 262"/>
                    <a:gd name="T51" fmla="*/ 2147483647 h 226"/>
                    <a:gd name="T52" fmla="*/ 2147483647 w 262"/>
                    <a:gd name="T53" fmla="*/ 0 h 226"/>
                    <a:gd name="T54" fmla="*/ 2147483647 w 262"/>
                    <a:gd name="T55" fmla="*/ 2147483647 h 226"/>
                    <a:gd name="T56" fmla="*/ 2147483647 w 262"/>
                    <a:gd name="T57" fmla="*/ 2147483647 h 226"/>
                    <a:gd name="T58" fmla="*/ 2147483647 w 262"/>
                    <a:gd name="T59" fmla="*/ 2147483647 h 226"/>
                    <a:gd name="T60" fmla="*/ 2147483647 w 262"/>
                    <a:gd name="T61" fmla="*/ 2147483647 h 226"/>
                    <a:gd name="T62" fmla="*/ 2147483647 w 262"/>
                    <a:gd name="T63" fmla="*/ 2147483647 h 226"/>
                    <a:gd name="T64" fmla="*/ 2147483647 w 262"/>
                    <a:gd name="T65" fmla="*/ 2147483647 h 226"/>
                    <a:gd name="T66" fmla="*/ 2147483647 w 262"/>
                    <a:gd name="T67" fmla="*/ 2147483647 h 226"/>
                    <a:gd name="T68" fmla="*/ 2147483647 w 262"/>
                    <a:gd name="T69" fmla="*/ 2147483647 h 226"/>
                    <a:gd name="T70" fmla="*/ 2147483647 w 262"/>
                    <a:gd name="T71" fmla="*/ 2147483647 h 226"/>
                    <a:gd name="T72" fmla="*/ 2147483647 w 262"/>
                    <a:gd name="T73" fmla="*/ 2147483647 h 226"/>
                    <a:gd name="T74" fmla="*/ 2147483647 w 262"/>
                    <a:gd name="T75" fmla="*/ 2147483647 h 226"/>
                    <a:gd name="T76" fmla="*/ 2147483647 w 262"/>
                    <a:gd name="T77" fmla="*/ 2147483647 h 226"/>
                    <a:gd name="T78" fmla="*/ 2147483647 w 262"/>
                    <a:gd name="T79" fmla="*/ 2147483647 h 226"/>
                    <a:gd name="T80" fmla="*/ 2147483647 w 262"/>
                    <a:gd name="T81" fmla="*/ 2147483647 h 226"/>
                    <a:gd name="T82" fmla="*/ 2147483647 w 262"/>
                    <a:gd name="T83" fmla="*/ 2147483647 h 226"/>
                    <a:gd name="T84" fmla="*/ 2147483647 w 262"/>
                    <a:gd name="T85" fmla="*/ 2147483647 h 226"/>
                    <a:gd name="T86" fmla="*/ 2147483647 w 262"/>
                    <a:gd name="T87" fmla="*/ 2147483647 h 226"/>
                    <a:gd name="T88" fmla="*/ 2147483647 w 262"/>
                    <a:gd name="T89" fmla="*/ 2147483647 h 226"/>
                    <a:gd name="T90" fmla="*/ 2147483647 w 262"/>
                    <a:gd name="T91" fmla="*/ 2147483647 h 226"/>
                    <a:gd name="T92" fmla="*/ 2147483647 w 262"/>
                    <a:gd name="T93" fmla="*/ 2147483647 h 226"/>
                    <a:gd name="T94" fmla="*/ 2147483647 w 262"/>
                    <a:gd name="T95" fmla="*/ 2147483647 h 226"/>
                    <a:gd name="T96" fmla="*/ 2147483647 w 262"/>
                    <a:gd name="T97" fmla="*/ 2147483647 h 226"/>
                    <a:gd name="T98" fmla="*/ 2147483647 w 262"/>
                    <a:gd name="T99" fmla="*/ 2147483647 h 226"/>
                    <a:gd name="T100" fmla="*/ 2147483647 w 262"/>
                    <a:gd name="T101" fmla="*/ 2147483647 h 226"/>
                    <a:gd name="T102" fmla="*/ 2147483647 w 262"/>
                    <a:gd name="T103" fmla="*/ 2147483647 h 22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262"/>
                    <a:gd name="T157" fmla="*/ 0 h 226"/>
                    <a:gd name="T158" fmla="*/ 262 w 262"/>
                    <a:gd name="T159" fmla="*/ 226 h 22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262" h="226">
                      <a:moveTo>
                        <a:pt x="250" y="132"/>
                      </a:moveTo>
                      <a:lnTo>
                        <a:pt x="250" y="132"/>
                      </a:lnTo>
                      <a:lnTo>
                        <a:pt x="260" y="164"/>
                      </a:lnTo>
                      <a:lnTo>
                        <a:pt x="262" y="172"/>
                      </a:lnTo>
                      <a:lnTo>
                        <a:pt x="262" y="180"/>
                      </a:lnTo>
                      <a:lnTo>
                        <a:pt x="260" y="198"/>
                      </a:lnTo>
                      <a:lnTo>
                        <a:pt x="258" y="200"/>
                      </a:lnTo>
                      <a:lnTo>
                        <a:pt x="252" y="204"/>
                      </a:lnTo>
                      <a:lnTo>
                        <a:pt x="234" y="210"/>
                      </a:lnTo>
                      <a:lnTo>
                        <a:pt x="204" y="218"/>
                      </a:lnTo>
                      <a:lnTo>
                        <a:pt x="190" y="224"/>
                      </a:lnTo>
                      <a:lnTo>
                        <a:pt x="182" y="226"/>
                      </a:lnTo>
                      <a:lnTo>
                        <a:pt x="176" y="226"/>
                      </a:lnTo>
                      <a:lnTo>
                        <a:pt x="138" y="220"/>
                      </a:lnTo>
                      <a:lnTo>
                        <a:pt x="124" y="216"/>
                      </a:lnTo>
                      <a:lnTo>
                        <a:pt x="114" y="210"/>
                      </a:lnTo>
                      <a:lnTo>
                        <a:pt x="106" y="206"/>
                      </a:lnTo>
                      <a:lnTo>
                        <a:pt x="98" y="202"/>
                      </a:lnTo>
                      <a:lnTo>
                        <a:pt x="82" y="198"/>
                      </a:lnTo>
                      <a:lnTo>
                        <a:pt x="68" y="192"/>
                      </a:lnTo>
                      <a:lnTo>
                        <a:pt x="56" y="184"/>
                      </a:lnTo>
                      <a:lnTo>
                        <a:pt x="40" y="178"/>
                      </a:lnTo>
                      <a:lnTo>
                        <a:pt x="26" y="172"/>
                      </a:lnTo>
                      <a:lnTo>
                        <a:pt x="18" y="168"/>
                      </a:lnTo>
                      <a:lnTo>
                        <a:pt x="12" y="164"/>
                      </a:lnTo>
                      <a:lnTo>
                        <a:pt x="12" y="160"/>
                      </a:lnTo>
                      <a:lnTo>
                        <a:pt x="12" y="150"/>
                      </a:lnTo>
                      <a:lnTo>
                        <a:pt x="12" y="142"/>
                      </a:lnTo>
                      <a:lnTo>
                        <a:pt x="8" y="134"/>
                      </a:lnTo>
                      <a:lnTo>
                        <a:pt x="2" y="118"/>
                      </a:lnTo>
                      <a:lnTo>
                        <a:pt x="0" y="104"/>
                      </a:lnTo>
                      <a:lnTo>
                        <a:pt x="0" y="88"/>
                      </a:lnTo>
                      <a:lnTo>
                        <a:pt x="2" y="70"/>
                      </a:lnTo>
                      <a:lnTo>
                        <a:pt x="6" y="56"/>
                      </a:lnTo>
                      <a:lnTo>
                        <a:pt x="16" y="28"/>
                      </a:lnTo>
                      <a:lnTo>
                        <a:pt x="22" y="14"/>
                      </a:lnTo>
                      <a:lnTo>
                        <a:pt x="22" y="0"/>
                      </a:lnTo>
                      <a:lnTo>
                        <a:pt x="26" y="2"/>
                      </a:lnTo>
                      <a:lnTo>
                        <a:pt x="32" y="2"/>
                      </a:lnTo>
                      <a:lnTo>
                        <a:pt x="44" y="0"/>
                      </a:lnTo>
                      <a:lnTo>
                        <a:pt x="64" y="2"/>
                      </a:lnTo>
                      <a:lnTo>
                        <a:pt x="84" y="6"/>
                      </a:lnTo>
                      <a:lnTo>
                        <a:pt x="92" y="6"/>
                      </a:lnTo>
                      <a:lnTo>
                        <a:pt x="100" y="4"/>
                      </a:lnTo>
                      <a:lnTo>
                        <a:pt x="110" y="4"/>
                      </a:lnTo>
                      <a:lnTo>
                        <a:pt x="114" y="6"/>
                      </a:lnTo>
                      <a:lnTo>
                        <a:pt x="116" y="8"/>
                      </a:lnTo>
                      <a:lnTo>
                        <a:pt x="124" y="14"/>
                      </a:lnTo>
                      <a:lnTo>
                        <a:pt x="132" y="18"/>
                      </a:lnTo>
                      <a:lnTo>
                        <a:pt x="150" y="26"/>
                      </a:lnTo>
                      <a:lnTo>
                        <a:pt x="158" y="30"/>
                      </a:lnTo>
                      <a:lnTo>
                        <a:pt x="164" y="36"/>
                      </a:lnTo>
                      <a:lnTo>
                        <a:pt x="178" y="50"/>
                      </a:lnTo>
                      <a:lnTo>
                        <a:pt x="190" y="62"/>
                      </a:lnTo>
                      <a:lnTo>
                        <a:pt x="196" y="70"/>
                      </a:lnTo>
                      <a:lnTo>
                        <a:pt x="204" y="74"/>
                      </a:lnTo>
                      <a:lnTo>
                        <a:pt x="220" y="86"/>
                      </a:lnTo>
                      <a:lnTo>
                        <a:pt x="232" y="98"/>
                      </a:lnTo>
                      <a:lnTo>
                        <a:pt x="242" y="112"/>
                      </a:lnTo>
                      <a:lnTo>
                        <a:pt x="250" y="132"/>
                      </a:lnTo>
                      <a:close/>
                      <a:moveTo>
                        <a:pt x="80" y="106"/>
                      </a:moveTo>
                      <a:lnTo>
                        <a:pt x="80" y="106"/>
                      </a:lnTo>
                      <a:lnTo>
                        <a:pt x="64" y="98"/>
                      </a:lnTo>
                      <a:lnTo>
                        <a:pt x="46" y="92"/>
                      </a:lnTo>
                      <a:lnTo>
                        <a:pt x="36" y="88"/>
                      </a:lnTo>
                      <a:lnTo>
                        <a:pt x="30" y="88"/>
                      </a:lnTo>
                      <a:lnTo>
                        <a:pt x="26" y="90"/>
                      </a:lnTo>
                      <a:lnTo>
                        <a:pt x="22" y="98"/>
                      </a:lnTo>
                      <a:lnTo>
                        <a:pt x="22" y="102"/>
                      </a:lnTo>
                      <a:lnTo>
                        <a:pt x="24" y="108"/>
                      </a:lnTo>
                      <a:lnTo>
                        <a:pt x="32" y="118"/>
                      </a:lnTo>
                      <a:lnTo>
                        <a:pt x="38" y="126"/>
                      </a:lnTo>
                      <a:lnTo>
                        <a:pt x="46" y="132"/>
                      </a:lnTo>
                      <a:lnTo>
                        <a:pt x="58" y="136"/>
                      </a:lnTo>
                      <a:lnTo>
                        <a:pt x="80" y="140"/>
                      </a:lnTo>
                      <a:lnTo>
                        <a:pt x="88" y="142"/>
                      </a:lnTo>
                      <a:lnTo>
                        <a:pt x="98" y="148"/>
                      </a:lnTo>
                      <a:lnTo>
                        <a:pt x="96" y="136"/>
                      </a:lnTo>
                      <a:lnTo>
                        <a:pt x="94" y="126"/>
                      </a:lnTo>
                      <a:lnTo>
                        <a:pt x="88" y="116"/>
                      </a:lnTo>
                      <a:lnTo>
                        <a:pt x="80" y="106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4" name="Freeform 8"/>
                <p:cNvSpPr>
                  <a:spLocks/>
                </p:cNvSpPr>
                <p:nvPr/>
              </p:nvSpPr>
              <p:spPr bwMode="auto">
                <a:xfrm>
                  <a:off x="3629194" y="1646271"/>
                  <a:ext cx="419025" cy="360481"/>
                </a:xfrm>
                <a:custGeom>
                  <a:avLst/>
                  <a:gdLst>
                    <a:gd name="T0" fmla="*/ 2147483647 w 262"/>
                    <a:gd name="T1" fmla="*/ 2147483647 h 226"/>
                    <a:gd name="T2" fmla="*/ 2147483647 w 262"/>
                    <a:gd name="T3" fmla="*/ 2147483647 h 226"/>
                    <a:gd name="T4" fmla="*/ 2147483647 w 262"/>
                    <a:gd name="T5" fmla="*/ 2147483647 h 226"/>
                    <a:gd name="T6" fmla="*/ 2147483647 w 262"/>
                    <a:gd name="T7" fmla="*/ 2147483647 h 226"/>
                    <a:gd name="T8" fmla="*/ 2147483647 w 262"/>
                    <a:gd name="T9" fmla="*/ 2147483647 h 226"/>
                    <a:gd name="T10" fmla="*/ 2147483647 w 262"/>
                    <a:gd name="T11" fmla="*/ 2147483647 h 226"/>
                    <a:gd name="T12" fmla="*/ 2147483647 w 262"/>
                    <a:gd name="T13" fmla="*/ 2147483647 h 226"/>
                    <a:gd name="T14" fmla="*/ 2147483647 w 262"/>
                    <a:gd name="T15" fmla="*/ 2147483647 h 226"/>
                    <a:gd name="T16" fmla="*/ 2147483647 w 262"/>
                    <a:gd name="T17" fmla="*/ 2147483647 h 226"/>
                    <a:gd name="T18" fmla="*/ 2147483647 w 262"/>
                    <a:gd name="T19" fmla="*/ 2147483647 h 226"/>
                    <a:gd name="T20" fmla="*/ 2147483647 w 262"/>
                    <a:gd name="T21" fmla="*/ 2147483647 h 226"/>
                    <a:gd name="T22" fmla="*/ 2147483647 w 262"/>
                    <a:gd name="T23" fmla="*/ 2147483647 h 226"/>
                    <a:gd name="T24" fmla="*/ 2147483647 w 262"/>
                    <a:gd name="T25" fmla="*/ 2147483647 h 226"/>
                    <a:gd name="T26" fmla="*/ 2147483647 w 262"/>
                    <a:gd name="T27" fmla="*/ 2147483647 h 226"/>
                    <a:gd name="T28" fmla="*/ 2147483647 w 262"/>
                    <a:gd name="T29" fmla="*/ 2147483647 h 226"/>
                    <a:gd name="T30" fmla="*/ 2147483647 w 262"/>
                    <a:gd name="T31" fmla="*/ 2147483647 h 226"/>
                    <a:gd name="T32" fmla="*/ 2147483647 w 262"/>
                    <a:gd name="T33" fmla="*/ 2147483647 h 226"/>
                    <a:gd name="T34" fmla="*/ 2147483647 w 262"/>
                    <a:gd name="T35" fmla="*/ 2147483647 h 226"/>
                    <a:gd name="T36" fmla="*/ 2147483647 w 262"/>
                    <a:gd name="T37" fmla="*/ 2147483647 h 226"/>
                    <a:gd name="T38" fmla="*/ 2147483647 w 262"/>
                    <a:gd name="T39" fmla="*/ 2147483647 h 226"/>
                    <a:gd name="T40" fmla="*/ 0 w 262"/>
                    <a:gd name="T41" fmla="*/ 2147483647 h 226"/>
                    <a:gd name="T42" fmla="*/ 2147483647 w 262"/>
                    <a:gd name="T43" fmla="*/ 2147483647 h 226"/>
                    <a:gd name="T44" fmla="*/ 2147483647 w 262"/>
                    <a:gd name="T45" fmla="*/ 2147483647 h 226"/>
                    <a:gd name="T46" fmla="*/ 2147483647 w 262"/>
                    <a:gd name="T47" fmla="*/ 2147483647 h 226"/>
                    <a:gd name="T48" fmla="*/ 2147483647 w 262"/>
                    <a:gd name="T49" fmla="*/ 0 h 226"/>
                    <a:gd name="T50" fmla="*/ 2147483647 w 262"/>
                    <a:gd name="T51" fmla="*/ 2147483647 h 226"/>
                    <a:gd name="T52" fmla="*/ 2147483647 w 262"/>
                    <a:gd name="T53" fmla="*/ 0 h 226"/>
                    <a:gd name="T54" fmla="*/ 2147483647 w 262"/>
                    <a:gd name="T55" fmla="*/ 2147483647 h 226"/>
                    <a:gd name="T56" fmla="*/ 2147483647 w 262"/>
                    <a:gd name="T57" fmla="*/ 2147483647 h 226"/>
                    <a:gd name="T58" fmla="*/ 2147483647 w 262"/>
                    <a:gd name="T59" fmla="*/ 2147483647 h 226"/>
                    <a:gd name="T60" fmla="*/ 2147483647 w 262"/>
                    <a:gd name="T61" fmla="*/ 2147483647 h 226"/>
                    <a:gd name="T62" fmla="*/ 2147483647 w 262"/>
                    <a:gd name="T63" fmla="*/ 2147483647 h 226"/>
                    <a:gd name="T64" fmla="*/ 2147483647 w 262"/>
                    <a:gd name="T65" fmla="*/ 2147483647 h 226"/>
                    <a:gd name="T66" fmla="*/ 2147483647 w 262"/>
                    <a:gd name="T67" fmla="*/ 2147483647 h 226"/>
                    <a:gd name="T68" fmla="*/ 2147483647 w 262"/>
                    <a:gd name="T69" fmla="*/ 2147483647 h 226"/>
                    <a:gd name="T70" fmla="*/ 2147483647 w 262"/>
                    <a:gd name="T71" fmla="*/ 2147483647 h 226"/>
                    <a:gd name="T72" fmla="*/ 2147483647 w 262"/>
                    <a:gd name="T73" fmla="*/ 2147483647 h 226"/>
                    <a:gd name="T74" fmla="*/ 2147483647 w 262"/>
                    <a:gd name="T75" fmla="*/ 2147483647 h 226"/>
                    <a:gd name="T76" fmla="*/ 2147483647 w 262"/>
                    <a:gd name="T77" fmla="*/ 2147483647 h 22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262"/>
                    <a:gd name="T118" fmla="*/ 0 h 226"/>
                    <a:gd name="T119" fmla="*/ 262 w 262"/>
                    <a:gd name="T120" fmla="*/ 226 h 22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262" h="226">
                      <a:moveTo>
                        <a:pt x="250" y="132"/>
                      </a:moveTo>
                      <a:lnTo>
                        <a:pt x="250" y="132"/>
                      </a:lnTo>
                      <a:lnTo>
                        <a:pt x="260" y="164"/>
                      </a:lnTo>
                      <a:lnTo>
                        <a:pt x="262" y="172"/>
                      </a:lnTo>
                      <a:lnTo>
                        <a:pt x="262" y="180"/>
                      </a:lnTo>
                      <a:lnTo>
                        <a:pt x="260" y="198"/>
                      </a:lnTo>
                      <a:lnTo>
                        <a:pt x="258" y="200"/>
                      </a:lnTo>
                      <a:lnTo>
                        <a:pt x="252" y="204"/>
                      </a:lnTo>
                      <a:lnTo>
                        <a:pt x="234" y="210"/>
                      </a:lnTo>
                      <a:lnTo>
                        <a:pt x="204" y="218"/>
                      </a:lnTo>
                      <a:lnTo>
                        <a:pt x="190" y="224"/>
                      </a:lnTo>
                      <a:lnTo>
                        <a:pt x="182" y="226"/>
                      </a:lnTo>
                      <a:lnTo>
                        <a:pt x="176" y="226"/>
                      </a:lnTo>
                      <a:lnTo>
                        <a:pt x="138" y="220"/>
                      </a:lnTo>
                      <a:lnTo>
                        <a:pt x="124" y="216"/>
                      </a:lnTo>
                      <a:lnTo>
                        <a:pt x="114" y="210"/>
                      </a:lnTo>
                      <a:lnTo>
                        <a:pt x="106" y="206"/>
                      </a:lnTo>
                      <a:lnTo>
                        <a:pt x="98" y="202"/>
                      </a:lnTo>
                      <a:lnTo>
                        <a:pt x="82" y="198"/>
                      </a:lnTo>
                      <a:lnTo>
                        <a:pt x="68" y="192"/>
                      </a:lnTo>
                      <a:lnTo>
                        <a:pt x="56" y="184"/>
                      </a:lnTo>
                      <a:lnTo>
                        <a:pt x="40" y="178"/>
                      </a:lnTo>
                      <a:lnTo>
                        <a:pt x="26" y="172"/>
                      </a:lnTo>
                      <a:lnTo>
                        <a:pt x="18" y="168"/>
                      </a:lnTo>
                      <a:lnTo>
                        <a:pt x="12" y="164"/>
                      </a:lnTo>
                      <a:lnTo>
                        <a:pt x="12" y="160"/>
                      </a:lnTo>
                      <a:lnTo>
                        <a:pt x="12" y="150"/>
                      </a:lnTo>
                      <a:lnTo>
                        <a:pt x="12" y="142"/>
                      </a:lnTo>
                      <a:lnTo>
                        <a:pt x="8" y="134"/>
                      </a:lnTo>
                      <a:lnTo>
                        <a:pt x="2" y="118"/>
                      </a:lnTo>
                      <a:lnTo>
                        <a:pt x="0" y="104"/>
                      </a:lnTo>
                      <a:lnTo>
                        <a:pt x="0" y="88"/>
                      </a:lnTo>
                      <a:lnTo>
                        <a:pt x="2" y="70"/>
                      </a:lnTo>
                      <a:lnTo>
                        <a:pt x="6" y="56"/>
                      </a:lnTo>
                      <a:lnTo>
                        <a:pt x="16" y="28"/>
                      </a:lnTo>
                      <a:lnTo>
                        <a:pt x="22" y="14"/>
                      </a:lnTo>
                      <a:lnTo>
                        <a:pt x="22" y="0"/>
                      </a:lnTo>
                      <a:lnTo>
                        <a:pt x="26" y="2"/>
                      </a:lnTo>
                      <a:lnTo>
                        <a:pt x="32" y="2"/>
                      </a:lnTo>
                      <a:lnTo>
                        <a:pt x="44" y="0"/>
                      </a:lnTo>
                      <a:lnTo>
                        <a:pt x="64" y="2"/>
                      </a:lnTo>
                      <a:lnTo>
                        <a:pt x="84" y="6"/>
                      </a:lnTo>
                      <a:lnTo>
                        <a:pt x="92" y="6"/>
                      </a:lnTo>
                      <a:lnTo>
                        <a:pt x="100" y="4"/>
                      </a:lnTo>
                      <a:lnTo>
                        <a:pt x="110" y="4"/>
                      </a:lnTo>
                      <a:lnTo>
                        <a:pt x="114" y="6"/>
                      </a:lnTo>
                      <a:lnTo>
                        <a:pt x="116" y="8"/>
                      </a:lnTo>
                      <a:lnTo>
                        <a:pt x="124" y="14"/>
                      </a:lnTo>
                      <a:lnTo>
                        <a:pt x="132" y="18"/>
                      </a:lnTo>
                      <a:lnTo>
                        <a:pt x="150" y="26"/>
                      </a:lnTo>
                      <a:lnTo>
                        <a:pt x="158" y="30"/>
                      </a:lnTo>
                      <a:lnTo>
                        <a:pt x="164" y="36"/>
                      </a:lnTo>
                      <a:lnTo>
                        <a:pt x="178" y="50"/>
                      </a:lnTo>
                      <a:lnTo>
                        <a:pt x="190" y="62"/>
                      </a:lnTo>
                      <a:lnTo>
                        <a:pt x="196" y="70"/>
                      </a:lnTo>
                      <a:lnTo>
                        <a:pt x="204" y="74"/>
                      </a:lnTo>
                      <a:lnTo>
                        <a:pt x="220" y="86"/>
                      </a:lnTo>
                      <a:lnTo>
                        <a:pt x="232" y="98"/>
                      </a:lnTo>
                      <a:lnTo>
                        <a:pt x="242" y="112"/>
                      </a:lnTo>
                      <a:lnTo>
                        <a:pt x="250" y="132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5" name="Freeform 9"/>
                <p:cNvSpPr>
                  <a:spLocks/>
                </p:cNvSpPr>
                <p:nvPr/>
              </p:nvSpPr>
              <p:spPr bwMode="auto">
                <a:xfrm>
                  <a:off x="3661928" y="1790463"/>
                  <a:ext cx="124400" cy="91758"/>
                </a:xfrm>
                <a:custGeom>
                  <a:avLst/>
                  <a:gdLst>
                    <a:gd name="T0" fmla="*/ 2147483647 w 76"/>
                    <a:gd name="T1" fmla="*/ 2147483647 h 60"/>
                    <a:gd name="T2" fmla="*/ 2147483647 w 76"/>
                    <a:gd name="T3" fmla="*/ 2147483647 h 60"/>
                    <a:gd name="T4" fmla="*/ 2147483647 w 76"/>
                    <a:gd name="T5" fmla="*/ 2147483647 h 60"/>
                    <a:gd name="T6" fmla="*/ 2147483647 w 76"/>
                    <a:gd name="T7" fmla="*/ 2147483647 h 60"/>
                    <a:gd name="T8" fmla="*/ 2147483647 w 76"/>
                    <a:gd name="T9" fmla="*/ 2147483647 h 60"/>
                    <a:gd name="T10" fmla="*/ 2147483647 w 76"/>
                    <a:gd name="T11" fmla="*/ 0 h 60"/>
                    <a:gd name="T12" fmla="*/ 2147483647 w 76"/>
                    <a:gd name="T13" fmla="*/ 0 h 60"/>
                    <a:gd name="T14" fmla="*/ 2147483647 w 76"/>
                    <a:gd name="T15" fmla="*/ 2147483647 h 60"/>
                    <a:gd name="T16" fmla="*/ 2147483647 w 76"/>
                    <a:gd name="T17" fmla="*/ 2147483647 h 60"/>
                    <a:gd name="T18" fmla="*/ 0 w 76"/>
                    <a:gd name="T19" fmla="*/ 2147483647 h 60"/>
                    <a:gd name="T20" fmla="*/ 0 w 76"/>
                    <a:gd name="T21" fmla="*/ 2147483647 h 60"/>
                    <a:gd name="T22" fmla="*/ 2147483647 w 76"/>
                    <a:gd name="T23" fmla="*/ 2147483647 h 60"/>
                    <a:gd name="T24" fmla="*/ 2147483647 w 76"/>
                    <a:gd name="T25" fmla="*/ 2147483647 h 60"/>
                    <a:gd name="T26" fmla="*/ 2147483647 w 76"/>
                    <a:gd name="T27" fmla="*/ 2147483647 h 60"/>
                    <a:gd name="T28" fmla="*/ 2147483647 w 76"/>
                    <a:gd name="T29" fmla="*/ 2147483647 h 60"/>
                    <a:gd name="T30" fmla="*/ 2147483647 w 76"/>
                    <a:gd name="T31" fmla="*/ 2147483647 h 60"/>
                    <a:gd name="T32" fmla="*/ 2147483647 w 76"/>
                    <a:gd name="T33" fmla="*/ 2147483647 h 60"/>
                    <a:gd name="T34" fmla="*/ 2147483647 w 76"/>
                    <a:gd name="T35" fmla="*/ 2147483647 h 60"/>
                    <a:gd name="T36" fmla="*/ 2147483647 w 76"/>
                    <a:gd name="T37" fmla="*/ 2147483647 h 60"/>
                    <a:gd name="T38" fmla="*/ 2147483647 w 76"/>
                    <a:gd name="T39" fmla="*/ 2147483647 h 60"/>
                    <a:gd name="T40" fmla="*/ 2147483647 w 76"/>
                    <a:gd name="T41" fmla="*/ 2147483647 h 60"/>
                    <a:gd name="T42" fmla="*/ 2147483647 w 76"/>
                    <a:gd name="T43" fmla="*/ 2147483647 h 60"/>
                    <a:gd name="T44" fmla="*/ 2147483647 w 76"/>
                    <a:gd name="T45" fmla="*/ 2147483647 h 60"/>
                    <a:gd name="T46" fmla="*/ 2147483647 w 76"/>
                    <a:gd name="T47" fmla="*/ 2147483647 h 60"/>
                    <a:gd name="T48" fmla="*/ 2147483647 w 76"/>
                    <a:gd name="T49" fmla="*/ 2147483647 h 60"/>
                    <a:gd name="T50" fmla="*/ 2147483647 w 76"/>
                    <a:gd name="T51" fmla="*/ 2147483647 h 6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76"/>
                    <a:gd name="T79" fmla="*/ 0 h 60"/>
                    <a:gd name="T80" fmla="*/ 76 w 76"/>
                    <a:gd name="T81" fmla="*/ 60 h 6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76" h="60">
                      <a:moveTo>
                        <a:pt x="58" y="18"/>
                      </a:moveTo>
                      <a:lnTo>
                        <a:pt x="58" y="18"/>
                      </a:lnTo>
                      <a:lnTo>
                        <a:pt x="42" y="10"/>
                      </a:lnTo>
                      <a:lnTo>
                        <a:pt x="24" y="4"/>
                      </a:lnTo>
                      <a:lnTo>
                        <a:pt x="14" y="0"/>
                      </a:lnTo>
                      <a:lnTo>
                        <a:pt x="8" y="0"/>
                      </a:lnTo>
                      <a:lnTo>
                        <a:pt x="4" y="2"/>
                      </a:lnTo>
                      <a:lnTo>
                        <a:pt x="0" y="10"/>
                      </a:lnTo>
                      <a:lnTo>
                        <a:pt x="0" y="14"/>
                      </a:lnTo>
                      <a:lnTo>
                        <a:pt x="2" y="20"/>
                      </a:lnTo>
                      <a:lnTo>
                        <a:pt x="10" y="30"/>
                      </a:lnTo>
                      <a:lnTo>
                        <a:pt x="16" y="38"/>
                      </a:lnTo>
                      <a:lnTo>
                        <a:pt x="24" y="44"/>
                      </a:lnTo>
                      <a:lnTo>
                        <a:pt x="36" y="48"/>
                      </a:lnTo>
                      <a:lnTo>
                        <a:pt x="58" y="52"/>
                      </a:lnTo>
                      <a:lnTo>
                        <a:pt x="66" y="54"/>
                      </a:lnTo>
                      <a:lnTo>
                        <a:pt x="76" y="60"/>
                      </a:lnTo>
                      <a:lnTo>
                        <a:pt x="74" y="48"/>
                      </a:lnTo>
                      <a:lnTo>
                        <a:pt x="72" y="38"/>
                      </a:lnTo>
                      <a:lnTo>
                        <a:pt x="66" y="28"/>
                      </a:lnTo>
                      <a:lnTo>
                        <a:pt x="58" y="18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6" name="Freeform 10"/>
                <p:cNvSpPr>
                  <a:spLocks/>
                </p:cNvSpPr>
                <p:nvPr/>
              </p:nvSpPr>
              <p:spPr bwMode="auto">
                <a:xfrm>
                  <a:off x="3950008" y="328888"/>
                  <a:ext cx="2834967" cy="6514834"/>
                </a:xfrm>
                <a:custGeom>
                  <a:avLst/>
                  <a:gdLst>
                    <a:gd name="T0" fmla="*/ 2147483647 w 1784"/>
                    <a:gd name="T1" fmla="*/ 2147483647 h 4104"/>
                    <a:gd name="T2" fmla="*/ 2147483647 w 1784"/>
                    <a:gd name="T3" fmla="*/ 2147483647 h 4104"/>
                    <a:gd name="T4" fmla="*/ 2147483647 w 1784"/>
                    <a:gd name="T5" fmla="*/ 2147483647 h 4104"/>
                    <a:gd name="T6" fmla="*/ 2147483647 w 1784"/>
                    <a:gd name="T7" fmla="*/ 2147483647 h 4104"/>
                    <a:gd name="T8" fmla="*/ 2147483647 w 1784"/>
                    <a:gd name="T9" fmla="*/ 2147483647 h 4104"/>
                    <a:gd name="T10" fmla="*/ 2147483647 w 1784"/>
                    <a:gd name="T11" fmla="*/ 2147483647 h 4104"/>
                    <a:gd name="T12" fmla="*/ 2147483647 w 1784"/>
                    <a:gd name="T13" fmla="*/ 2147483647 h 4104"/>
                    <a:gd name="T14" fmla="*/ 2147483647 w 1784"/>
                    <a:gd name="T15" fmla="*/ 2147483647 h 4104"/>
                    <a:gd name="T16" fmla="*/ 2147483647 w 1784"/>
                    <a:gd name="T17" fmla="*/ 2147483647 h 4104"/>
                    <a:gd name="T18" fmla="*/ 2147483647 w 1784"/>
                    <a:gd name="T19" fmla="*/ 2147483647 h 4104"/>
                    <a:gd name="T20" fmla="*/ 2147483647 w 1784"/>
                    <a:gd name="T21" fmla="*/ 2147483647 h 4104"/>
                    <a:gd name="T22" fmla="*/ 2147483647 w 1784"/>
                    <a:gd name="T23" fmla="*/ 2147483647 h 4104"/>
                    <a:gd name="T24" fmla="*/ 2147483647 w 1784"/>
                    <a:gd name="T25" fmla="*/ 2147483647 h 4104"/>
                    <a:gd name="T26" fmla="*/ 2147483647 w 1784"/>
                    <a:gd name="T27" fmla="*/ 2147483647 h 4104"/>
                    <a:gd name="T28" fmla="*/ 2147483647 w 1784"/>
                    <a:gd name="T29" fmla="*/ 2147483647 h 4104"/>
                    <a:gd name="T30" fmla="*/ 2147483647 w 1784"/>
                    <a:gd name="T31" fmla="*/ 2147483647 h 4104"/>
                    <a:gd name="T32" fmla="*/ 2147483647 w 1784"/>
                    <a:gd name="T33" fmla="*/ 2147483647 h 4104"/>
                    <a:gd name="T34" fmla="*/ 2147483647 w 1784"/>
                    <a:gd name="T35" fmla="*/ 2147483647 h 4104"/>
                    <a:gd name="T36" fmla="*/ 2147483647 w 1784"/>
                    <a:gd name="T37" fmla="*/ 2147483647 h 4104"/>
                    <a:gd name="T38" fmla="*/ 2147483647 w 1784"/>
                    <a:gd name="T39" fmla="*/ 2147483647 h 4104"/>
                    <a:gd name="T40" fmla="*/ 2147483647 w 1784"/>
                    <a:gd name="T41" fmla="*/ 2147483647 h 4104"/>
                    <a:gd name="T42" fmla="*/ 2147483647 w 1784"/>
                    <a:gd name="T43" fmla="*/ 2147483647 h 4104"/>
                    <a:gd name="T44" fmla="*/ 2147483647 w 1784"/>
                    <a:gd name="T45" fmla="*/ 2147483647 h 4104"/>
                    <a:gd name="T46" fmla="*/ 2147483647 w 1784"/>
                    <a:gd name="T47" fmla="*/ 2147483647 h 4104"/>
                    <a:gd name="T48" fmla="*/ 2147483647 w 1784"/>
                    <a:gd name="T49" fmla="*/ 2147483647 h 4104"/>
                    <a:gd name="T50" fmla="*/ 2147483647 w 1784"/>
                    <a:gd name="T51" fmla="*/ 2147483647 h 4104"/>
                    <a:gd name="T52" fmla="*/ 2147483647 w 1784"/>
                    <a:gd name="T53" fmla="*/ 2147483647 h 4104"/>
                    <a:gd name="T54" fmla="*/ 2147483647 w 1784"/>
                    <a:gd name="T55" fmla="*/ 2147483647 h 4104"/>
                    <a:gd name="T56" fmla="*/ 2147483647 w 1784"/>
                    <a:gd name="T57" fmla="*/ 2147483647 h 4104"/>
                    <a:gd name="T58" fmla="*/ 2147483647 w 1784"/>
                    <a:gd name="T59" fmla="*/ 2147483647 h 4104"/>
                    <a:gd name="T60" fmla="*/ 2147483647 w 1784"/>
                    <a:gd name="T61" fmla="*/ 2147483647 h 4104"/>
                    <a:gd name="T62" fmla="*/ 2147483647 w 1784"/>
                    <a:gd name="T63" fmla="*/ 2147483647 h 4104"/>
                    <a:gd name="T64" fmla="*/ 2147483647 w 1784"/>
                    <a:gd name="T65" fmla="*/ 2147483647 h 4104"/>
                    <a:gd name="T66" fmla="*/ 2147483647 w 1784"/>
                    <a:gd name="T67" fmla="*/ 2147483647 h 4104"/>
                    <a:gd name="T68" fmla="*/ 2147483647 w 1784"/>
                    <a:gd name="T69" fmla="*/ 2147483647 h 4104"/>
                    <a:gd name="T70" fmla="*/ 2147483647 w 1784"/>
                    <a:gd name="T71" fmla="*/ 2147483647 h 4104"/>
                    <a:gd name="T72" fmla="*/ 2147483647 w 1784"/>
                    <a:gd name="T73" fmla="*/ 2147483647 h 4104"/>
                    <a:gd name="T74" fmla="*/ 2147483647 w 1784"/>
                    <a:gd name="T75" fmla="*/ 2147483647 h 4104"/>
                    <a:gd name="T76" fmla="*/ 2147483647 w 1784"/>
                    <a:gd name="T77" fmla="*/ 2147483647 h 4104"/>
                    <a:gd name="T78" fmla="*/ 2147483647 w 1784"/>
                    <a:gd name="T79" fmla="*/ 2147483647 h 4104"/>
                    <a:gd name="T80" fmla="*/ 2147483647 w 1784"/>
                    <a:gd name="T81" fmla="*/ 2147483647 h 4104"/>
                    <a:gd name="T82" fmla="*/ 2147483647 w 1784"/>
                    <a:gd name="T83" fmla="*/ 2147483647 h 4104"/>
                    <a:gd name="T84" fmla="*/ 2147483647 w 1784"/>
                    <a:gd name="T85" fmla="*/ 2147483647 h 4104"/>
                    <a:gd name="T86" fmla="*/ 2147483647 w 1784"/>
                    <a:gd name="T87" fmla="*/ 2147483647 h 4104"/>
                    <a:gd name="T88" fmla="*/ 2147483647 w 1784"/>
                    <a:gd name="T89" fmla="*/ 2147483647 h 4104"/>
                    <a:gd name="T90" fmla="*/ 2147483647 w 1784"/>
                    <a:gd name="T91" fmla="*/ 2147483647 h 4104"/>
                    <a:gd name="T92" fmla="*/ 2147483647 w 1784"/>
                    <a:gd name="T93" fmla="*/ 2147483647 h 4104"/>
                    <a:gd name="T94" fmla="*/ 2147483647 w 1784"/>
                    <a:gd name="T95" fmla="*/ 2147483647 h 4104"/>
                    <a:gd name="T96" fmla="*/ 2147483647 w 1784"/>
                    <a:gd name="T97" fmla="*/ 2147483647 h 4104"/>
                    <a:gd name="T98" fmla="*/ 2147483647 w 1784"/>
                    <a:gd name="T99" fmla="*/ 2147483647 h 4104"/>
                    <a:gd name="T100" fmla="*/ 2147483647 w 1784"/>
                    <a:gd name="T101" fmla="*/ 2147483647 h 4104"/>
                    <a:gd name="T102" fmla="*/ 2147483647 w 1784"/>
                    <a:gd name="T103" fmla="*/ 2147483647 h 4104"/>
                    <a:gd name="T104" fmla="*/ 2147483647 w 1784"/>
                    <a:gd name="T105" fmla="*/ 2147483647 h 4104"/>
                    <a:gd name="T106" fmla="*/ 2147483647 w 1784"/>
                    <a:gd name="T107" fmla="*/ 2147483647 h 4104"/>
                    <a:gd name="T108" fmla="*/ 2147483647 w 1784"/>
                    <a:gd name="T109" fmla="*/ 2147483647 h 4104"/>
                    <a:gd name="T110" fmla="*/ 2147483647 w 1784"/>
                    <a:gd name="T111" fmla="*/ 2147483647 h 4104"/>
                    <a:gd name="T112" fmla="*/ 2147483647 w 1784"/>
                    <a:gd name="T113" fmla="*/ 2147483647 h 4104"/>
                    <a:gd name="T114" fmla="*/ 2147483647 w 1784"/>
                    <a:gd name="T115" fmla="*/ 2147483647 h 4104"/>
                    <a:gd name="T116" fmla="*/ 2147483647 w 1784"/>
                    <a:gd name="T117" fmla="*/ 2147483647 h 4104"/>
                    <a:gd name="T118" fmla="*/ 2147483647 w 1784"/>
                    <a:gd name="T119" fmla="*/ 2147483647 h 41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784"/>
                    <a:gd name="T181" fmla="*/ 0 h 4104"/>
                    <a:gd name="T182" fmla="*/ 1784 w 1784"/>
                    <a:gd name="T183" fmla="*/ 4104 h 4104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784" h="4104">
                      <a:moveTo>
                        <a:pt x="1782" y="1180"/>
                      </a:moveTo>
                      <a:lnTo>
                        <a:pt x="1782" y="1180"/>
                      </a:lnTo>
                      <a:lnTo>
                        <a:pt x="1776" y="1140"/>
                      </a:lnTo>
                      <a:lnTo>
                        <a:pt x="1774" y="1132"/>
                      </a:lnTo>
                      <a:lnTo>
                        <a:pt x="1770" y="1124"/>
                      </a:lnTo>
                      <a:lnTo>
                        <a:pt x="1760" y="1110"/>
                      </a:lnTo>
                      <a:lnTo>
                        <a:pt x="1750" y="1094"/>
                      </a:lnTo>
                      <a:lnTo>
                        <a:pt x="1742" y="1076"/>
                      </a:lnTo>
                      <a:lnTo>
                        <a:pt x="1728" y="1042"/>
                      </a:lnTo>
                      <a:lnTo>
                        <a:pt x="1722" y="1026"/>
                      </a:lnTo>
                      <a:lnTo>
                        <a:pt x="1718" y="1008"/>
                      </a:lnTo>
                      <a:lnTo>
                        <a:pt x="1714" y="972"/>
                      </a:lnTo>
                      <a:lnTo>
                        <a:pt x="1710" y="900"/>
                      </a:lnTo>
                      <a:lnTo>
                        <a:pt x="1708" y="882"/>
                      </a:lnTo>
                      <a:lnTo>
                        <a:pt x="1706" y="866"/>
                      </a:lnTo>
                      <a:lnTo>
                        <a:pt x="1702" y="850"/>
                      </a:lnTo>
                      <a:lnTo>
                        <a:pt x="1694" y="832"/>
                      </a:lnTo>
                      <a:lnTo>
                        <a:pt x="1678" y="806"/>
                      </a:lnTo>
                      <a:lnTo>
                        <a:pt x="1660" y="782"/>
                      </a:lnTo>
                      <a:lnTo>
                        <a:pt x="1600" y="708"/>
                      </a:lnTo>
                      <a:lnTo>
                        <a:pt x="1582" y="688"/>
                      </a:lnTo>
                      <a:lnTo>
                        <a:pt x="1570" y="678"/>
                      </a:lnTo>
                      <a:lnTo>
                        <a:pt x="1558" y="670"/>
                      </a:lnTo>
                      <a:lnTo>
                        <a:pt x="1526" y="652"/>
                      </a:lnTo>
                      <a:lnTo>
                        <a:pt x="1490" y="640"/>
                      </a:lnTo>
                      <a:lnTo>
                        <a:pt x="1420" y="616"/>
                      </a:lnTo>
                      <a:lnTo>
                        <a:pt x="1386" y="606"/>
                      </a:lnTo>
                      <a:lnTo>
                        <a:pt x="1352" y="596"/>
                      </a:lnTo>
                      <a:lnTo>
                        <a:pt x="1320" y="584"/>
                      </a:lnTo>
                      <a:lnTo>
                        <a:pt x="1306" y="576"/>
                      </a:lnTo>
                      <a:lnTo>
                        <a:pt x="1294" y="566"/>
                      </a:lnTo>
                      <a:lnTo>
                        <a:pt x="1270" y="536"/>
                      </a:lnTo>
                      <a:lnTo>
                        <a:pt x="1262" y="524"/>
                      </a:lnTo>
                      <a:lnTo>
                        <a:pt x="1258" y="518"/>
                      </a:lnTo>
                      <a:lnTo>
                        <a:pt x="1254" y="516"/>
                      </a:lnTo>
                      <a:lnTo>
                        <a:pt x="1214" y="584"/>
                      </a:lnTo>
                      <a:lnTo>
                        <a:pt x="1176" y="646"/>
                      </a:lnTo>
                      <a:lnTo>
                        <a:pt x="1140" y="708"/>
                      </a:lnTo>
                      <a:lnTo>
                        <a:pt x="1110" y="762"/>
                      </a:lnTo>
                      <a:lnTo>
                        <a:pt x="1092" y="788"/>
                      </a:lnTo>
                      <a:lnTo>
                        <a:pt x="1072" y="812"/>
                      </a:lnTo>
                      <a:lnTo>
                        <a:pt x="1054" y="784"/>
                      </a:lnTo>
                      <a:lnTo>
                        <a:pt x="1032" y="754"/>
                      </a:lnTo>
                      <a:lnTo>
                        <a:pt x="1022" y="740"/>
                      </a:lnTo>
                      <a:lnTo>
                        <a:pt x="1014" y="726"/>
                      </a:lnTo>
                      <a:lnTo>
                        <a:pt x="1014" y="722"/>
                      </a:lnTo>
                      <a:lnTo>
                        <a:pt x="1014" y="720"/>
                      </a:lnTo>
                      <a:lnTo>
                        <a:pt x="1020" y="712"/>
                      </a:lnTo>
                      <a:lnTo>
                        <a:pt x="1030" y="700"/>
                      </a:lnTo>
                      <a:lnTo>
                        <a:pt x="1076" y="646"/>
                      </a:lnTo>
                      <a:lnTo>
                        <a:pt x="1124" y="594"/>
                      </a:lnTo>
                      <a:lnTo>
                        <a:pt x="1174" y="540"/>
                      </a:lnTo>
                      <a:lnTo>
                        <a:pt x="1204" y="504"/>
                      </a:lnTo>
                      <a:lnTo>
                        <a:pt x="1214" y="494"/>
                      </a:lnTo>
                      <a:lnTo>
                        <a:pt x="1218" y="488"/>
                      </a:lnTo>
                      <a:lnTo>
                        <a:pt x="1220" y="482"/>
                      </a:lnTo>
                      <a:lnTo>
                        <a:pt x="1218" y="476"/>
                      </a:lnTo>
                      <a:lnTo>
                        <a:pt x="1214" y="468"/>
                      </a:lnTo>
                      <a:lnTo>
                        <a:pt x="1210" y="462"/>
                      </a:lnTo>
                      <a:lnTo>
                        <a:pt x="1206" y="454"/>
                      </a:lnTo>
                      <a:lnTo>
                        <a:pt x="1204" y="446"/>
                      </a:lnTo>
                      <a:lnTo>
                        <a:pt x="1204" y="438"/>
                      </a:lnTo>
                      <a:lnTo>
                        <a:pt x="1206" y="420"/>
                      </a:lnTo>
                      <a:lnTo>
                        <a:pt x="1210" y="402"/>
                      </a:lnTo>
                      <a:lnTo>
                        <a:pt x="1214" y="384"/>
                      </a:lnTo>
                      <a:lnTo>
                        <a:pt x="1228" y="350"/>
                      </a:lnTo>
                      <a:lnTo>
                        <a:pt x="1240" y="318"/>
                      </a:lnTo>
                      <a:lnTo>
                        <a:pt x="1244" y="300"/>
                      </a:lnTo>
                      <a:lnTo>
                        <a:pt x="1248" y="282"/>
                      </a:lnTo>
                      <a:lnTo>
                        <a:pt x="1248" y="268"/>
                      </a:lnTo>
                      <a:lnTo>
                        <a:pt x="1246" y="252"/>
                      </a:lnTo>
                      <a:lnTo>
                        <a:pt x="1242" y="220"/>
                      </a:lnTo>
                      <a:lnTo>
                        <a:pt x="1238" y="186"/>
                      </a:lnTo>
                      <a:lnTo>
                        <a:pt x="1234" y="148"/>
                      </a:lnTo>
                      <a:lnTo>
                        <a:pt x="1232" y="132"/>
                      </a:lnTo>
                      <a:lnTo>
                        <a:pt x="1228" y="116"/>
                      </a:lnTo>
                      <a:lnTo>
                        <a:pt x="1222" y="102"/>
                      </a:lnTo>
                      <a:lnTo>
                        <a:pt x="1214" y="86"/>
                      </a:lnTo>
                      <a:lnTo>
                        <a:pt x="1202" y="72"/>
                      </a:lnTo>
                      <a:lnTo>
                        <a:pt x="1190" y="58"/>
                      </a:lnTo>
                      <a:lnTo>
                        <a:pt x="1178" y="46"/>
                      </a:lnTo>
                      <a:lnTo>
                        <a:pt x="1164" y="36"/>
                      </a:lnTo>
                      <a:lnTo>
                        <a:pt x="1148" y="26"/>
                      </a:lnTo>
                      <a:lnTo>
                        <a:pt x="1132" y="18"/>
                      </a:lnTo>
                      <a:lnTo>
                        <a:pt x="1098" y="4"/>
                      </a:lnTo>
                      <a:lnTo>
                        <a:pt x="1082" y="0"/>
                      </a:lnTo>
                      <a:lnTo>
                        <a:pt x="1068" y="0"/>
                      </a:lnTo>
                      <a:lnTo>
                        <a:pt x="1054" y="0"/>
                      </a:lnTo>
                      <a:lnTo>
                        <a:pt x="1038" y="2"/>
                      </a:lnTo>
                      <a:lnTo>
                        <a:pt x="1002" y="4"/>
                      </a:lnTo>
                      <a:lnTo>
                        <a:pt x="986" y="4"/>
                      </a:lnTo>
                      <a:lnTo>
                        <a:pt x="968" y="8"/>
                      </a:lnTo>
                      <a:lnTo>
                        <a:pt x="950" y="14"/>
                      </a:lnTo>
                      <a:lnTo>
                        <a:pt x="934" y="22"/>
                      </a:lnTo>
                      <a:lnTo>
                        <a:pt x="920" y="32"/>
                      </a:lnTo>
                      <a:lnTo>
                        <a:pt x="908" y="42"/>
                      </a:lnTo>
                      <a:lnTo>
                        <a:pt x="898" y="54"/>
                      </a:lnTo>
                      <a:lnTo>
                        <a:pt x="888" y="68"/>
                      </a:lnTo>
                      <a:lnTo>
                        <a:pt x="880" y="82"/>
                      </a:lnTo>
                      <a:lnTo>
                        <a:pt x="874" y="98"/>
                      </a:lnTo>
                      <a:lnTo>
                        <a:pt x="868" y="114"/>
                      </a:lnTo>
                      <a:lnTo>
                        <a:pt x="864" y="130"/>
                      </a:lnTo>
                      <a:lnTo>
                        <a:pt x="858" y="164"/>
                      </a:lnTo>
                      <a:lnTo>
                        <a:pt x="856" y="200"/>
                      </a:lnTo>
                      <a:lnTo>
                        <a:pt x="858" y="234"/>
                      </a:lnTo>
                      <a:lnTo>
                        <a:pt x="862" y="306"/>
                      </a:lnTo>
                      <a:lnTo>
                        <a:pt x="868" y="344"/>
                      </a:lnTo>
                      <a:lnTo>
                        <a:pt x="874" y="378"/>
                      </a:lnTo>
                      <a:lnTo>
                        <a:pt x="882" y="414"/>
                      </a:lnTo>
                      <a:lnTo>
                        <a:pt x="894" y="448"/>
                      </a:lnTo>
                      <a:lnTo>
                        <a:pt x="908" y="482"/>
                      </a:lnTo>
                      <a:lnTo>
                        <a:pt x="926" y="514"/>
                      </a:lnTo>
                      <a:lnTo>
                        <a:pt x="934" y="528"/>
                      </a:lnTo>
                      <a:lnTo>
                        <a:pt x="938" y="544"/>
                      </a:lnTo>
                      <a:lnTo>
                        <a:pt x="940" y="560"/>
                      </a:lnTo>
                      <a:lnTo>
                        <a:pt x="938" y="576"/>
                      </a:lnTo>
                      <a:lnTo>
                        <a:pt x="936" y="590"/>
                      </a:lnTo>
                      <a:lnTo>
                        <a:pt x="930" y="606"/>
                      </a:lnTo>
                      <a:lnTo>
                        <a:pt x="916" y="634"/>
                      </a:lnTo>
                      <a:lnTo>
                        <a:pt x="900" y="666"/>
                      </a:lnTo>
                      <a:lnTo>
                        <a:pt x="890" y="682"/>
                      </a:lnTo>
                      <a:lnTo>
                        <a:pt x="884" y="688"/>
                      </a:lnTo>
                      <a:lnTo>
                        <a:pt x="878" y="694"/>
                      </a:lnTo>
                      <a:lnTo>
                        <a:pt x="868" y="700"/>
                      </a:lnTo>
                      <a:lnTo>
                        <a:pt x="854" y="704"/>
                      </a:lnTo>
                      <a:lnTo>
                        <a:pt x="826" y="714"/>
                      </a:lnTo>
                      <a:lnTo>
                        <a:pt x="786" y="724"/>
                      </a:lnTo>
                      <a:lnTo>
                        <a:pt x="768" y="730"/>
                      </a:lnTo>
                      <a:lnTo>
                        <a:pt x="750" y="738"/>
                      </a:lnTo>
                      <a:lnTo>
                        <a:pt x="734" y="742"/>
                      </a:lnTo>
                      <a:lnTo>
                        <a:pt x="716" y="744"/>
                      </a:lnTo>
                      <a:lnTo>
                        <a:pt x="704" y="748"/>
                      </a:lnTo>
                      <a:lnTo>
                        <a:pt x="686" y="756"/>
                      </a:lnTo>
                      <a:lnTo>
                        <a:pt x="654" y="772"/>
                      </a:lnTo>
                      <a:lnTo>
                        <a:pt x="648" y="776"/>
                      </a:lnTo>
                      <a:lnTo>
                        <a:pt x="640" y="780"/>
                      </a:lnTo>
                      <a:lnTo>
                        <a:pt x="628" y="788"/>
                      </a:lnTo>
                      <a:lnTo>
                        <a:pt x="620" y="794"/>
                      </a:lnTo>
                      <a:lnTo>
                        <a:pt x="614" y="798"/>
                      </a:lnTo>
                      <a:lnTo>
                        <a:pt x="604" y="810"/>
                      </a:lnTo>
                      <a:lnTo>
                        <a:pt x="600" y="818"/>
                      </a:lnTo>
                      <a:lnTo>
                        <a:pt x="596" y="824"/>
                      </a:lnTo>
                      <a:lnTo>
                        <a:pt x="594" y="838"/>
                      </a:lnTo>
                      <a:lnTo>
                        <a:pt x="588" y="856"/>
                      </a:lnTo>
                      <a:lnTo>
                        <a:pt x="586" y="874"/>
                      </a:lnTo>
                      <a:lnTo>
                        <a:pt x="584" y="912"/>
                      </a:lnTo>
                      <a:lnTo>
                        <a:pt x="584" y="926"/>
                      </a:lnTo>
                      <a:lnTo>
                        <a:pt x="584" y="936"/>
                      </a:lnTo>
                      <a:lnTo>
                        <a:pt x="582" y="940"/>
                      </a:lnTo>
                      <a:lnTo>
                        <a:pt x="574" y="942"/>
                      </a:lnTo>
                      <a:lnTo>
                        <a:pt x="564" y="942"/>
                      </a:lnTo>
                      <a:lnTo>
                        <a:pt x="554" y="942"/>
                      </a:lnTo>
                      <a:lnTo>
                        <a:pt x="548" y="944"/>
                      </a:lnTo>
                      <a:lnTo>
                        <a:pt x="536" y="978"/>
                      </a:lnTo>
                      <a:lnTo>
                        <a:pt x="532" y="984"/>
                      </a:lnTo>
                      <a:lnTo>
                        <a:pt x="528" y="992"/>
                      </a:lnTo>
                      <a:lnTo>
                        <a:pt x="516" y="1004"/>
                      </a:lnTo>
                      <a:lnTo>
                        <a:pt x="512" y="1008"/>
                      </a:lnTo>
                      <a:lnTo>
                        <a:pt x="502" y="1008"/>
                      </a:lnTo>
                      <a:lnTo>
                        <a:pt x="488" y="1010"/>
                      </a:lnTo>
                      <a:lnTo>
                        <a:pt x="468" y="1014"/>
                      </a:lnTo>
                      <a:lnTo>
                        <a:pt x="450" y="1020"/>
                      </a:lnTo>
                      <a:lnTo>
                        <a:pt x="444" y="1024"/>
                      </a:lnTo>
                      <a:lnTo>
                        <a:pt x="436" y="1028"/>
                      </a:lnTo>
                      <a:lnTo>
                        <a:pt x="422" y="1040"/>
                      </a:lnTo>
                      <a:lnTo>
                        <a:pt x="410" y="1056"/>
                      </a:lnTo>
                      <a:lnTo>
                        <a:pt x="402" y="1068"/>
                      </a:lnTo>
                      <a:lnTo>
                        <a:pt x="398" y="1076"/>
                      </a:lnTo>
                      <a:lnTo>
                        <a:pt x="392" y="1080"/>
                      </a:lnTo>
                      <a:lnTo>
                        <a:pt x="378" y="1090"/>
                      </a:lnTo>
                      <a:lnTo>
                        <a:pt x="370" y="1092"/>
                      </a:lnTo>
                      <a:lnTo>
                        <a:pt x="362" y="1094"/>
                      </a:lnTo>
                      <a:lnTo>
                        <a:pt x="356" y="1090"/>
                      </a:lnTo>
                      <a:lnTo>
                        <a:pt x="348" y="1086"/>
                      </a:lnTo>
                      <a:lnTo>
                        <a:pt x="314" y="1068"/>
                      </a:lnTo>
                      <a:lnTo>
                        <a:pt x="296" y="1060"/>
                      </a:lnTo>
                      <a:lnTo>
                        <a:pt x="280" y="1052"/>
                      </a:lnTo>
                      <a:lnTo>
                        <a:pt x="264" y="1046"/>
                      </a:lnTo>
                      <a:lnTo>
                        <a:pt x="250" y="1036"/>
                      </a:lnTo>
                      <a:lnTo>
                        <a:pt x="224" y="1016"/>
                      </a:lnTo>
                      <a:lnTo>
                        <a:pt x="194" y="996"/>
                      </a:lnTo>
                      <a:lnTo>
                        <a:pt x="180" y="986"/>
                      </a:lnTo>
                      <a:lnTo>
                        <a:pt x="166" y="976"/>
                      </a:lnTo>
                      <a:lnTo>
                        <a:pt x="156" y="964"/>
                      </a:lnTo>
                      <a:lnTo>
                        <a:pt x="144" y="956"/>
                      </a:lnTo>
                      <a:lnTo>
                        <a:pt x="138" y="950"/>
                      </a:lnTo>
                      <a:lnTo>
                        <a:pt x="134" y="948"/>
                      </a:lnTo>
                      <a:lnTo>
                        <a:pt x="130" y="946"/>
                      </a:lnTo>
                      <a:lnTo>
                        <a:pt x="114" y="966"/>
                      </a:lnTo>
                      <a:lnTo>
                        <a:pt x="90" y="994"/>
                      </a:lnTo>
                      <a:lnTo>
                        <a:pt x="68" y="1022"/>
                      </a:lnTo>
                      <a:lnTo>
                        <a:pt x="48" y="1050"/>
                      </a:lnTo>
                      <a:lnTo>
                        <a:pt x="30" y="1082"/>
                      </a:lnTo>
                      <a:lnTo>
                        <a:pt x="16" y="1110"/>
                      </a:lnTo>
                      <a:lnTo>
                        <a:pt x="4" y="1142"/>
                      </a:lnTo>
                      <a:lnTo>
                        <a:pt x="0" y="1158"/>
                      </a:lnTo>
                      <a:lnTo>
                        <a:pt x="0" y="1168"/>
                      </a:lnTo>
                      <a:lnTo>
                        <a:pt x="0" y="1174"/>
                      </a:lnTo>
                      <a:lnTo>
                        <a:pt x="6" y="1180"/>
                      </a:lnTo>
                      <a:lnTo>
                        <a:pt x="16" y="1184"/>
                      </a:lnTo>
                      <a:lnTo>
                        <a:pt x="32" y="1192"/>
                      </a:lnTo>
                      <a:lnTo>
                        <a:pt x="66" y="1208"/>
                      </a:lnTo>
                      <a:lnTo>
                        <a:pt x="98" y="1222"/>
                      </a:lnTo>
                      <a:lnTo>
                        <a:pt x="166" y="1250"/>
                      </a:lnTo>
                      <a:lnTo>
                        <a:pt x="194" y="1264"/>
                      </a:lnTo>
                      <a:lnTo>
                        <a:pt x="208" y="1272"/>
                      </a:lnTo>
                      <a:lnTo>
                        <a:pt x="222" y="1278"/>
                      </a:lnTo>
                      <a:lnTo>
                        <a:pt x="236" y="1282"/>
                      </a:lnTo>
                      <a:lnTo>
                        <a:pt x="250" y="1284"/>
                      </a:lnTo>
                      <a:lnTo>
                        <a:pt x="266" y="1288"/>
                      </a:lnTo>
                      <a:lnTo>
                        <a:pt x="272" y="1290"/>
                      </a:lnTo>
                      <a:lnTo>
                        <a:pt x="278" y="1294"/>
                      </a:lnTo>
                      <a:lnTo>
                        <a:pt x="302" y="1316"/>
                      </a:lnTo>
                      <a:lnTo>
                        <a:pt x="318" y="1324"/>
                      </a:lnTo>
                      <a:lnTo>
                        <a:pt x="326" y="1328"/>
                      </a:lnTo>
                      <a:lnTo>
                        <a:pt x="332" y="1328"/>
                      </a:lnTo>
                      <a:lnTo>
                        <a:pt x="408" y="1328"/>
                      </a:lnTo>
                      <a:lnTo>
                        <a:pt x="420" y="1328"/>
                      </a:lnTo>
                      <a:lnTo>
                        <a:pt x="432" y="1324"/>
                      </a:lnTo>
                      <a:lnTo>
                        <a:pt x="458" y="1316"/>
                      </a:lnTo>
                      <a:lnTo>
                        <a:pt x="488" y="1306"/>
                      </a:lnTo>
                      <a:lnTo>
                        <a:pt x="520" y="1298"/>
                      </a:lnTo>
                      <a:lnTo>
                        <a:pt x="548" y="1292"/>
                      </a:lnTo>
                      <a:lnTo>
                        <a:pt x="578" y="1284"/>
                      </a:lnTo>
                      <a:lnTo>
                        <a:pt x="592" y="1278"/>
                      </a:lnTo>
                      <a:lnTo>
                        <a:pt x="606" y="1272"/>
                      </a:lnTo>
                      <a:lnTo>
                        <a:pt x="618" y="1264"/>
                      </a:lnTo>
                      <a:lnTo>
                        <a:pt x="630" y="1254"/>
                      </a:lnTo>
                      <a:lnTo>
                        <a:pt x="634" y="1272"/>
                      </a:lnTo>
                      <a:lnTo>
                        <a:pt x="636" y="1292"/>
                      </a:lnTo>
                      <a:lnTo>
                        <a:pt x="638" y="1332"/>
                      </a:lnTo>
                      <a:lnTo>
                        <a:pt x="636" y="1410"/>
                      </a:lnTo>
                      <a:lnTo>
                        <a:pt x="634" y="1536"/>
                      </a:lnTo>
                      <a:lnTo>
                        <a:pt x="634" y="1686"/>
                      </a:lnTo>
                      <a:lnTo>
                        <a:pt x="630" y="1838"/>
                      </a:lnTo>
                      <a:lnTo>
                        <a:pt x="626" y="1992"/>
                      </a:lnTo>
                      <a:lnTo>
                        <a:pt x="620" y="2146"/>
                      </a:lnTo>
                      <a:lnTo>
                        <a:pt x="622" y="2162"/>
                      </a:lnTo>
                      <a:lnTo>
                        <a:pt x="624" y="2168"/>
                      </a:lnTo>
                      <a:lnTo>
                        <a:pt x="626" y="2174"/>
                      </a:lnTo>
                      <a:lnTo>
                        <a:pt x="630" y="2178"/>
                      </a:lnTo>
                      <a:lnTo>
                        <a:pt x="636" y="2180"/>
                      </a:lnTo>
                      <a:lnTo>
                        <a:pt x="642" y="2182"/>
                      </a:lnTo>
                      <a:lnTo>
                        <a:pt x="652" y="2182"/>
                      </a:lnTo>
                      <a:lnTo>
                        <a:pt x="668" y="2180"/>
                      </a:lnTo>
                      <a:lnTo>
                        <a:pt x="686" y="2176"/>
                      </a:lnTo>
                      <a:lnTo>
                        <a:pt x="704" y="2174"/>
                      </a:lnTo>
                      <a:lnTo>
                        <a:pt x="712" y="2174"/>
                      </a:lnTo>
                      <a:lnTo>
                        <a:pt x="720" y="2174"/>
                      </a:lnTo>
                      <a:lnTo>
                        <a:pt x="730" y="2178"/>
                      </a:lnTo>
                      <a:lnTo>
                        <a:pt x="736" y="2182"/>
                      </a:lnTo>
                      <a:lnTo>
                        <a:pt x="740" y="2188"/>
                      </a:lnTo>
                      <a:lnTo>
                        <a:pt x="744" y="2194"/>
                      </a:lnTo>
                      <a:lnTo>
                        <a:pt x="748" y="2210"/>
                      </a:lnTo>
                      <a:lnTo>
                        <a:pt x="750" y="2226"/>
                      </a:lnTo>
                      <a:lnTo>
                        <a:pt x="760" y="2288"/>
                      </a:lnTo>
                      <a:lnTo>
                        <a:pt x="786" y="2424"/>
                      </a:lnTo>
                      <a:lnTo>
                        <a:pt x="798" y="2490"/>
                      </a:lnTo>
                      <a:lnTo>
                        <a:pt x="808" y="2558"/>
                      </a:lnTo>
                      <a:lnTo>
                        <a:pt x="830" y="2716"/>
                      </a:lnTo>
                      <a:lnTo>
                        <a:pt x="852" y="2874"/>
                      </a:lnTo>
                      <a:lnTo>
                        <a:pt x="862" y="2948"/>
                      </a:lnTo>
                      <a:lnTo>
                        <a:pt x="868" y="3022"/>
                      </a:lnTo>
                      <a:lnTo>
                        <a:pt x="872" y="3096"/>
                      </a:lnTo>
                      <a:lnTo>
                        <a:pt x="872" y="3134"/>
                      </a:lnTo>
                      <a:lnTo>
                        <a:pt x="870" y="3170"/>
                      </a:lnTo>
                      <a:lnTo>
                        <a:pt x="866" y="3206"/>
                      </a:lnTo>
                      <a:lnTo>
                        <a:pt x="862" y="3240"/>
                      </a:lnTo>
                      <a:lnTo>
                        <a:pt x="852" y="3312"/>
                      </a:lnTo>
                      <a:lnTo>
                        <a:pt x="840" y="3384"/>
                      </a:lnTo>
                      <a:lnTo>
                        <a:pt x="834" y="3420"/>
                      </a:lnTo>
                      <a:lnTo>
                        <a:pt x="824" y="3454"/>
                      </a:lnTo>
                      <a:lnTo>
                        <a:pt x="816" y="3488"/>
                      </a:lnTo>
                      <a:lnTo>
                        <a:pt x="810" y="3524"/>
                      </a:lnTo>
                      <a:lnTo>
                        <a:pt x="806" y="3538"/>
                      </a:lnTo>
                      <a:lnTo>
                        <a:pt x="804" y="3554"/>
                      </a:lnTo>
                      <a:lnTo>
                        <a:pt x="802" y="3568"/>
                      </a:lnTo>
                      <a:lnTo>
                        <a:pt x="794" y="3584"/>
                      </a:lnTo>
                      <a:lnTo>
                        <a:pt x="776" y="3610"/>
                      </a:lnTo>
                      <a:lnTo>
                        <a:pt x="756" y="3638"/>
                      </a:lnTo>
                      <a:lnTo>
                        <a:pt x="746" y="3650"/>
                      </a:lnTo>
                      <a:lnTo>
                        <a:pt x="734" y="3662"/>
                      </a:lnTo>
                      <a:lnTo>
                        <a:pt x="722" y="3670"/>
                      </a:lnTo>
                      <a:lnTo>
                        <a:pt x="708" y="3678"/>
                      </a:lnTo>
                      <a:lnTo>
                        <a:pt x="676" y="3694"/>
                      </a:lnTo>
                      <a:lnTo>
                        <a:pt x="642" y="3708"/>
                      </a:lnTo>
                      <a:lnTo>
                        <a:pt x="610" y="3724"/>
                      </a:lnTo>
                      <a:lnTo>
                        <a:pt x="578" y="3742"/>
                      </a:lnTo>
                      <a:lnTo>
                        <a:pt x="566" y="3752"/>
                      </a:lnTo>
                      <a:lnTo>
                        <a:pt x="552" y="3762"/>
                      </a:lnTo>
                      <a:lnTo>
                        <a:pt x="550" y="3766"/>
                      </a:lnTo>
                      <a:lnTo>
                        <a:pt x="546" y="3770"/>
                      </a:lnTo>
                      <a:lnTo>
                        <a:pt x="546" y="3778"/>
                      </a:lnTo>
                      <a:lnTo>
                        <a:pt x="548" y="3788"/>
                      </a:lnTo>
                      <a:lnTo>
                        <a:pt x="550" y="3796"/>
                      </a:lnTo>
                      <a:lnTo>
                        <a:pt x="556" y="3810"/>
                      </a:lnTo>
                      <a:lnTo>
                        <a:pt x="558" y="3814"/>
                      </a:lnTo>
                      <a:lnTo>
                        <a:pt x="564" y="3818"/>
                      </a:lnTo>
                      <a:lnTo>
                        <a:pt x="584" y="3826"/>
                      </a:lnTo>
                      <a:lnTo>
                        <a:pt x="604" y="3830"/>
                      </a:lnTo>
                      <a:lnTo>
                        <a:pt x="620" y="3834"/>
                      </a:lnTo>
                      <a:lnTo>
                        <a:pt x="638" y="3836"/>
                      </a:lnTo>
                      <a:lnTo>
                        <a:pt x="674" y="3836"/>
                      </a:lnTo>
                      <a:lnTo>
                        <a:pt x="710" y="3832"/>
                      </a:lnTo>
                      <a:lnTo>
                        <a:pt x="744" y="3826"/>
                      </a:lnTo>
                      <a:lnTo>
                        <a:pt x="762" y="3822"/>
                      </a:lnTo>
                      <a:lnTo>
                        <a:pt x="776" y="3814"/>
                      </a:lnTo>
                      <a:lnTo>
                        <a:pt x="792" y="3806"/>
                      </a:lnTo>
                      <a:lnTo>
                        <a:pt x="806" y="3796"/>
                      </a:lnTo>
                      <a:lnTo>
                        <a:pt x="834" y="3774"/>
                      </a:lnTo>
                      <a:lnTo>
                        <a:pt x="848" y="3764"/>
                      </a:lnTo>
                      <a:lnTo>
                        <a:pt x="864" y="3756"/>
                      </a:lnTo>
                      <a:lnTo>
                        <a:pt x="870" y="3754"/>
                      </a:lnTo>
                      <a:lnTo>
                        <a:pt x="878" y="3752"/>
                      </a:lnTo>
                      <a:lnTo>
                        <a:pt x="896" y="3754"/>
                      </a:lnTo>
                      <a:lnTo>
                        <a:pt x="912" y="3758"/>
                      </a:lnTo>
                      <a:lnTo>
                        <a:pt x="928" y="3760"/>
                      </a:lnTo>
                      <a:lnTo>
                        <a:pt x="946" y="3760"/>
                      </a:lnTo>
                      <a:lnTo>
                        <a:pt x="966" y="3758"/>
                      </a:lnTo>
                      <a:lnTo>
                        <a:pt x="1002" y="3752"/>
                      </a:lnTo>
                      <a:lnTo>
                        <a:pt x="1016" y="3748"/>
                      </a:lnTo>
                      <a:lnTo>
                        <a:pt x="1034" y="3740"/>
                      </a:lnTo>
                      <a:lnTo>
                        <a:pt x="1050" y="3732"/>
                      </a:lnTo>
                      <a:lnTo>
                        <a:pt x="1058" y="3726"/>
                      </a:lnTo>
                      <a:lnTo>
                        <a:pt x="1062" y="3720"/>
                      </a:lnTo>
                      <a:lnTo>
                        <a:pt x="1066" y="3714"/>
                      </a:lnTo>
                      <a:lnTo>
                        <a:pt x="1068" y="3706"/>
                      </a:lnTo>
                      <a:lnTo>
                        <a:pt x="1070" y="3686"/>
                      </a:lnTo>
                      <a:lnTo>
                        <a:pt x="1072" y="3666"/>
                      </a:lnTo>
                      <a:lnTo>
                        <a:pt x="1074" y="3648"/>
                      </a:lnTo>
                      <a:lnTo>
                        <a:pt x="1078" y="3632"/>
                      </a:lnTo>
                      <a:lnTo>
                        <a:pt x="1084" y="3618"/>
                      </a:lnTo>
                      <a:lnTo>
                        <a:pt x="1088" y="3612"/>
                      </a:lnTo>
                      <a:lnTo>
                        <a:pt x="1094" y="3606"/>
                      </a:lnTo>
                      <a:lnTo>
                        <a:pt x="1100" y="3600"/>
                      </a:lnTo>
                      <a:lnTo>
                        <a:pt x="1104" y="3592"/>
                      </a:lnTo>
                      <a:lnTo>
                        <a:pt x="1108" y="3576"/>
                      </a:lnTo>
                      <a:lnTo>
                        <a:pt x="1110" y="3560"/>
                      </a:lnTo>
                      <a:lnTo>
                        <a:pt x="1110" y="3542"/>
                      </a:lnTo>
                      <a:lnTo>
                        <a:pt x="1108" y="3526"/>
                      </a:lnTo>
                      <a:lnTo>
                        <a:pt x="1104" y="3478"/>
                      </a:lnTo>
                      <a:lnTo>
                        <a:pt x="1104" y="3414"/>
                      </a:lnTo>
                      <a:lnTo>
                        <a:pt x="1104" y="3356"/>
                      </a:lnTo>
                      <a:lnTo>
                        <a:pt x="1104" y="3326"/>
                      </a:lnTo>
                      <a:lnTo>
                        <a:pt x="1108" y="3308"/>
                      </a:lnTo>
                      <a:lnTo>
                        <a:pt x="1112" y="3292"/>
                      </a:lnTo>
                      <a:lnTo>
                        <a:pt x="1114" y="3256"/>
                      </a:lnTo>
                      <a:lnTo>
                        <a:pt x="1116" y="3218"/>
                      </a:lnTo>
                      <a:lnTo>
                        <a:pt x="1118" y="3180"/>
                      </a:lnTo>
                      <a:lnTo>
                        <a:pt x="1120" y="3104"/>
                      </a:lnTo>
                      <a:lnTo>
                        <a:pt x="1126" y="2980"/>
                      </a:lnTo>
                      <a:lnTo>
                        <a:pt x="1134" y="2856"/>
                      </a:lnTo>
                      <a:lnTo>
                        <a:pt x="1142" y="2732"/>
                      </a:lnTo>
                      <a:lnTo>
                        <a:pt x="1148" y="2608"/>
                      </a:lnTo>
                      <a:lnTo>
                        <a:pt x="1154" y="2614"/>
                      </a:lnTo>
                      <a:lnTo>
                        <a:pt x="1158" y="2620"/>
                      </a:lnTo>
                      <a:lnTo>
                        <a:pt x="1164" y="2634"/>
                      </a:lnTo>
                      <a:lnTo>
                        <a:pt x="1168" y="2650"/>
                      </a:lnTo>
                      <a:lnTo>
                        <a:pt x="1172" y="2666"/>
                      </a:lnTo>
                      <a:lnTo>
                        <a:pt x="1196" y="2732"/>
                      </a:lnTo>
                      <a:lnTo>
                        <a:pt x="1218" y="2804"/>
                      </a:lnTo>
                      <a:lnTo>
                        <a:pt x="1228" y="2838"/>
                      </a:lnTo>
                      <a:lnTo>
                        <a:pt x="1240" y="2874"/>
                      </a:lnTo>
                      <a:lnTo>
                        <a:pt x="1266" y="2944"/>
                      </a:lnTo>
                      <a:lnTo>
                        <a:pt x="1286" y="3016"/>
                      </a:lnTo>
                      <a:lnTo>
                        <a:pt x="1292" y="3050"/>
                      </a:lnTo>
                      <a:lnTo>
                        <a:pt x="1296" y="3084"/>
                      </a:lnTo>
                      <a:lnTo>
                        <a:pt x="1300" y="3120"/>
                      </a:lnTo>
                      <a:lnTo>
                        <a:pt x="1304" y="3156"/>
                      </a:lnTo>
                      <a:lnTo>
                        <a:pt x="1316" y="3226"/>
                      </a:lnTo>
                      <a:lnTo>
                        <a:pt x="1324" y="3300"/>
                      </a:lnTo>
                      <a:lnTo>
                        <a:pt x="1332" y="3372"/>
                      </a:lnTo>
                      <a:lnTo>
                        <a:pt x="1336" y="3444"/>
                      </a:lnTo>
                      <a:lnTo>
                        <a:pt x="1340" y="3518"/>
                      </a:lnTo>
                      <a:lnTo>
                        <a:pt x="1344" y="3590"/>
                      </a:lnTo>
                      <a:lnTo>
                        <a:pt x="1350" y="3662"/>
                      </a:lnTo>
                      <a:lnTo>
                        <a:pt x="1358" y="3736"/>
                      </a:lnTo>
                      <a:lnTo>
                        <a:pt x="1358" y="3744"/>
                      </a:lnTo>
                      <a:lnTo>
                        <a:pt x="1358" y="3750"/>
                      </a:lnTo>
                      <a:lnTo>
                        <a:pt x="1362" y="3754"/>
                      </a:lnTo>
                      <a:lnTo>
                        <a:pt x="1370" y="3756"/>
                      </a:lnTo>
                      <a:lnTo>
                        <a:pt x="1378" y="3758"/>
                      </a:lnTo>
                      <a:lnTo>
                        <a:pt x="1388" y="3758"/>
                      </a:lnTo>
                      <a:lnTo>
                        <a:pt x="1398" y="3760"/>
                      </a:lnTo>
                      <a:lnTo>
                        <a:pt x="1406" y="3762"/>
                      </a:lnTo>
                      <a:lnTo>
                        <a:pt x="1410" y="3768"/>
                      </a:lnTo>
                      <a:lnTo>
                        <a:pt x="1412" y="3774"/>
                      </a:lnTo>
                      <a:lnTo>
                        <a:pt x="1414" y="3794"/>
                      </a:lnTo>
                      <a:lnTo>
                        <a:pt x="1412" y="3830"/>
                      </a:lnTo>
                      <a:lnTo>
                        <a:pt x="1412" y="3836"/>
                      </a:lnTo>
                      <a:lnTo>
                        <a:pt x="1408" y="3844"/>
                      </a:lnTo>
                      <a:lnTo>
                        <a:pt x="1400" y="3860"/>
                      </a:lnTo>
                      <a:lnTo>
                        <a:pt x="1380" y="3890"/>
                      </a:lnTo>
                      <a:lnTo>
                        <a:pt x="1360" y="3918"/>
                      </a:lnTo>
                      <a:lnTo>
                        <a:pt x="1350" y="3930"/>
                      </a:lnTo>
                      <a:lnTo>
                        <a:pt x="1338" y="3942"/>
                      </a:lnTo>
                      <a:lnTo>
                        <a:pt x="1312" y="3966"/>
                      </a:lnTo>
                      <a:lnTo>
                        <a:pt x="1284" y="3994"/>
                      </a:lnTo>
                      <a:lnTo>
                        <a:pt x="1272" y="4008"/>
                      </a:lnTo>
                      <a:lnTo>
                        <a:pt x="1262" y="4024"/>
                      </a:lnTo>
                      <a:lnTo>
                        <a:pt x="1256" y="4040"/>
                      </a:lnTo>
                      <a:lnTo>
                        <a:pt x="1254" y="4048"/>
                      </a:lnTo>
                      <a:lnTo>
                        <a:pt x="1254" y="4056"/>
                      </a:lnTo>
                      <a:lnTo>
                        <a:pt x="1256" y="4064"/>
                      </a:lnTo>
                      <a:lnTo>
                        <a:pt x="1260" y="4070"/>
                      </a:lnTo>
                      <a:lnTo>
                        <a:pt x="1264" y="4076"/>
                      </a:lnTo>
                      <a:lnTo>
                        <a:pt x="1270" y="4080"/>
                      </a:lnTo>
                      <a:lnTo>
                        <a:pt x="1284" y="4088"/>
                      </a:lnTo>
                      <a:lnTo>
                        <a:pt x="1298" y="4092"/>
                      </a:lnTo>
                      <a:lnTo>
                        <a:pt x="1332" y="4098"/>
                      </a:lnTo>
                      <a:lnTo>
                        <a:pt x="1362" y="4102"/>
                      </a:lnTo>
                      <a:lnTo>
                        <a:pt x="1380" y="4104"/>
                      </a:lnTo>
                      <a:lnTo>
                        <a:pt x="1398" y="4102"/>
                      </a:lnTo>
                      <a:lnTo>
                        <a:pt x="1416" y="4100"/>
                      </a:lnTo>
                      <a:lnTo>
                        <a:pt x="1434" y="4096"/>
                      </a:lnTo>
                      <a:lnTo>
                        <a:pt x="1470" y="4086"/>
                      </a:lnTo>
                      <a:lnTo>
                        <a:pt x="1502" y="4072"/>
                      </a:lnTo>
                      <a:lnTo>
                        <a:pt x="1534" y="4054"/>
                      </a:lnTo>
                      <a:lnTo>
                        <a:pt x="1548" y="4044"/>
                      </a:lnTo>
                      <a:lnTo>
                        <a:pt x="1562" y="4032"/>
                      </a:lnTo>
                      <a:lnTo>
                        <a:pt x="1574" y="4018"/>
                      </a:lnTo>
                      <a:lnTo>
                        <a:pt x="1586" y="4006"/>
                      </a:lnTo>
                      <a:lnTo>
                        <a:pt x="1596" y="3990"/>
                      </a:lnTo>
                      <a:lnTo>
                        <a:pt x="1602" y="3984"/>
                      </a:lnTo>
                      <a:lnTo>
                        <a:pt x="1608" y="3980"/>
                      </a:lnTo>
                      <a:lnTo>
                        <a:pt x="1624" y="3974"/>
                      </a:lnTo>
                      <a:lnTo>
                        <a:pt x="1640" y="3966"/>
                      </a:lnTo>
                      <a:lnTo>
                        <a:pt x="1654" y="3956"/>
                      </a:lnTo>
                      <a:lnTo>
                        <a:pt x="1668" y="3946"/>
                      </a:lnTo>
                      <a:lnTo>
                        <a:pt x="1678" y="3934"/>
                      </a:lnTo>
                      <a:lnTo>
                        <a:pt x="1684" y="3928"/>
                      </a:lnTo>
                      <a:lnTo>
                        <a:pt x="1684" y="3922"/>
                      </a:lnTo>
                      <a:lnTo>
                        <a:pt x="1686" y="3902"/>
                      </a:lnTo>
                      <a:lnTo>
                        <a:pt x="1688" y="3884"/>
                      </a:lnTo>
                      <a:lnTo>
                        <a:pt x="1688" y="3852"/>
                      </a:lnTo>
                      <a:lnTo>
                        <a:pt x="1684" y="3834"/>
                      </a:lnTo>
                      <a:lnTo>
                        <a:pt x="1680" y="3818"/>
                      </a:lnTo>
                      <a:lnTo>
                        <a:pt x="1670" y="3784"/>
                      </a:lnTo>
                      <a:lnTo>
                        <a:pt x="1666" y="3768"/>
                      </a:lnTo>
                      <a:lnTo>
                        <a:pt x="1666" y="3750"/>
                      </a:lnTo>
                      <a:lnTo>
                        <a:pt x="1668" y="3734"/>
                      </a:lnTo>
                      <a:lnTo>
                        <a:pt x="1674" y="3720"/>
                      </a:lnTo>
                      <a:lnTo>
                        <a:pt x="1678" y="3704"/>
                      </a:lnTo>
                      <a:lnTo>
                        <a:pt x="1680" y="3688"/>
                      </a:lnTo>
                      <a:lnTo>
                        <a:pt x="1678" y="3616"/>
                      </a:lnTo>
                      <a:lnTo>
                        <a:pt x="1676" y="3540"/>
                      </a:lnTo>
                      <a:lnTo>
                        <a:pt x="1676" y="3466"/>
                      </a:lnTo>
                      <a:lnTo>
                        <a:pt x="1676" y="3394"/>
                      </a:lnTo>
                      <a:lnTo>
                        <a:pt x="1678" y="3322"/>
                      </a:lnTo>
                      <a:lnTo>
                        <a:pt x="1680" y="3250"/>
                      </a:lnTo>
                      <a:lnTo>
                        <a:pt x="1682" y="3178"/>
                      </a:lnTo>
                      <a:lnTo>
                        <a:pt x="1680" y="3108"/>
                      </a:lnTo>
                      <a:lnTo>
                        <a:pt x="1678" y="3072"/>
                      </a:lnTo>
                      <a:lnTo>
                        <a:pt x="1674" y="3036"/>
                      </a:lnTo>
                      <a:lnTo>
                        <a:pt x="1658" y="2958"/>
                      </a:lnTo>
                      <a:lnTo>
                        <a:pt x="1642" y="2880"/>
                      </a:lnTo>
                      <a:lnTo>
                        <a:pt x="1632" y="2816"/>
                      </a:lnTo>
                      <a:lnTo>
                        <a:pt x="1620" y="2752"/>
                      </a:lnTo>
                      <a:lnTo>
                        <a:pt x="1600" y="2622"/>
                      </a:lnTo>
                      <a:lnTo>
                        <a:pt x="1570" y="2468"/>
                      </a:lnTo>
                      <a:lnTo>
                        <a:pt x="1558" y="2392"/>
                      </a:lnTo>
                      <a:lnTo>
                        <a:pt x="1552" y="2354"/>
                      </a:lnTo>
                      <a:lnTo>
                        <a:pt x="1548" y="2314"/>
                      </a:lnTo>
                      <a:lnTo>
                        <a:pt x="1546" y="2278"/>
                      </a:lnTo>
                      <a:lnTo>
                        <a:pt x="1546" y="2262"/>
                      </a:lnTo>
                      <a:lnTo>
                        <a:pt x="1548" y="2244"/>
                      </a:lnTo>
                      <a:lnTo>
                        <a:pt x="1550" y="2228"/>
                      </a:lnTo>
                      <a:lnTo>
                        <a:pt x="1552" y="2222"/>
                      </a:lnTo>
                      <a:lnTo>
                        <a:pt x="1556" y="2216"/>
                      </a:lnTo>
                      <a:lnTo>
                        <a:pt x="1562" y="2212"/>
                      </a:lnTo>
                      <a:lnTo>
                        <a:pt x="1564" y="2210"/>
                      </a:lnTo>
                      <a:lnTo>
                        <a:pt x="1566" y="2208"/>
                      </a:lnTo>
                      <a:lnTo>
                        <a:pt x="1570" y="2204"/>
                      </a:lnTo>
                      <a:lnTo>
                        <a:pt x="1570" y="2190"/>
                      </a:lnTo>
                      <a:lnTo>
                        <a:pt x="1570" y="2176"/>
                      </a:lnTo>
                      <a:lnTo>
                        <a:pt x="1570" y="2138"/>
                      </a:lnTo>
                      <a:lnTo>
                        <a:pt x="1564" y="2104"/>
                      </a:lnTo>
                      <a:lnTo>
                        <a:pt x="1560" y="2070"/>
                      </a:lnTo>
                      <a:lnTo>
                        <a:pt x="1556" y="2002"/>
                      </a:lnTo>
                      <a:lnTo>
                        <a:pt x="1550" y="1932"/>
                      </a:lnTo>
                      <a:lnTo>
                        <a:pt x="1542" y="1856"/>
                      </a:lnTo>
                      <a:lnTo>
                        <a:pt x="1532" y="1780"/>
                      </a:lnTo>
                      <a:lnTo>
                        <a:pt x="1526" y="1746"/>
                      </a:lnTo>
                      <a:lnTo>
                        <a:pt x="1524" y="1730"/>
                      </a:lnTo>
                      <a:lnTo>
                        <a:pt x="1524" y="1712"/>
                      </a:lnTo>
                      <a:lnTo>
                        <a:pt x="1524" y="1696"/>
                      </a:lnTo>
                      <a:lnTo>
                        <a:pt x="1528" y="1680"/>
                      </a:lnTo>
                      <a:lnTo>
                        <a:pt x="1534" y="1664"/>
                      </a:lnTo>
                      <a:lnTo>
                        <a:pt x="1542" y="1650"/>
                      </a:lnTo>
                      <a:lnTo>
                        <a:pt x="1550" y="1638"/>
                      </a:lnTo>
                      <a:lnTo>
                        <a:pt x="1554" y="1632"/>
                      </a:lnTo>
                      <a:lnTo>
                        <a:pt x="1560" y="1628"/>
                      </a:lnTo>
                      <a:lnTo>
                        <a:pt x="1594" y="1616"/>
                      </a:lnTo>
                      <a:lnTo>
                        <a:pt x="1628" y="1600"/>
                      </a:lnTo>
                      <a:lnTo>
                        <a:pt x="1644" y="1590"/>
                      </a:lnTo>
                      <a:lnTo>
                        <a:pt x="1660" y="1578"/>
                      </a:lnTo>
                      <a:lnTo>
                        <a:pt x="1682" y="1562"/>
                      </a:lnTo>
                      <a:lnTo>
                        <a:pt x="1706" y="1550"/>
                      </a:lnTo>
                      <a:lnTo>
                        <a:pt x="1718" y="1544"/>
                      </a:lnTo>
                      <a:lnTo>
                        <a:pt x="1726" y="1536"/>
                      </a:lnTo>
                      <a:lnTo>
                        <a:pt x="1732" y="1528"/>
                      </a:lnTo>
                      <a:lnTo>
                        <a:pt x="1738" y="1514"/>
                      </a:lnTo>
                      <a:lnTo>
                        <a:pt x="1750" y="1488"/>
                      </a:lnTo>
                      <a:lnTo>
                        <a:pt x="1760" y="1460"/>
                      </a:lnTo>
                      <a:lnTo>
                        <a:pt x="1764" y="1450"/>
                      </a:lnTo>
                      <a:lnTo>
                        <a:pt x="1772" y="1438"/>
                      </a:lnTo>
                      <a:lnTo>
                        <a:pt x="1778" y="1426"/>
                      </a:lnTo>
                      <a:lnTo>
                        <a:pt x="1782" y="1414"/>
                      </a:lnTo>
                      <a:lnTo>
                        <a:pt x="1784" y="1356"/>
                      </a:lnTo>
                      <a:lnTo>
                        <a:pt x="1784" y="1296"/>
                      </a:lnTo>
                      <a:lnTo>
                        <a:pt x="1784" y="1238"/>
                      </a:lnTo>
                      <a:lnTo>
                        <a:pt x="1782" y="118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7" name="Freeform 11"/>
                <p:cNvSpPr>
                  <a:spLocks/>
                </p:cNvSpPr>
                <p:nvPr/>
              </p:nvSpPr>
              <p:spPr bwMode="auto">
                <a:xfrm>
                  <a:off x="3950008" y="328888"/>
                  <a:ext cx="2834967" cy="6514834"/>
                </a:xfrm>
                <a:custGeom>
                  <a:avLst/>
                  <a:gdLst>
                    <a:gd name="T0" fmla="*/ 2147483647 w 1784"/>
                    <a:gd name="T1" fmla="*/ 2147483647 h 4104"/>
                    <a:gd name="T2" fmla="*/ 2147483647 w 1784"/>
                    <a:gd name="T3" fmla="*/ 2147483647 h 4104"/>
                    <a:gd name="T4" fmla="*/ 2147483647 w 1784"/>
                    <a:gd name="T5" fmla="*/ 2147483647 h 4104"/>
                    <a:gd name="T6" fmla="*/ 2147483647 w 1784"/>
                    <a:gd name="T7" fmla="*/ 2147483647 h 4104"/>
                    <a:gd name="T8" fmla="*/ 2147483647 w 1784"/>
                    <a:gd name="T9" fmla="*/ 2147483647 h 4104"/>
                    <a:gd name="T10" fmla="*/ 2147483647 w 1784"/>
                    <a:gd name="T11" fmla="*/ 2147483647 h 4104"/>
                    <a:gd name="T12" fmla="*/ 2147483647 w 1784"/>
                    <a:gd name="T13" fmla="*/ 2147483647 h 4104"/>
                    <a:gd name="T14" fmla="*/ 2147483647 w 1784"/>
                    <a:gd name="T15" fmla="*/ 2147483647 h 4104"/>
                    <a:gd name="T16" fmla="*/ 2147483647 w 1784"/>
                    <a:gd name="T17" fmla="*/ 2147483647 h 4104"/>
                    <a:gd name="T18" fmla="*/ 2147483647 w 1784"/>
                    <a:gd name="T19" fmla="*/ 2147483647 h 4104"/>
                    <a:gd name="T20" fmla="*/ 2147483647 w 1784"/>
                    <a:gd name="T21" fmla="*/ 2147483647 h 4104"/>
                    <a:gd name="T22" fmla="*/ 2147483647 w 1784"/>
                    <a:gd name="T23" fmla="*/ 2147483647 h 4104"/>
                    <a:gd name="T24" fmla="*/ 2147483647 w 1784"/>
                    <a:gd name="T25" fmla="*/ 2147483647 h 4104"/>
                    <a:gd name="T26" fmla="*/ 2147483647 w 1784"/>
                    <a:gd name="T27" fmla="*/ 2147483647 h 4104"/>
                    <a:gd name="T28" fmla="*/ 2147483647 w 1784"/>
                    <a:gd name="T29" fmla="*/ 2147483647 h 4104"/>
                    <a:gd name="T30" fmla="*/ 2147483647 w 1784"/>
                    <a:gd name="T31" fmla="*/ 2147483647 h 4104"/>
                    <a:gd name="T32" fmla="*/ 2147483647 w 1784"/>
                    <a:gd name="T33" fmla="*/ 2147483647 h 4104"/>
                    <a:gd name="T34" fmla="*/ 2147483647 w 1784"/>
                    <a:gd name="T35" fmla="*/ 2147483647 h 4104"/>
                    <a:gd name="T36" fmla="*/ 2147483647 w 1784"/>
                    <a:gd name="T37" fmla="*/ 2147483647 h 4104"/>
                    <a:gd name="T38" fmla="*/ 2147483647 w 1784"/>
                    <a:gd name="T39" fmla="*/ 2147483647 h 4104"/>
                    <a:gd name="T40" fmla="*/ 2147483647 w 1784"/>
                    <a:gd name="T41" fmla="*/ 2147483647 h 4104"/>
                    <a:gd name="T42" fmla="*/ 2147483647 w 1784"/>
                    <a:gd name="T43" fmla="*/ 2147483647 h 4104"/>
                    <a:gd name="T44" fmla="*/ 2147483647 w 1784"/>
                    <a:gd name="T45" fmla="*/ 2147483647 h 4104"/>
                    <a:gd name="T46" fmla="*/ 2147483647 w 1784"/>
                    <a:gd name="T47" fmla="*/ 2147483647 h 4104"/>
                    <a:gd name="T48" fmla="*/ 2147483647 w 1784"/>
                    <a:gd name="T49" fmla="*/ 2147483647 h 4104"/>
                    <a:gd name="T50" fmla="*/ 2147483647 w 1784"/>
                    <a:gd name="T51" fmla="*/ 2147483647 h 4104"/>
                    <a:gd name="T52" fmla="*/ 2147483647 w 1784"/>
                    <a:gd name="T53" fmla="*/ 2147483647 h 4104"/>
                    <a:gd name="T54" fmla="*/ 2147483647 w 1784"/>
                    <a:gd name="T55" fmla="*/ 2147483647 h 4104"/>
                    <a:gd name="T56" fmla="*/ 2147483647 w 1784"/>
                    <a:gd name="T57" fmla="*/ 2147483647 h 4104"/>
                    <a:gd name="T58" fmla="*/ 2147483647 w 1784"/>
                    <a:gd name="T59" fmla="*/ 2147483647 h 4104"/>
                    <a:gd name="T60" fmla="*/ 2147483647 w 1784"/>
                    <a:gd name="T61" fmla="*/ 2147483647 h 4104"/>
                    <a:gd name="T62" fmla="*/ 2147483647 w 1784"/>
                    <a:gd name="T63" fmla="*/ 2147483647 h 4104"/>
                    <a:gd name="T64" fmla="*/ 2147483647 w 1784"/>
                    <a:gd name="T65" fmla="*/ 2147483647 h 4104"/>
                    <a:gd name="T66" fmla="*/ 2147483647 w 1784"/>
                    <a:gd name="T67" fmla="*/ 2147483647 h 4104"/>
                    <a:gd name="T68" fmla="*/ 2147483647 w 1784"/>
                    <a:gd name="T69" fmla="*/ 2147483647 h 4104"/>
                    <a:gd name="T70" fmla="*/ 2147483647 w 1784"/>
                    <a:gd name="T71" fmla="*/ 2147483647 h 4104"/>
                    <a:gd name="T72" fmla="*/ 2147483647 w 1784"/>
                    <a:gd name="T73" fmla="*/ 2147483647 h 4104"/>
                    <a:gd name="T74" fmla="*/ 2147483647 w 1784"/>
                    <a:gd name="T75" fmla="*/ 2147483647 h 4104"/>
                    <a:gd name="T76" fmla="*/ 2147483647 w 1784"/>
                    <a:gd name="T77" fmla="*/ 2147483647 h 4104"/>
                    <a:gd name="T78" fmla="*/ 2147483647 w 1784"/>
                    <a:gd name="T79" fmla="*/ 2147483647 h 4104"/>
                    <a:gd name="T80" fmla="*/ 2147483647 w 1784"/>
                    <a:gd name="T81" fmla="*/ 2147483647 h 4104"/>
                    <a:gd name="T82" fmla="*/ 2147483647 w 1784"/>
                    <a:gd name="T83" fmla="*/ 2147483647 h 4104"/>
                    <a:gd name="T84" fmla="*/ 2147483647 w 1784"/>
                    <a:gd name="T85" fmla="*/ 2147483647 h 4104"/>
                    <a:gd name="T86" fmla="*/ 2147483647 w 1784"/>
                    <a:gd name="T87" fmla="*/ 2147483647 h 4104"/>
                    <a:gd name="T88" fmla="*/ 2147483647 w 1784"/>
                    <a:gd name="T89" fmla="*/ 2147483647 h 4104"/>
                    <a:gd name="T90" fmla="*/ 2147483647 w 1784"/>
                    <a:gd name="T91" fmla="*/ 2147483647 h 4104"/>
                    <a:gd name="T92" fmla="*/ 2147483647 w 1784"/>
                    <a:gd name="T93" fmla="*/ 2147483647 h 4104"/>
                    <a:gd name="T94" fmla="*/ 2147483647 w 1784"/>
                    <a:gd name="T95" fmla="*/ 2147483647 h 4104"/>
                    <a:gd name="T96" fmla="*/ 2147483647 w 1784"/>
                    <a:gd name="T97" fmla="*/ 2147483647 h 4104"/>
                    <a:gd name="T98" fmla="*/ 2147483647 w 1784"/>
                    <a:gd name="T99" fmla="*/ 2147483647 h 4104"/>
                    <a:gd name="T100" fmla="*/ 2147483647 w 1784"/>
                    <a:gd name="T101" fmla="*/ 2147483647 h 4104"/>
                    <a:gd name="T102" fmla="*/ 2147483647 w 1784"/>
                    <a:gd name="T103" fmla="*/ 2147483647 h 4104"/>
                    <a:gd name="T104" fmla="*/ 2147483647 w 1784"/>
                    <a:gd name="T105" fmla="*/ 2147483647 h 4104"/>
                    <a:gd name="T106" fmla="*/ 2147483647 w 1784"/>
                    <a:gd name="T107" fmla="*/ 2147483647 h 4104"/>
                    <a:gd name="T108" fmla="*/ 2147483647 w 1784"/>
                    <a:gd name="T109" fmla="*/ 2147483647 h 4104"/>
                    <a:gd name="T110" fmla="*/ 2147483647 w 1784"/>
                    <a:gd name="T111" fmla="*/ 2147483647 h 4104"/>
                    <a:gd name="T112" fmla="*/ 2147483647 w 1784"/>
                    <a:gd name="T113" fmla="*/ 2147483647 h 4104"/>
                    <a:gd name="T114" fmla="*/ 2147483647 w 1784"/>
                    <a:gd name="T115" fmla="*/ 2147483647 h 4104"/>
                    <a:gd name="T116" fmla="*/ 2147483647 w 1784"/>
                    <a:gd name="T117" fmla="*/ 2147483647 h 4104"/>
                    <a:gd name="T118" fmla="*/ 2147483647 w 1784"/>
                    <a:gd name="T119" fmla="*/ 2147483647 h 41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784"/>
                    <a:gd name="T181" fmla="*/ 0 h 4104"/>
                    <a:gd name="T182" fmla="*/ 1784 w 1784"/>
                    <a:gd name="T183" fmla="*/ 4104 h 4104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784" h="4104">
                      <a:moveTo>
                        <a:pt x="1782" y="1180"/>
                      </a:moveTo>
                      <a:lnTo>
                        <a:pt x="1782" y="1180"/>
                      </a:lnTo>
                      <a:lnTo>
                        <a:pt x="1776" y="1140"/>
                      </a:lnTo>
                      <a:lnTo>
                        <a:pt x="1774" y="1132"/>
                      </a:lnTo>
                      <a:lnTo>
                        <a:pt x="1770" y="1124"/>
                      </a:lnTo>
                      <a:lnTo>
                        <a:pt x="1760" y="1110"/>
                      </a:lnTo>
                      <a:lnTo>
                        <a:pt x="1750" y="1094"/>
                      </a:lnTo>
                      <a:lnTo>
                        <a:pt x="1742" y="1076"/>
                      </a:lnTo>
                      <a:lnTo>
                        <a:pt x="1728" y="1042"/>
                      </a:lnTo>
                      <a:lnTo>
                        <a:pt x="1722" y="1026"/>
                      </a:lnTo>
                      <a:lnTo>
                        <a:pt x="1718" y="1008"/>
                      </a:lnTo>
                      <a:lnTo>
                        <a:pt x="1714" y="972"/>
                      </a:lnTo>
                      <a:lnTo>
                        <a:pt x="1710" y="900"/>
                      </a:lnTo>
                      <a:lnTo>
                        <a:pt x="1708" y="882"/>
                      </a:lnTo>
                      <a:lnTo>
                        <a:pt x="1706" y="866"/>
                      </a:lnTo>
                      <a:lnTo>
                        <a:pt x="1702" y="850"/>
                      </a:lnTo>
                      <a:lnTo>
                        <a:pt x="1694" y="832"/>
                      </a:lnTo>
                      <a:lnTo>
                        <a:pt x="1678" y="806"/>
                      </a:lnTo>
                      <a:lnTo>
                        <a:pt x="1660" y="782"/>
                      </a:lnTo>
                      <a:lnTo>
                        <a:pt x="1600" y="708"/>
                      </a:lnTo>
                      <a:lnTo>
                        <a:pt x="1582" y="688"/>
                      </a:lnTo>
                      <a:lnTo>
                        <a:pt x="1570" y="678"/>
                      </a:lnTo>
                      <a:lnTo>
                        <a:pt x="1558" y="670"/>
                      </a:lnTo>
                      <a:lnTo>
                        <a:pt x="1526" y="652"/>
                      </a:lnTo>
                      <a:lnTo>
                        <a:pt x="1490" y="640"/>
                      </a:lnTo>
                      <a:lnTo>
                        <a:pt x="1420" y="616"/>
                      </a:lnTo>
                      <a:lnTo>
                        <a:pt x="1386" y="606"/>
                      </a:lnTo>
                      <a:lnTo>
                        <a:pt x="1352" y="596"/>
                      </a:lnTo>
                      <a:lnTo>
                        <a:pt x="1320" y="584"/>
                      </a:lnTo>
                      <a:lnTo>
                        <a:pt x="1306" y="576"/>
                      </a:lnTo>
                      <a:lnTo>
                        <a:pt x="1294" y="566"/>
                      </a:lnTo>
                      <a:lnTo>
                        <a:pt x="1270" y="536"/>
                      </a:lnTo>
                      <a:lnTo>
                        <a:pt x="1262" y="524"/>
                      </a:lnTo>
                      <a:lnTo>
                        <a:pt x="1258" y="518"/>
                      </a:lnTo>
                      <a:lnTo>
                        <a:pt x="1254" y="516"/>
                      </a:lnTo>
                      <a:lnTo>
                        <a:pt x="1214" y="584"/>
                      </a:lnTo>
                      <a:lnTo>
                        <a:pt x="1176" y="646"/>
                      </a:lnTo>
                      <a:lnTo>
                        <a:pt x="1140" y="708"/>
                      </a:lnTo>
                      <a:lnTo>
                        <a:pt x="1110" y="762"/>
                      </a:lnTo>
                      <a:lnTo>
                        <a:pt x="1092" y="788"/>
                      </a:lnTo>
                      <a:lnTo>
                        <a:pt x="1072" y="812"/>
                      </a:lnTo>
                      <a:lnTo>
                        <a:pt x="1054" y="784"/>
                      </a:lnTo>
                      <a:lnTo>
                        <a:pt x="1032" y="754"/>
                      </a:lnTo>
                      <a:lnTo>
                        <a:pt x="1022" y="740"/>
                      </a:lnTo>
                      <a:lnTo>
                        <a:pt x="1014" y="726"/>
                      </a:lnTo>
                      <a:lnTo>
                        <a:pt x="1014" y="722"/>
                      </a:lnTo>
                      <a:lnTo>
                        <a:pt x="1014" y="720"/>
                      </a:lnTo>
                      <a:lnTo>
                        <a:pt x="1020" y="712"/>
                      </a:lnTo>
                      <a:lnTo>
                        <a:pt x="1030" y="700"/>
                      </a:lnTo>
                      <a:lnTo>
                        <a:pt x="1076" y="646"/>
                      </a:lnTo>
                      <a:lnTo>
                        <a:pt x="1124" y="594"/>
                      </a:lnTo>
                      <a:lnTo>
                        <a:pt x="1174" y="540"/>
                      </a:lnTo>
                      <a:lnTo>
                        <a:pt x="1204" y="504"/>
                      </a:lnTo>
                      <a:lnTo>
                        <a:pt x="1214" y="494"/>
                      </a:lnTo>
                      <a:lnTo>
                        <a:pt x="1218" y="488"/>
                      </a:lnTo>
                      <a:lnTo>
                        <a:pt x="1220" y="482"/>
                      </a:lnTo>
                      <a:lnTo>
                        <a:pt x="1218" y="476"/>
                      </a:lnTo>
                      <a:lnTo>
                        <a:pt x="1214" y="468"/>
                      </a:lnTo>
                      <a:lnTo>
                        <a:pt x="1210" y="462"/>
                      </a:lnTo>
                      <a:lnTo>
                        <a:pt x="1206" y="454"/>
                      </a:lnTo>
                      <a:lnTo>
                        <a:pt x="1204" y="446"/>
                      </a:lnTo>
                      <a:lnTo>
                        <a:pt x="1204" y="438"/>
                      </a:lnTo>
                      <a:lnTo>
                        <a:pt x="1206" y="420"/>
                      </a:lnTo>
                      <a:lnTo>
                        <a:pt x="1210" y="402"/>
                      </a:lnTo>
                      <a:lnTo>
                        <a:pt x="1214" y="384"/>
                      </a:lnTo>
                      <a:lnTo>
                        <a:pt x="1228" y="350"/>
                      </a:lnTo>
                      <a:lnTo>
                        <a:pt x="1240" y="318"/>
                      </a:lnTo>
                      <a:lnTo>
                        <a:pt x="1244" y="300"/>
                      </a:lnTo>
                      <a:lnTo>
                        <a:pt x="1248" y="282"/>
                      </a:lnTo>
                      <a:lnTo>
                        <a:pt x="1248" y="268"/>
                      </a:lnTo>
                      <a:lnTo>
                        <a:pt x="1246" y="252"/>
                      </a:lnTo>
                      <a:lnTo>
                        <a:pt x="1242" y="220"/>
                      </a:lnTo>
                      <a:lnTo>
                        <a:pt x="1238" y="186"/>
                      </a:lnTo>
                      <a:lnTo>
                        <a:pt x="1234" y="148"/>
                      </a:lnTo>
                      <a:lnTo>
                        <a:pt x="1232" y="132"/>
                      </a:lnTo>
                      <a:lnTo>
                        <a:pt x="1228" y="116"/>
                      </a:lnTo>
                      <a:lnTo>
                        <a:pt x="1222" y="102"/>
                      </a:lnTo>
                      <a:lnTo>
                        <a:pt x="1214" y="86"/>
                      </a:lnTo>
                      <a:lnTo>
                        <a:pt x="1202" y="72"/>
                      </a:lnTo>
                      <a:lnTo>
                        <a:pt x="1190" y="58"/>
                      </a:lnTo>
                      <a:lnTo>
                        <a:pt x="1178" y="46"/>
                      </a:lnTo>
                      <a:lnTo>
                        <a:pt x="1164" y="36"/>
                      </a:lnTo>
                      <a:lnTo>
                        <a:pt x="1148" y="26"/>
                      </a:lnTo>
                      <a:lnTo>
                        <a:pt x="1132" y="18"/>
                      </a:lnTo>
                      <a:lnTo>
                        <a:pt x="1098" y="4"/>
                      </a:lnTo>
                      <a:lnTo>
                        <a:pt x="1082" y="0"/>
                      </a:lnTo>
                      <a:lnTo>
                        <a:pt x="1068" y="0"/>
                      </a:lnTo>
                      <a:lnTo>
                        <a:pt x="1054" y="0"/>
                      </a:lnTo>
                      <a:lnTo>
                        <a:pt x="1038" y="2"/>
                      </a:lnTo>
                      <a:lnTo>
                        <a:pt x="1002" y="4"/>
                      </a:lnTo>
                      <a:lnTo>
                        <a:pt x="986" y="4"/>
                      </a:lnTo>
                      <a:lnTo>
                        <a:pt x="968" y="8"/>
                      </a:lnTo>
                      <a:lnTo>
                        <a:pt x="950" y="14"/>
                      </a:lnTo>
                      <a:lnTo>
                        <a:pt x="934" y="22"/>
                      </a:lnTo>
                      <a:lnTo>
                        <a:pt x="920" y="32"/>
                      </a:lnTo>
                      <a:lnTo>
                        <a:pt x="908" y="42"/>
                      </a:lnTo>
                      <a:lnTo>
                        <a:pt x="898" y="54"/>
                      </a:lnTo>
                      <a:lnTo>
                        <a:pt x="888" y="68"/>
                      </a:lnTo>
                      <a:lnTo>
                        <a:pt x="880" y="82"/>
                      </a:lnTo>
                      <a:lnTo>
                        <a:pt x="874" y="98"/>
                      </a:lnTo>
                      <a:lnTo>
                        <a:pt x="868" y="114"/>
                      </a:lnTo>
                      <a:lnTo>
                        <a:pt x="864" y="130"/>
                      </a:lnTo>
                      <a:lnTo>
                        <a:pt x="858" y="164"/>
                      </a:lnTo>
                      <a:lnTo>
                        <a:pt x="856" y="200"/>
                      </a:lnTo>
                      <a:lnTo>
                        <a:pt x="858" y="234"/>
                      </a:lnTo>
                      <a:lnTo>
                        <a:pt x="862" y="306"/>
                      </a:lnTo>
                      <a:lnTo>
                        <a:pt x="868" y="344"/>
                      </a:lnTo>
                      <a:lnTo>
                        <a:pt x="874" y="378"/>
                      </a:lnTo>
                      <a:lnTo>
                        <a:pt x="882" y="414"/>
                      </a:lnTo>
                      <a:lnTo>
                        <a:pt x="894" y="448"/>
                      </a:lnTo>
                      <a:lnTo>
                        <a:pt x="908" y="482"/>
                      </a:lnTo>
                      <a:lnTo>
                        <a:pt x="926" y="514"/>
                      </a:lnTo>
                      <a:lnTo>
                        <a:pt x="934" y="528"/>
                      </a:lnTo>
                      <a:lnTo>
                        <a:pt x="938" y="544"/>
                      </a:lnTo>
                      <a:lnTo>
                        <a:pt x="940" y="560"/>
                      </a:lnTo>
                      <a:lnTo>
                        <a:pt x="938" y="576"/>
                      </a:lnTo>
                      <a:lnTo>
                        <a:pt x="936" y="590"/>
                      </a:lnTo>
                      <a:lnTo>
                        <a:pt x="930" y="606"/>
                      </a:lnTo>
                      <a:lnTo>
                        <a:pt x="916" y="634"/>
                      </a:lnTo>
                      <a:lnTo>
                        <a:pt x="900" y="666"/>
                      </a:lnTo>
                      <a:lnTo>
                        <a:pt x="890" y="682"/>
                      </a:lnTo>
                      <a:lnTo>
                        <a:pt x="884" y="688"/>
                      </a:lnTo>
                      <a:lnTo>
                        <a:pt x="878" y="694"/>
                      </a:lnTo>
                      <a:lnTo>
                        <a:pt x="868" y="700"/>
                      </a:lnTo>
                      <a:lnTo>
                        <a:pt x="854" y="704"/>
                      </a:lnTo>
                      <a:lnTo>
                        <a:pt x="826" y="714"/>
                      </a:lnTo>
                      <a:lnTo>
                        <a:pt x="786" y="724"/>
                      </a:lnTo>
                      <a:lnTo>
                        <a:pt x="768" y="730"/>
                      </a:lnTo>
                      <a:lnTo>
                        <a:pt x="750" y="738"/>
                      </a:lnTo>
                      <a:lnTo>
                        <a:pt x="734" y="742"/>
                      </a:lnTo>
                      <a:lnTo>
                        <a:pt x="716" y="744"/>
                      </a:lnTo>
                      <a:lnTo>
                        <a:pt x="704" y="748"/>
                      </a:lnTo>
                      <a:lnTo>
                        <a:pt x="686" y="756"/>
                      </a:lnTo>
                      <a:lnTo>
                        <a:pt x="654" y="772"/>
                      </a:lnTo>
                      <a:lnTo>
                        <a:pt x="648" y="776"/>
                      </a:lnTo>
                      <a:lnTo>
                        <a:pt x="640" y="780"/>
                      </a:lnTo>
                      <a:lnTo>
                        <a:pt x="628" y="788"/>
                      </a:lnTo>
                      <a:lnTo>
                        <a:pt x="620" y="794"/>
                      </a:lnTo>
                      <a:lnTo>
                        <a:pt x="614" y="798"/>
                      </a:lnTo>
                      <a:lnTo>
                        <a:pt x="604" y="810"/>
                      </a:lnTo>
                      <a:lnTo>
                        <a:pt x="600" y="818"/>
                      </a:lnTo>
                      <a:lnTo>
                        <a:pt x="596" y="824"/>
                      </a:lnTo>
                      <a:lnTo>
                        <a:pt x="594" y="838"/>
                      </a:lnTo>
                      <a:lnTo>
                        <a:pt x="588" y="856"/>
                      </a:lnTo>
                      <a:lnTo>
                        <a:pt x="586" y="874"/>
                      </a:lnTo>
                      <a:lnTo>
                        <a:pt x="584" y="912"/>
                      </a:lnTo>
                      <a:lnTo>
                        <a:pt x="584" y="926"/>
                      </a:lnTo>
                      <a:lnTo>
                        <a:pt x="584" y="936"/>
                      </a:lnTo>
                      <a:lnTo>
                        <a:pt x="582" y="940"/>
                      </a:lnTo>
                      <a:lnTo>
                        <a:pt x="574" y="942"/>
                      </a:lnTo>
                      <a:lnTo>
                        <a:pt x="564" y="942"/>
                      </a:lnTo>
                      <a:lnTo>
                        <a:pt x="554" y="942"/>
                      </a:lnTo>
                      <a:lnTo>
                        <a:pt x="548" y="944"/>
                      </a:lnTo>
                      <a:lnTo>
                        <a:pt x="536" y="978"/>
                      </a:lnTo>
                      <a:lnTo>
                        <a:pt x="532" y="984"/>
                      </a:lnTo>
                      <a:lnTo>
                        <a:pt x="528" y="992"/>
                      </a:lnTo>
                      <a:lnTo>
                        <a:pt x="516" y="1004"/>
                      </a:lnTo>
                      <a:lnTo>
                        <a:pt x="512" y="1008"/>
                      </a:lnTo>
                      <a:lnTo>
                        <a:pt x="502" y="1008"/>
                      </a:lnTo>
                      <a:lnTo>
                        <a:pt x="488" y="1010"/>
                      </a:lnTo>
                      <a:lnTo>
                        <a:pt x="468" y="1014"/>
                      </a:lnTo>
                      <a:lnTo>
                        <a:pt x="450" y="1020"/>
                      </a:lnTo>
                      <a:lnTo>
                        <a:pt x="444" y="1024"/>
                      </a:lnTo>
                      <a:lnTo>
                        <a:pt x="436" y="1028"/>
                      </a:lnTo>
                      <a:lnTo>
                        <a:pt x="422" y="1040"/>
                      </a:lnTo>
                      <a:lnTo>
                        <a:pt x="410" y="1056"/>
                      </a:lnTo>
                      <a:lnTo>
                        <a:pt x="402" y="1068"/>
                      </a:lnTo>
                      <a:lnTo>
                        <a:pt x="398" y="1076"/>
                      </a:lnTo>
                      <a:lnTo>
                        <a:pt x="392" y="1080"/>
                      </a:lnTo>
                      <a:lnTo>
                        <a:pt x="378" y="1090"/>
                      </a:lnTo>
                      <a:lnTo>
                        <a:pt x="370" y="1092"/>
                      </a:lnTo>
                      <a:lnTo>
                        <a:pt x="362" y="1094"/>
                      </a:lnTo>
                      <a:lnTo>
                        <a:pt x="356" y="1090"/>
                      </a:lnTo>
                      <a:lnTo>
                        <a:pt x="348" y="1086"/>
                      </a:lnTo>
                      <a:lnTo>
                        <a:pt x="314" y="1068"/>
                      </a:lnTo>
                      <a:lnTo>
                        <a:pt x="296" y="1060"/>
                      </a:lnTo>
                      <a:lnTo>
                        <a:pt x="280" y="1052"/>
                      </a:lnTo>
                      <a:lnTo>
                        <a:pt x="264" y="1046"/>
                      </a:lnTo>
                      <a:lnTo>
                        <a:pt x="250" y="1036"/>
                      </a:lnTo>
                      <a:lnTo>
                        <a:pt x="224" y="1016"/>
                      </a:lnTo>
                      <a:lnTo>
                        <a:pt x="194" y="996"/>
                      </a:lnTo>
                      <a:lnTo>
                        <a:pt x="180" y="986"/>
                      </a:lnTo>
                      <a:lnTo>
                        <a:pt x="166" y="976"/>
                      </a:lnTo>
                      <a:lnTo>
                        <a:pt x="156" y="964"/>
                      </a:lnTo>
                      <a:lnTo>
                        <a:pt x="144" y="956"/>
                      </a:lnTo>
                      <a:lnTo>
                        <a:pt x="138" y="950"/>
                      </a:lnTo>
                      <a:lnTo>
                        <a:pt x="134" y="948"/>
                      </a:lnTo>
                      <a:lnTo>
                        <a:pt x="130" y="946"/>
                      </a:lnTo>
                      <a:lnTo>
                        <a:pt x="114" y="966"/>
                      </a:lnTo>
                      <a:lnTo>
                        <a:pt x="90" y="994"/>
                      </a:lnTo>
                      <a:lnTo>
                        <a:pt x="68" y="1022"/>
                      </a:lnTo>
                      <a:lnTo>
                        <a:pt x="48" y="1050"/>
                      </a:lnTo>
                      <a:lnTo>
                        <a:pt x="30" y="1082"/>
                      </a:lnTo>
                      <a:lnTo>
                        <a:pt x="16" y="1110"/>
                      </a:lnTo>
                      <a:lnTo>
                        <a:pt x="4" y="1142"/>
                      </a:lnTo>
                      <a:lnTo>
                        <a:pt x="0" y="1158"/>
                      </a:lnTo>
                      <a:lnTo>
                        <a:pt x="0" y="1168"/>
                      </a:lnTo>
                      <a:lnTo>
                        <a:pt x="0" y="1174"/>
                      </a:lnTo>
                      <a:lnTo>
                        <a:pt x="6" y="1180"/>
                      </a:lnTo>
                      <a:lnTo>
                        <a:pt x="16" y="1184"/>
                      </a:lnTo>
                      <a:lnTo>
                        <a:pt x="32" y="1192"/>
                      </a:lnTo>
                      <a:lnTo>
                        <a:pt x="66" y="1208"/>
                      </a:lnTo>
                      <a:lnTo>
                        <a:pt x="98" y="1222"/>
                      </a:lnTo>
                      <a:lnTo>
                        <a:pt x="166" y="1250"/>
                      </a:lnTo>
                      <a:lnTo>
                        <a:pt x="194" y="1264"/>
                      </a:lnTo>
                      <a:lnTo>
                        <a:pt x="208" y="1272"/>
                      </a:lnTo>
                      <a:lnTo>
                        <a:pt x="222" y="1278"/>
                      </a:lnTo>
                      <a:lnTo>
                        <a:pt x="236" y="1282"/>
                      </a:lnTo>
                      <a:lnTo>
                        <a:pt x="250" y="1284"/>
                      </a:lnTo>
                      <a:lnTo>
                        <a:pt x="266" y="1288"/>
                      </a:lnTo>
                      <a:lnTo>
                        <a:pt x="272" y="1290"/>
                      </a:lnTo>
                      <a:lnTo>
                        <a:pt x="278" y="1294"/>
                      </a:lnTo>
                      <a:lnTo>
                        <a:pt x="302" y="1316"/>
                      </a:lnTo>
                      <a:lnTo>
                        <a:pt x="318" y="1324"/>
                      </a:lnTo>
                      <a:lnTo>
                        <a:pt x="326" y="1328"/>
                      </a:lnTo>
                      <a:lnTo>
                        <a:pt x="332" y="1328"/>
                      </a:lnTo>
                      <a:lnTo>
                        <a:pt x="408" y="1328"/>
                      </a:lnTo>
                      <a:lnTo>
                        <a:pt x="420" y="1328"/>
                      </a:lnTo>
                      <a:lnTo>
                        <a:pt x="432" y="1324"/>
                      </a:lnTo>
                      <a:lnTo>
                        <a:pt x="458" y="1316"/>
                      </a:lnTo>
                      <a:lnTo>
                        <a:pt x="488" y="1306"/>
                      </a:lnTo>
                      <a:lnTo>
                        <a:pt x="520" y="1298"/>
                      </a:lnTo>
                      <a:lnTo>
                        <a:pt x="548" y="1292"/>
                      </a:lnTo>
                      <a:lnTo>
                        <a:pt x="578" y="1284"/>
                      </a:lnTo>
                      <a:lnTo>
                        <a:pt x="592" y="1278"/>
                      </a:lnTo>
                      <a:lnTo>
                        <a:pt x="606" y="1272"/>
                      </a:lnTo>
                      <a:lnTo>
                        <a:pt x="618" y="1264"/>
                      </a:lnTo>
                      <a:lnTo>
                        <a:pt x="630" y="1254"/>
                      </a:lnTo>
                      <a:lnTo>
                        <a:pt x="634" y="1272"/>
                      </a:lnTo>
                      <a:lnTo>
                        <a:pt x="636" y="1292"/>
                      </a:lnTo>
                      <a:lnTo>
                        <a:pt x="638" y="1332"/>
                      </a:lnTo>
                      <a:lnTo>
                        <a:pt x="636" y="1410"/>
                      </a:lnTo>
                      <a:lnTo>
                        <a:pt x="634" y="1536"/>
                      </a:lnTo>
                      <a:lnTo>
                        <a:pt x="634" y="1686"/>
                      </a:lnTo>
                      <a:lnTo>
                        <a:pt x="630" y="1838"/>
                      </a:lnTo>
                      <a:lnTo>
                        <a:pt x="626" y="1992"/>
                      </a:lnTo>
                      <a:lnTo>
                        <a:pt x="620" y="2146"/>
                      </a:lnTo>
                      <a:lnTo>
                        <a:pt x="622" y="2162"/>
                      </a:lnTo>
                      <a:lnTo>
                        <a:pt x="624" y="2168"/>
                      </a:lnTo>
                      <a:lnTo>
                        <a:pt x="626" y="2174"/>
                      </a:lnTo>
                      <a:lnTo>
                        <a:pt x="630" y="2178"/>
                      </a:lnTo>
                      <a:lnTo>
                        <a:pt x="636" y="2180"/>
                      </a:lnTo>
                      <a:lnTo>
                        <a:pt x="642" y="2182"/>
                      </a:lnTo>
                      <a:lnTo>
                        <a:pt x="652" y="2182"/>
                      </a:lnTo>
                      <a:lnTo>
                        <a:pt x="668" y="2180"/>
                      </a:lnTo>
                      <a:lnTo>
                        <a:pt x="686" y="2176"/>
                      </a:lnTo>
                      <a:lnTo>
                        <a:pt x="704" y="2174"/>
                      </a:lnTo>
                      <a:lnTo>
                        <a:pt x="712" y="2174"/>
                      </a:lnTo>
                      <a:lnTo>
                        <a:pt x="720" y="2174"/>
                      </a:lnTo>
                      <a:lnTo>
                        <a:pt x="730" y="2178"/>
                      </a:lnTo>
                      <a:lnTo>
                        <a:pt x="736" y="2182"/>
                      </a:lnTo>
                      <a:lnTo>
                        <a:pt x="740" y="2188"/>
                      </a:lnTo>
                      <a:lnTo>
                        <a:pt x="744" y="2194"/>
                      </a:lnTo>
                      <a:lnTo>
                        <a:pt x="748" y="2210"/>
                      </a:lnTo>
                      <a:lnTo>
                        <a:pt x="750" y="2226"/>
                      </a:lnTo>
                      <a:lnTo>
                        <a:pt x="760" y="2288"/>
                      </a:lnTo>
                      <a:lnTo>
                        <a:pt x="786" y="2424"/>
                      </a:lnTo>
                      <a:lnTo>
                        <a:pt x="798" y="2490"/>
                      </a:lnTo>
                      <a:lnTo>
                        <a:pt x="808" y="2558"/>
                      </a:lnTo>
                      <a:lnTo>
                        <a:pt x="830" y="2716"/>
                      </a:lnTo>
                      <a:lnTo>
                        <a:pt x="852" y="2874"/>
                      </a:lnTo>
                      <a:lnTo>
                        <a:pt x="862" y="2948"/>
                      </a:lnTo>
                      <a:lnTo>
                        <a:pt x="868" y="3022"/>
                      </a:lnTo>
                      <a:lnTo>
                        <a:pt x="872" y="3096"/>
                      </a:lnTo>
                      <a:lnTo>
                        <a:pt x="872" y="3134"/>
                      </a:lnTo>
                      <a:lnTo>
                        <a:pt x="870" y="3170"/>
                      </a:lnTo>
                      <a:lnTo>
                        <a:pt x="866" y="3206"/>
                      </a:lnTo>
                      <a:lnTo>
                        <a:pt x="862" y="3240"/>
                      </a:lnTo>
                      <a:lnTo>
                        <a:pt x="852" y="3312"/>
                      </a:lnTo>
                      <a:lnTo>
                        <a:pt x="840" y="3384"/>
                      </a:lnTo>
                      <a:lnTo>
                        <a:pt x="834" y="3420"/>
                      </a:lnTo>
                      <a:lnTo>
                        <a:pt x="824" y="3454"/>
                      </a:lnTo>
                      <a:lnTo>
                        <a:pt x="816" y="3488"/>
                      </a:lnTo>
                      <a:lnTo>
                        <a:pt x="810" y="3524"/>
                      </a:lnTo>
                      <a:lnTo>
                        <a:pt x="806" y="3538"/>
                      </a:lnTo>
                      <a:lnTo>
                        <a:pt x="804" y="3554"/>
                      </a:lnTo>
                      <a:lnTo>
                        <a:pt x="802" y="3568"/>
                      </a:lnTo>
                      <a:lnTo>
                        <a:pt x="794" y="3584"/>
                      </a:lnTo>
                      <a:lnTo>
                        <a:pt x="776" y="3610"/>
                      </a:lnTo>
                      <a:lnTo>
                        <a:pt x="756" y="3638"/>
                      </a:lnTo>
                      <a:lnTo>
                        <a:pt x="746" y="3650"/>
                      </a:lnTo>
                      <a:lnTo>
                        <a:pt x="734" y="3662"/>
                      </a:lnTo>
                      <a:lnTo>
                        <a:pt x="722" y="3670"/>
                      </a:lnTo>
                      <a:lnTo>
                        <a:pt x="708" y="3678"/>
                      </a:lnTo>
                      <a:lnTo>
                        <a:pt x="676" y="3694"/>
                      </a:lnTo>
                      <a:lnTo>
                        <a:pt x="642" y="3708"/>
                      </a:lnTo>
                      <a:lnTo>
                        <a:pt x="610" y="3724"/>
                      </a:lnTo>
                      <a:lnTo>
                        <a:pt x="578" y="3742"/>
                      </a:lnTo>
                      <a:lnTo>
                        <a:pt x="566" y="3752"/>
                      </a:lnTo>
                      <a:lnTo>
                        <a:pt x="552" y="3762"/>
                      </a:lnTo>
                      <a:lnTo>
                        <a:pt x="550" y="3766"/>
                      </a:lnTo>
                      <a:lnTo>
                        <a:pt x="546" y="3770"/>
                      </a:lnTo>
                      <a:lnTo>
                        <a:pt x="546" y="3778"/>
                      </a:lnTo>
                      <a:lnTo>
                        <a:pt x="548" y="3788"/>
                      </a:lnTo>
                      <a:lnTo>
                        <a:pt x="550" y="3796"/>
                      </a:lnTo>
                      <a:lnTo>
                        <a:pt x="556" y="3810"/>
                      </a:lnTo>
                      <a:lnTo>
                        <a:pt x="558" y="3814"/>
                      </a:lnTo>
                      <a:lnTo>
                        <a:pt x="564" y="3818"/>
                      </a:lnTo>
                      <a:lnTo>
                        <a:pt x="584" y="3826"/>
                      </a:lnTo>
                      <a:lnTo>
                        <a:pt x="604" y="3830"/>
                      </a:lnTo>
                      <a:lnTo>
                        <a:pt x="620" y="3834"/>
                      </a:lnTo>
                      <a:lnTo>
                        <a:pt x="638" y="3836"/>
                      </a:lnTo>
                      <a:lnTo>
                        <a:pt x="674" y="3836"/>
                      </a:lnTo>
                      <a:lnTo>
                        <a:pt x="710" y="3832"/>
                      </a:lnTo>
                      <a:lnTo>
                        <a:pt x="744" y="3826"/>
                      </a:lnTo>
                      <a:lnTo>
                        <a:pt x="762" y="3822"/>
                      </a:lnTo>
                      <a:lnTo>
                        <a:pt x="776" y="3814"/>
                      </a:lnTo>
                      <a:lnTo>
                        <a:pt x="792" y="3806"/>
                      </a:lnTo>
                      <a:lnTo>
                        <a:pt x="806" y="3796"/>
                      </a:lnTo>
                      <a:lnTo>
                        <a:pt x="834" y="3774"/>
                      </a:lnTo>
                      <a:lnTo>
                        <a:pt x="848" y="3764"/>
                      </a:lnTo>
                      <a:lnTo>
                        <a:pt x="864" y="3756"/>
                      </a:lnTo>
                      <a:lnTo>
                        <a:pt x="870" y="3754"/>
                      </a:lnTo>
                      <a:lnTo>
                        <a:pt x="878" y="3752"/>
                      </a:lnTo>
                      <a:lnTo>
                        <a:pt x="896" y="3754"/>
                      </a:lnTo>
                      <a:lnTo>
                        <a:pt x="912" y="3758"/>
                      </a:lnTo>
                      <a:lnTo>
                        <a:pt x="928" y="3760"/>
                      </a:lnTo>
                      <a:lnTo>
                        <a:pt x="946" y="3760"/>
                      </a:lnTo>
                      <a:lnTo>
                        <a:pt x="966" y="3758"/>
                      </a:lnTo>
                      <a:lnTo>
                        <a:pt x="1002" y="3752"/>
                      </a:lnTo>
                      <a:lnTo>
                        <a:pt x="1016" y="3748"/>
                      </a:lnTo>
                      <a:lnTo>
                        <a:pt x="1034" y="3740"/>
                      </a:lnTo>
                      <a:lnTo>
                        <a:pt x="1050" y="3732"/>
                      </a:lnTo>
                      <a:lnTo>
                        <a:pt x="1058" y="3726"/>
                      </a:lnTo>
                      <a:lnTo>
                        <a:pt x="1062" y="3720"/>
                      </a:lnTo>
                      <a:lnTo>
                        <a:pt x="1066" y="3714"/>
                      </a:lnTo>
                      <a:lnTo>
                        <a:pt x="1068" y="3706"/>
                      </a:lnTo>
                      <a:lnTo>
                        <a:pt x="1070" y="3686"/>
                      </a:lnTo>
                      <a:lnTo>
                        <a:pt x="1072" y="3666"/>
                      </a:lnTo>
                      <a:lnTo>
                        <a:pt x="1074" y="3648"/>
                      </a:lnTo>
                      <a:lnTo>
                        <a:pt x="1078" y="3632"/>
                      </a:lnTo>
                      <a:lnTo>
                        <a:pt x="1084" y="3618"/>
                      </a:lnTo>
                      <a:lnTo>
                        <a:pt x="1088" y="3612"/>
                      </a:lnTo>
                      <a:lnTo>
                        <a:pt x="1094" y="3606"/>
                      </a:lnTo>
                      <a:lnTo>
                        <a:pt x="1100" y="3600"/>
                      </a:lnTo>
                      <a:lnTo>
                        <a:pt x="1104" y="3592"/>
                      </a:lnTo>
                      <a:lnTo>
                        <a:pt x="1108" y="3576"/>
                      </a:lnTo>
                      <a:lnTo>
                        <a:pt x="1110" y="3560"/>
                      </a:lnTo>
                      <a:lnTo>
                        <a:pt x="1110" y="3542"/>
                      </a:lnTo>
                      <a:lnTo>
                        <a:pt x="1108" y="3526"/>
                      </a:lnTo>
                      <a:lnTo>
                        <a:pt x="1104" y="3478"/>
                      </a:lnTo>
                      <a:lnTo>
                        <a:pt x="1104" y="3414"/>
                      </a:lnTo>
                      <a:lnTo>
                        <a:pt x="1104" y="3356"/>
                      </a:lnTo>
                      <a:lnTo>
                        <a:pt x="1104" y="3326"/>
                      </a:lnTo>
                      <a:lnTo>
                        <a:pt x="1108" y="3308"/>
                      </a:lnTo>
                      <a:lnTo>
                        <a:pt x="1112" y="3292"/>
                      </a:lnTo>
                      <a:lnTo>
                        <a:pt x="1114" y="3256"/>
                      </a:lnTo>
                      <a:lnTo>
                        <a:pt x="1116" y="3218"/>
                      </a:lnTo>
                      <a:lnTo>
                        <a:pt x="1118" y="3180"/>
                      </a:lnTo>
                      <a:lnTo>
                        <a:pt x="1120" y="3104"/>
                      </a:lnTo>
                      <a:lnTo>
                        <a:pt x="1126" y="2980"/>
                      </a:lnTo>
                      <a:lnTo>
                        <a:pt x="1134" y="2856"/>
                      </a:lnTo>
                      <a:lnTo>
                        <a:pt x="1142" y="2732"/>
                      </a:lnTo>
                      <a:lnTo>
                        <a:pt x="1148" y="2608"/>
                      </a:lnTo>
                      <a:lnTo>
                        <a:pt x="1154" y="2614"/>
                      </a:lnTo>
                      <a:lnTo>
                        <a:pt x="1158" y="2620"/>
                      </a:lnTo>
                      <a:lnTo>
                        <a:pt x="1164" y="2634"/>
                      </a:lnTo>
                      <a:lnTo>
                        <a:pt x="1168" y="2650"/>
                      </a:lnTo>
                      <a:lnTo>
                        <a:pt x="1172" y="2666"/>
                      </a:lnTo>
                      <a:lnTo>
                        <a:pt x="1196" y="2732"/>
                      </a:lnTo>
                      <a:lnTo>
                        <a:pt x="1218" y="2804"/>
                      </a:lnTo>
                      <a:lnTo>
                        <a:pt x="1228" y="2838"/>
                      </a:lnTo>
                      <a:lnTo>
                        <a:pt x="1240" y="2874"/>
                      </a:lnTo>
                      <a:lnTo>
                        <a:pt x="1266" y="2944"/>
                      </a:lnTo>
                      <a:lnTo>
                        <a:pt x="1286" y="3016"/>
                      </a:lnTo>
                      <a:lnTo>
                        <a:pt x="1292" y="3050"/>
                      </a:lnTo>
                      <a:lnTo>
                        <a:pt x="1296" y="3084"/>
                      </a:lnTo>
                      <a:lnTo>
                        <a:pt x="1300" y="3120"/>
                      </a:lnTo>
                      <a:lnTo>
                        <a:pt x="1304" y="3156"/>
                      </a:lnTo>
                      <a:lnTo>
                        <a:pt x="1316" y="3226"/>
                      </a:lnTo>
                      <a:lnTo>
                        <a:pt x="1324" y="3300"/>
                      </a:lnTo>
                      <a:lnTo>
                        <a:pt x="1332" y="3372"/>
                      </a:lnTo>
                      <a:lnTo>
                        <a:pt x="1336" y="3444"/>
                      </a:lnTo>
                      <a:lnTo>
                        <a:pt x="1340" y="3518"/>
                      </a:lnTo>
                      <a:lnTo>
                        <a:pt x="1344" y="3590"/>
                      </a:lnTo>
                      <a:lnTo>
                        <a:pt x="1350" y="3662"/>
                      </a:lnTo>
                      <a:lnTo>
                        <a:pt x="1358" y="3736"/>
                      </a:lnTo>
                      <a:lnTo>
                        <a:pt x="1358" y="3744"/>
                      </a:lnTo>
                      <a:lnTo>
                        <a:pt x="1358" y="3750"/>
                      </a:lnTo>
                      <a:lnTo>
                        <a:pt x="1362" y="3754"/>
                      </a:lnTo>
                      <a:lnTo>
                        <a:pt x="1370" y="3756"/>
                      </a:lnTo>
                      <a:lnTo>
                        <a:pt x="1378" y="3758"/>
                      </a:lnTo>
                      <a:lnTo>
                        <a:pt x="1388" y="3758"/>
                      </a:lnTo>
                      <a:lnTo>
                        <a:pt x="1398" y="3760"/>
                      </a:lnTo>
                      <a:lnTo>
                        <a:pt x="1406" y="3762"/>
                      </a:lnTo>
                      <a:lnTo>
                        <a:pt x="1410" y="3768"/>
                      </a:lnTo>
                      <a:lnTo>
                        <a:pt x="1412" y="3774"/>
                      </a:lnTo>
                      <a:lnTo>
                        <a:pt x="1414" y="3794"/>
                      </a:lnTo>
                      <a:lnTo>
                        <a:pt x="1412" y="3830"/>
                      </a:lnTo>
                      <a:lnTo>
                        <a:pt x="1412" y="3836"/>
                      </a:lnTo>
                      <a:lnTo>
                        <a:pt x="1408" y="3844"/>
                      </a:lnTo>
                      <a:lnTo>
                        <a:pt x="1400" y="3860"/>
                      </a:lnTo>
                      <a:lnTo>
                        <a:pt x="1380" y="3890"/>
                      </a:lnTo>
                      <a:lnTo>
                        <a:pt x="1360" y="3918"/>
                      </a:lnTo>
                      <a:lnTo>
                        <a:pt x="1350" y="3930"/>
                      </a:lnTo>
                      <a:lnTo>
                        <a:pt x="1338" y="3942"/>
                      </a:lnTo>
                      <a:lnTo>
                        <a:pt x="1312" y="3966"/>
                      </a:lnTo>
                      <a:lnTo>
                        <a:pt x="1284" y="3994"/>
                      </a:lnTo>
                      <a:lnTo>
                        <a:pt x="1272" y="4008"/>
                      </a:lnTo>
                      <a:lnTo>
                        <a:pt x="1262" y="4024"/>
                      </a:lnTo>
                      <a:lnTo>
                        <a:pt x="1256" y="4040"/>
                      </a:lnTo>
                      <a:lnTo>
                        <a:pt x="1254" y="4048"/>
                      </a:lnTo>
                      <a:lnTo>
                        <a:pt x="1254" y="4056"/>
                      </a:lnTo>
                      <a:lnTo>
                        <a:pt x="1256" y="4064"/>
                      </a:lnTo>
                      <a:lnTo>
                        <a:pt x="1260" y="4070"/>
                      </a:lnTo>
                      <a:lnTo>
                        <a:pt x="1264" y="4076"/>
                      </a:lnTo>
                      <a:lnTo>
                        <a:pt x="1270" y="4080"/>
                      </a:lnTo>
                      <a:lnTo>
                        <a:pt x="1284" y="4088"/>
                      </a:lnTo>
                      <a:lnTo>
                        <a:pt x="1298" y="4092"/>
                      </a:lnTo>
                      <a:lnTo>
                        <a:pt x="1332" y="4098"/>
                      </a:lnTo>
                      <a:lnTo>
                        <a:pt x="1362" y="4102"/>
                      </a:lnTo>
                      <a:lnTo>
                        <a:pt x="1380" y="4104"/>
                      </a:lnTo>
                      <a:lnTo>
                        <a:pt x="1398" y="4102"/>
                      </a:lnTo>
                      <a:lnTo>
                        <a:pt x="1416" y="4100"/>
                      </a:lnTo>
                      <a:lnTo>
                        <a:pt x="1434" y="4096"/>
                      </a:lnTo>
                      <a:lnTo>
                        <a:pt x="1470" y="4086"/>
                      </a:lnTo>
                      <a:lnTo>
                        <a:pt x="1502" y="4072"/>
                      </a:lnTo>
                      <a:lnTo>
                        <a:pt x="1534" y="4054"/>
                      </a:lnTo>
                      <a:lnTo>
                        <a:pt x="1548" y="4044"/>
                      </a:lnTo>
                      <a:lnTo>
                        <a:pt x="1562" y="4032"/>
                      </a:lnTo>
                      <a:lnTo>
                        <a:pt x="1574" y="4018"/>
                      </a:lnTo>
                      <a:lnTo>
                        <a:pt x="1586" y="4006"/>
                      </a:lnTo>
                      <a:lnTo>
                        <a:pt x="1596" y="3990"/>
                      </a:lnTo>
                      <a:lnTo>
                        <a:pt x="1602" y="3984"/>
                      </a:lnTo>
                      <a:lnTo>
                        <a:pt x="1608" y="3980"/>
                      </a:lnTo>
                      <a:lnTo>
                        <a:pt x="1624" y="3974"/>
                      </a:lnTo>
                      <a:lnTo>
                        <a:pt x="1640" y="3966"/>
                      </a:lnTo>
                      <a:lnTo>
                        <a:pt x="1654" y="3956"/>
                      </a:lnTo>
                      <a:lnTo>
                        <a:pt x="1668" y="3946"/>
                      </a:lnTo>
                      <a:lnTo>
                        <a:pt x="1678" y="3934"/>
                      </a:lnTo>
                      <a:lnTo>
                        <a:pt x="1684" y="3928"/>
                      </a:lnTo>
                      <a:lnTo>
                        <a:pt x="1684" y="3922"/>
                      </a:lnTo>
                      <a:lnTo>
                        <a:pt x="1686" y="3902"/>
                      </a:lnTo>
                      <a:lnTo>
                        <a:pt x="1688" y="3884"/>
                      </a:lnTo>
                      <a:lnTo>
                        <a:pt x="1688" y="3852"/>
                      </a:lnTo>
                      <a:lnTo>
                        <a:pt x="1684" y="3834"/>
                      </a:lnTo>
                      <a:lnTo>
                        <a:pt x="1680" y="3818"/>
                      </a:lnTo>
                      <a:lnTo>
                        <a:pt x="1670" y="3784"/>
                      </a:lnTo>
                      <a:lnTo>
                        <a:pt x="1666" y="3768"/>
                      </a:lnTo>
                      <a:lnTo>
                        <a:pt x="1666" y="3750"/>
                      </a:lnTo>
                      <a:lnTo>
                        <a:pt x="1668" y="3734"/>
                      </a:lnTo>
                      <a:lnTo>
                        <a:pt x="1674" y="3720"/>
                      </a:lnTo>
                      <a:lnTo>
                        <a:pt x="1678" y="3704"/>
                      </a:lnTo>
                      <a:lnTo>
                        <a:pt x="1680" y="3688"/>
                      </a:lnTo>
                      <a:lnTo>
                        <a:pt x="1678" y="3616"/>
                      </a:lnTo>
                      <a:lnTo>
                        <a:pt x="1676" y="3540"/>
                      </a:lnTo>
                      <a:lnTo>
                        <a:pt x="1676" y="3466"/>
                      </a:lnTo>
                      <a:lnTo>
                        <a:pt x="1676" y="3394"/>
                      </a:lnTo>
                      <a:lnTo>
                        <a:pt x="1678" y="3322"/>
                      </a:lnTo>
                      <a:lnTo>
                        <a:pt x="1680" y="3250"/>
                      </a:lnTo>
                      <a:lnTo>
                        <a:pt x="1682" y="3178"/>
                      </a:lnTo>
                      <a:lnTo>
                        <a:pt x="1680" y="3108"/>
                      </a:lnTo>
                      <a:lnTo>
                        <a:pt x="1678" y="3072"/>
                      </a:lnTo>
                      <a:lnTo>
                        <a:pt x="1674" y="3036"/>
                      </a:lnTo>
                      <a:lnTo>
                        <a:pt x="1658" y="2958"/>
                      </a:lnTo>
                      <a:lnTo>
                        <a:pt x="1642" y="2880"/>
                      </a:lnTo>
                      <a:lnTo>
                        <a:pt x="1632" y="2816"/>
                      </a:lnTo>
                      <a:lnTo>
                        <a:pt x="1620" y="2752"/>
                      </a:lnTo>
                      <a:lnTo>
                        <a:pt x="1600" y="2622"/>
                      </a:lnTo>
                      <a:lnTo>
                        <a:pt x="1570" y="2468"/>
                      </a:lnTo>
                      <a:lnTo>
                        <a:pt x="1558" y="2392"/>
                      </a:lnTo>
                      <a:lnTo>
                        <a:pt x="1552" y="2354"/>
                      </a:lnTo>
                      <a:lnTo>
                        <a:pt x="1548" y="2314"/>
                      </a:lnTo>
                      <a:lnTo>
                        <a:pt x="1546" y="2278"/>
                      </a:lnTo>
                      <a:lnTo>
                        <a:pt x="1546" y="2262"/>
                      </a:lnTo>
                      <a:lnTo>
                        <a:pt x="1548" y="2244"/>
                      </a:lnTo>
                      <a:lnTo>
                        <a:pt x="1550" y="2228"/>
                      </a:lnTo>
                      <a:lnTo>
                        <a:pt x="1552" y="2222"/>
                      </a:lnTo>
                      <a:lnTo>
                        <a:pt x="1556" y="2216"/>
                      </a:lnTo>
                      <a:lnTo>
                        <a:pt x="1562" y="2212"/>
                      </a:lnTo>
                      <a:lnTo>
                        <a:pt x="1564" y="2210"/>
                      </a:lnTo>
                      <a:lnTo>
                        <a:pt x="1566" y="2208"/>
                      </a:lnTo>
                      <a:lnTo>
                        <a:pt x="1570" y="2204"/>
                      </a:lnTo>
                      <a:lnTo>
                        <a:pt x="1570" y="2190"/>
                      </a:lnTo>
                      <a:lnTo>
                        <a:pt x="1570" y="2176"/>
                      </a:lnTo>
                      <a:lnTo>
                        <a:pt x="1570" y="2138"/>
                      </a:lnTo>
                      <a:lnTo>
                        <a:pt x="1564" y="2104"/>
                      </a:lnTo>
                      <a:lnTo>
                        <a:pt x="1560" y="2070"/>
                      </a:lnTo>
                      <a:lnTo>
                        <a:pt x="1556" y="2002"/>
                      </a:lnTo>
                      <a:lnTo>
                        <a:pt x="1550" y="1932"/>
                      </a:lnTo>
                      <a:lnTo>
                        <a:pt x="1542" y="1856"/>
                      </a:lnTo>
                      <a:lnTo>
                        <a:pt x="1532" y="1780"/>
                      </a:lnTo>
                      <a:lnTo>
                        <a:pt x="1526" y="1746"/>
                      </a:lnTo>
                      <a:lnTo>
                        <a:pt x="1524" y="1730"/>
                      </a:lnTo>
                      <a:lnTo>
                        <a:pt x="1524" y="1712"/>
                      </a:lnTo>
                      <a:lnTo>
                        <a:pt x="1524" y="1696"/>
                      </a:lnTo>
                      <a:lnTo>
                        <a:pt x="1528" y="1680"/>
                      </a:lnTo>
                      <a:lnTo>
                        <a:pt x="1534" y="1664"/>
                      </a:lnTo>
                      <a:lnTo>
                        <a:pt x="1542" y="1650"/>
                      </a:lnTo>
                      <a:lnTo>
                        <a:pt x="1550" y="1638"/>
                      </a:lnTo>
                      <a:lnTo>
                        <a:pt x="1554" y="1632"/>
                      </a:lnTo>
                      <a:lnTo>
                        <a:pt x="1560" y="1628"/>
                      </a:lnTo>
                      <a:lnTo>
                        <a:pt x="1594" y="1616"/>
                      </a:lnTo>
                      <a:lnTo>
                        <a:pt x="1628" y="1600"/>
                      </a:lnTo>
                      <a:lnTo>
                        <a:pt x="1644" y="1590"/>
                      </a:lnTo>
                      <a:lnTo>
                        <a:pt x="1660" y="1578"/>
                      </a:lnTo>
                      <a:lnTo>
                        <a:pt x="1682" y="1562"/>
                      </a:lnTo>
                      <a:lnTo>
                        <a:pt x="1706" y="1550"/>
                      </a:lnTo>
                      <a:lnTo>
                        <a:pt x="1718" y="1544"/>
                      </a:lnTo>
                      <a:lnTo>
                        <a:pt x="1726" y="1536"/>
                      </a:lnTo>
                      <a:lnTo>
                        <a:pt x="1732" y="1528"/>
                      </a:lnTo>
                      <a:lnTo>
                        <a:pt x="1738" y="1514"/>
                      </a:lnTo>
                      <a:lnTo>
                        <a:pt x="1750" y="1488"/>
                      </a:lnTo>
                      <a:lnTo>
                        <a:pt x="1760" y="1460"/>
                      </a:lnTo>
                      <a:lnTo>
                        <a:pt x="1764" y="1450"/>
                      </a:lnTo>
                      <a:lnTo>
                        <a:pt x="1772" y="1438"/>
                      </a:lnTo>
                      <a:lnTo>
                        <a:pt x="1778" y="1426"/>
                      </a:lnTo>
                      <a:lnTo>
                        <a:pt x="1782" y="1414"/>
                      </a:lnTo>
                      <a:lnTo>
                        <a:pt x="1784" y="1356"/>
                      </a:lnTo>
                      <a:lnTo>
                        <a:pt x="1784" y="1296"/>
                      </a:lnTo>
                      <a:lnTo>
                        <a:pt x="1784" y="1238"/>
                      </a:lnTo>
                      <a:lnTo>
                        <a:pt x="1782" y="118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8" name="Freeform 12"/>
                <p:cNvSpPr>
                  <a:spLocks/>
                </p:cNvSpPr>
                <p:nvPr/>
              </p:nvSpPr>
              <p:spPr bwMode="auto">
                <a:xfrm>
                  <a:off x="5370766" y="1561069"/>
                  <a:ext cx="117851" cy="229393"/>
                </a:xfrm>
                <a:custGeom>
                  <a:avLst/>
                  <a:gdLst>
                    <a:gd name="T0" fmla="*/ 2147483647 w 76"/>
                    <a:gd name="T1" fmla="*/ 2147483647 h 142"/>
                    <a:gd name="T2" fmla="*/ 2147483647 w 76"/>
                    <a:gd name="T3" fmla="*/ 2147483647 h 142"/>
                    <a:gd name="T4" fmla="*/ 2147483647 w 76"/>
                    <a:gd name="T5" fmla="*/ 2147483647 h 142"/>
                    <a:gd name="T6" fmla="*/ 0 w 76"/>
                    <a:gd name="T7" fmla="*/ 2147483647 h 142"/>
                    <a:gd name="T8" fmla="*/ 2147483647 w 76"/>
                    <a:gd name="T9" fmla="*/ 2147483647 h 142"/>
                    <a:gd name="T10" fmla="*/ 2147483647 w 76"/>
                    <a:gd name="T11" fmla="*/ 0 h 142"/>
                    <a:gd name="T12" fmla="*/ 2147483647 w 76"/>
                    <a:gd name="T13" fmla="*/ 2147483647 h 142"/>
                    <a:gd name="T14" fmla="*/ 2147483647 w 76"/>
                    <a:gd name="T15" fmla="*/ 2147483647 h 142"/>
                    <a:gd name="T16" fmla="*/ 2147483647 w 76"/>
                    <a:gd name="T17" fmla="*/ 2147483647 h 142"/>
                    <a:gd name="T18" fmla="*/ 2147483647 w 76"/>
                    <a:gd name="T19" fmla="*/ 2147483647 h 142"/>
                    <a:gd name="T20" fmla="*/ 2147483647 w 76"/>
                    <a:gd name="T21" fmla="*/ 2147483647 h 142"/>
                    <a:gd name="T22" fmla="*/ 2147483647 w 76"/>
                    <a:gd name="T23" fmla="*/ 2147483647 h 142"/>
                    <a:gd name="T24" fmla="*/ 2147483647 w 76"/>
                    <a:gd name="T25" fmla="*/ 2147483647 h 142"/>
                    <a:gd name="T26" fmla="*/ 2147483647 w 76"/>
                    <a:gd name="T27" fmla="*/ 2147483647 h 142"/>
                    <a:gd name="T28" fmla="*/ 2147483647 w 76"/>
                    <a:gd name="T29" fmla="*/ 2147483647 h 14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76"/>
                    <a:gd name="T46" fmla="*/ 0 h 142"/>
                    <a:gd name="T47" fmla="*/ 76 w 76"/>
                    <a:gd name="T48" fmla="*/ 142 h 14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76" h="142">
                      <a:moveTo>
                        <a:pt x="8" y="142"/>
                      </a:moveTo>
                      <a:lnTo>
                        <a:pt x="6" y="118"/>
                      </a:lnTo>
                      <a:lnTo>
                        <a:pt x="6" y="76"/>
                      </a:lnTo>
                      <a:lnTo>
                        <a:pt x="0" y="56"/>
                      </a:lnTo>
                      <a:lnTo>
                        <a:pt x="30" y="30"/>
                      </a:lnTo>
                      <a:lnTo>
                        <a:pt x="56" y="0"/>
                      </a:lnTo>
                      <a:lnTo>
                        <a:pt x="62" y="8"/>
                      </a:lnTo>
                      <a:lnTo>
                        <a:pt x="64" y="22"/>
                      </a:lnTo>
                      <a:lnTo>
                        <a:pt x="70" y="32"/>
                      </a:lnTo>
                      <a:lnTo>
                        <a:pt x="72" y="38"/>
                      </a:lnTo>
                      <a:lnTo>
                        <a:pt x="76" y="44"/>
                      </a:lnTo>
                      <a:lnTo>
                        <a:pt x="58" y="66"/>
                      </a:lnTo>
                      <a:lnTo>
                        <a:pt x="40" y="92"/>
                      </a:lnTo>
                      <a:lnTo>
                        <a:pt x="8" y="142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9" name="Freeform 13"/>
                <p:cNvSpPr>
                  <a:spLocks/>
                </p:cNvSpPr>
                <p:nvPr/>
              </p:nvSpPr>
              <p:spPr bwMode="auto">
                <a:xfrm>
                  <a:off x="5364217" y="1312011"/>
                  <a:ext cx="170229" cy="327708"/>
                </a:xfrm>
                <a:custGeom>
                  <a:avLst/>
                  <a:gdLst>
                    <a:gd name="T0" fmla="*/ 2147483647 w 106"/>
                    <a:gd name="T1" fmla="*/ 2147483647 h 208"/>
                    <a:gd name="T2" fmla="*/ 0 w 106"/>
                    <a:gd name="T3" fmla="*/ 2147483647 h 208"/>
                    <a:gd name="T4" fmla="*/ 2147483647 w 106"/>
                    <a:gd name="T5" fmla="*/ 2147483647 h 208"/>
                    <a:gd name="T6" fmla="*/ 2147483647 w 106"/>
                    <a:gd name="T7" fmla="*/ 2147483647 h 208"/>
                    <a:gd name="T8" fmla="*/ 2147483647 w 106"/>
                    <a:gd name="T9" fmla="*/ 2147483647 h 208"/>
                    <a:gd name="T10" fmla="*/ 2147483647 w 106"/>
                    <a:gd name="T11" fmla="*/ 2147483647 h 208"/>
                    <a:gd name="T12" fmla="*/ 2147483647 w 106"/>
                    <a:gd name="T13" fmla="*/ 2147483647 h 208"/>
                    <a:gd name="T14" fmla="*/ 2147483647 w 106"/>
                    <a:gd name="T15" fmla="*/ 2147483647 h 208"/>
                    <a:gd name="T16" fmla="*/ 2147483647 w 106"/>
                    <a:gd name="T17" fmla="*/ 0 h 208"/>
                    <a:gd name="T18" fmla="*/ 2147483647 w 106"/>
                    <a:gd name="T19" fmla="*/ 0 h 208"/>
                    <a:gd name="T20" fmla="*/ 2147483647 w 106"/>
                    <a:gd name="T21" fmla="*/ 2147483647 h 208"/>
                    <a:gd name="T22" fmla="*/ 2147483647 w 106"/>
                    <a:gd name="T23" fmla="*/ 2147483647 h 208"/>
                    <a:gd name="T24" fmla="*/ 2147483647 w 106"/>
                    <a:gd name="T25" fmla="*/ 2147483647 h 208"/>
                    <a:gd name="T26" fmla="*/ 2147483647 w 106"/>
                    <a:gd name="T27" fmla="*/ 2147483647 h 208"/>
                    <a:gd name="T28" fmla="*/ 2147483647 w 106"/>
                    <a:gd name="T29" fmla="*/ 2147483647 h 208"/>
                    <a:gd name="T30" fmla="*/ 2147483647 w 106"/>
                    <a:gd name="T31" fmla="*/ 2147483647 h 208"/>
                    <a:gd name="T32" fmla="*/ 2147483647 w 106"/>
                    <a:gd name="T33" fmla="*/ 2147483647 h 208"/>
                    <a:gd name="T34" fmla="*/ 2147483647 w 106"/>
                    <a:gd name="T35" fmla="*/ 2147483647 h 208"/>
                    <a:gd name="T36" fmla="*/ 2147483647 w 106"/>
                    <a:gd name="T37" fmla="*/ 2147483647 h 208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6"/>
                    <a:gd name="T58" fmla="*/ 0 h 208"/>
                    <a:gd name="T59" fmla="*/ 106 w 106"/>
                    <a:gd name="T60" fmla="*/ 208 h 208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6" h="208">
                      <a:moveTo>
                        <a:pt x="2" y="208"/>
                      </a:moveTo>
                      <a:lnTo>
                        <a:pt x="0" y="202"/>
                      </a:lnTo>
                      <a:lnTo>
                        <a:pt x="2" y="168"/>
                      </a:lnTo>
                      <a:lnTo>
                        <a:pt x="6" y="136"/>
                      </a:lnTo>
                      <a:lnTo>
                        <a:pt x="2" y="134"/>
                      </a:lnTo>
                      <a:lnTo>
                        <a:pt x="8" y="100"/>
                      </a:lnTo>
                      <a:lnTo>
                        <a:pt x="16" y="64"/>
                      </a:lnTo>
                      <a:lnTo>
                        <a:pt x="28" y="32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62" y="24"/>
                      </a:lnTo>
                      <a:lnTo>
                        <a:pt x="78" y="46"/>
                      </a:lnTo>
                      <a:lnTo>
                        <a:pt x="94" y="72"/>
                      </a:lnTo>
                      <a:lnTo>
                        <a:pt x="106" y="100"/>
                      </a:lnTo>
                      <a:lnTo>
                        <a:pt x="82" y="128"/>
                      </a:lnTo>
                      <a:lnTo>
                        <a:pt x="54" y="156"/>
                      </a:lnTo>
                      <a:lnTo>
                        <a:pt x="28" y="182"/>
                      </a:lnTo>
                      <a:lnTo>
                        <a:pt x="2" y="208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0" name="Freeform 14"/>
                <p:cNvSpPr>
                  <a:spLocks/>
                </p:cNvSpPr>
                <p:nvPr/>
              </p:nvSpPr>
              <p:spPr bwMode="auto">
                <a:xfrm>
                  <a:off x="5547540" y="1574178"/>
                  <a:ext cx="104756" cy="275275"/>
                </a:xfrm>
                <a:custGeom>
                  <a:avLst/>
                  <a:gdLst>
                    <a:gd name="T0" fmla="*/ 2147483647 w 66"/>
                    <a:gd name="T1" fmla="*/ 2147483647 h 174"/>
                    <a:gd name="T2" fmla="*/ 2147483647 w 66"/>
                    <a:gd name="T3" fmla="*/ 2147483647 h 174"/>
                    <a:gd name="T4" fmla="*/ 0 w 66"/>
                    <a:gd name="T5" fmla="*/ 2147483647 h 174"/>
                    <a:gd name="T6" fmla="*/ 0 w 66"/>
                    <a:gd name="T7" fmla="*/ 2147483647 h 174"/>
                    <a:gd name="T8" fmla="*/ 0 w 66"/>
                    <a:gd name="T9" fmla="*/ 2147483647 h 174"/>
                    <a:gd name="T10" fmla="*/ 0 w 66"/>
                    <a:gd name="T11" fmla="*/ 2147483647 h 174"/>
                    <a:gd name="T12" fmla="*/ 0 w 66"/>
                    <a:gd name="T13" fmla="*/ 2147483647 h 174"/>
                    <a:gd name="T14" fmla="*/ 0 w 66"/>
                    <a:gd name="T15" fmla="*/ 2147483647 h 174"/>
                    <a:gd name="T16" fmla="*/ 2147483647 w 66"/>
                    <a:gd name="T17" fmla="*/ 2147483647 h 174"/>
                    <a:gd name="T18" fmla="*/ 2147483647 w 66"/>
                    <a:gd name="T19" fmla="*/ 2147483647 h 174"/>
                    <a:gd name="T20" fmla="*/ 2147483647 w 66"/>
                    <a:gd name="T21" fmla="*/ 2147483647 h 174"/>
                    <a:gd name="T22" fmla="*/ 2147483647 w 66"/>
                    <a:gd name="T23" fmla="*/ 2147483647 h 174"/>
                    <a:gd name="T24" fmla="*/ 2147483647 w 66"/>
                    <a:gd name="T25" fmla="*/ 0 h 174"/>
                    <a:gd name="T26" fmla="*/ 2147483647 w 66"/>
                    <a:gd name="T27" fmla="*/ 2147483647 h 174"/>
                    <a:gd name="T28" fmla="*/ 2147483647 w 66"/>
                    <a:gd name="T29" fmla="*/ 2147483647 h 174"/>
                    <a:gd name="T30" fmla="*/ 2147483647 w 66"/>
                    <a:gd name="T31" fmla="*/ 2147483647 h 174"/>
                    <a:gd name="T32" fmla="*/ 2147483647 w 66"/>
                    <a:gd name="T33" fmla="*/ 2147483647 h 174"/>
                    <a:gd name="T34" fmla="*/ 2147483647 w 66"/>
                    <a:gd name="T35" fmla="*/ 2147483647 h 174"/>
                    <a:gd name="T36" fmla="*/ 2147483647 w 66"/>
                    <a:gd name="T37" fmla="*/ 2147483647 h 174"/>
                    <a:gd name="T38" fmla="*/ 2147483647 w 66"/>
                    <a:gd name="T39" fmla="*/ 2147483647 h 174"/>
                    <a:gd name="T40" fmla="*/ 2147483647 w 66"/>
                    <a:gd name="T41" fmla="*/ 2147483647 h 174"/>
                    <a:gd name="T42" fmla="*/ 2147483647 w 66"/>
                    <a:gd name="T43" fmla="*/ 2147483647 h 17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66"/>
                    <a:gd name="T67" fmla="*/ 0 h 174"/>
                    <a:gd name="T68" fmla="*/ 66 w 66"/>
                    <a:gd name="T69" fmla="*/ 174 h 17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66" h="174">
                      <a:moveTo>
                        <a:pt x="4" y="174"/>
                      </a:moveTo>
                      <a:lnTo>
                        <a:pt x="4" y="174"/>
                      </a:lnTo>
                      <a:lnTo>
                        <a:pt x="0" y="158"/>
                      </a:lnTo>
                      <a:lnTo>
                        <a:pt x="0" y="142"/>
                      </a:lnTo>
                      <a:lnTo>
                        <a:pt x="0" y="110"/>
                      </a:lnTo>
                      <a:lnTo>
                        <a:pt x="0" y="76"/>
                      </a:lnTo>
                      <a:lnTo>
                        <a:pt x="0" y="60"/>
                      </a:lnTo>
                      <a:lnTo>
                        <a:pt x="0" y="46"/>
                      </a:lnTo>
                      <a:lnTo>
                        <a:pt x="10" y="36"/>
                      </a:lnTo>
                      <a:lnTo>
                        <a:pt x="20" y="24"/>
                      </a:lnTo>
                      <a:lnTo>
                        <a:pt x="32" y="14"/>
                      </a:lnTo>
                      <a:lnTo>
                        <a:pt x="34" y="8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8" y="6"/>
                      </a:lnTo>
                      <a:lnTo>
                        <a:pt x="52" y="16"/>
                      </a:lnTo>
                      <a:lnTo>
                        <a:pt x="60" y="24"/>
                      </a:lnTo>
                      <a:lnTo>
                        <a:pt x="66" y="36"/>
                      </a:lnTo>
                      <a:lnTo>
                        <a:pt x="36" y="106"/>
                      </a:lnTo>
                      <a:lnTo>
                        <a:pt x="20" y="140"/>
                      </a:lnTo>
                      <a:lnTo>
                        <a:pt x="4" y="174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1" name="Freeform 15"/>
                <p:cNvSpPr>
                  <a:spLocks noEditPoints="1"/>
                </p:cNvSpPr>
                <p:nvPr/>
              </p:nvSpPr>
              <p:spPr bwMode="auto">
                <a:xfrm>
                  <a:off x="5410050" y="2721153"/>
                  <a:ext cx="477948" cy="393250"/>
                </a:xfrm>
                <a:custGeom>
                  <a:avLst/>
                  <a:gdLst>
                    <a:gd name="T0" fmla="*/ 2147483647 w 302"/>
                    <a:gd name="T1" fmla="*/ 2147483647 h 248"/>
                    <a:gd name="T2" fmla="*/ 2147483647 w 302"/>
                    <a:gd name="T3" fmla="*/ 2147483647 h 248"/>
                    <a:gd name="T4" fmla="*/ 2147483647 w 302"/>
                    <a:gd name="T5" fmla="*/ 0 h 248"/>
                    <a:gd name="T6" fmla="*/ 2147483647 w 302"/>
                    <a:gd name="T7" fmla="*/ 0 h 248"/>
                    <a:gd name="T8" fmla="*/ 2147483647 w 302"/>
                    <a:gd name="T9" fmla="*/ 2147483647 h 248"/>
                    <a:gd name="T10" fmla="*/ 2147483647 w 302"/>
                    <a:gd name="T11" fmla="*/ 2147483647 h 248"/>
                    <a:gd name="T12" fmla="*/ 2147483647 w 302"/>
                    <a:gd name="T13" fmla="*/ 2147483647 h 248"/>
                    <a:gd name="T14" fmla="*/ 2147483647 w 302"/>
                    <a:gd name="T15" fmla="*/ 2147483647 h 248"/>
                    <a:gd name="T16" fmla="*/ 2147483647 w 302"/>
                    <a:gd name="T17" fmla="*/ 2147483647 h 248"/>
                    <a:gd name="T18" fmla="*/ 2147483647 w 302"/>
                    <a:gd name="T19" fmla="*/ 2147483647 h 248"/>
                    <a:gd name="T20" fmla="*/ 2147483647 w 302"/>
                    <a:gd name="T21" fmla="*/ 2147483647 h 248"/>
                    <a:gd name="T22" fmla="*/ 2147483647 w 302"/>
                    <a:gd name="T23" fmla="*/ 2147483647 h 248"/>
                    <a:gd name="T24" fmla="*/ 2147483647 w 302"/>
                    <a:gd name="T25" fmla="*/ 2147483647 h 248"/>
                    <a:gd name="T26" fmla="*/ 2147483647 w 302"/>
                    <a:gd name="T27" fmla="*/ 2147483647 h 248"/>
                    <a:gd name="T28" fmla="*/ 2147483647 w 302"/>
                    <a:gd name="T29" fmla="*/ 2147483647 h 248"/>
                    <a:gd name="T30" fmla="*/ 2147483647 w 302"/>
                    <a:gd name="T31" fmla="*/ 2147483647 h 248"/>
                    <a:gd name="T32" fmla="*/ 2147483647 w 302"/>
                    <a:gd name="T33" fmla="*/ 2147483647 h 248"/>
                    <a:gd name="T34" fmla="*/ 2147483647 w 302"/>
                    <a:gd name="T35" fmla="*/ 2147483647 h 248"/>
                    <a:gd name="T36" fmla="*/ 2147483647 w 302"/>
                    <a:gd name="T37" fmla="*/ 2147483647 h 248"/>
                    <a:gd name="T38" fmla="*/ 2147483647 w 302"/>
                    <a:gd name="T39" fmla="*/ 2147483647 h 248"/>
                    <a:gd name="T40" fmla="*/ 2147483647 w 302"/>
                    <a:gd name="T41" fmla="*/ 2147483647 h 248"/>
                    <a:gd name="T42" fmla="*/ 2147483647 w 302"/>
                    <a:gd name="T43" fmla="*/ 2147483647 h 248"/>
                    <a:gd name="T44" fmla="*/ 2147483647 w 302"/>
                    <a:gd name="T45" fmla="*/ 2147483647 h 248"/>
                    <a:gd name="T46" fmla="*/ 2147483647 w 302"/>
                    <a:gd name="T47" fmla="*/ 2147483647 h 248"/>
                    <a:gd name="T48" fmla="*/ 2147483647 w 302"/>
                    <a:gd name="T49" fmla="*/ 2147483647 h 248"/>
                    <a:gd name="T50" fmla="*/ 2147483647 w 302"/>
                    <a:gd name="T51" fmla="*/ 2147483647 h 248"/>
                    <a:gd name="T52" fmla="*/ 2147483647 w 302"/>
                    <a:gd name="T53" fmla="*/ 2147483647 h 248"/>
                    <a:gd name="T54" fmla="*/ 2147483647 w 302"/>
                    <a:gd name="T55" fmla="*/ 2147483647 h 248"/>
                    <a:gd name="T56" fmla="*/ 2147483647 w 302"/>
                    <a:gd name="T57" fmla="*/ 2147483647 h 248"/>
                    <a:gd name="T58" fmla="*/ 2147483647 w 302"/>
                    <a:gd name="T59" fmla="*/ 2147483647 h 248"/>
                    <a:gd name="T60" fmla="*/ 2147483647 w 302"/>
                    <a:gd name="T61" fmla="*/ 2147483647 h 248"/>
                    <a:gd name="T62" fmla="*/ 2147483647 w 302"/>
                    <a:gd name="T63" fmla="*/ 2147483647 h 248"/>
                    <a:gd name="T64" fmla="*/ 2147483647 w 302"/>
                    <a:gd name="T65" fmla="*/ 2147483647 h 248"/>
                    <a:gd name="T66" fmla="*/ 2147483647 w 302"/>
                    <a:gd name="T67" fmla="*/ 2147483647 h 248"/>
                    <a:gd name="T68" fmla="*/ 2147483647 w 302"/>
                    <a:gd name="T69" fmla="*/ 2147483647 h 248"/>
                    <a:gd name="T70" fmla="*/ 2147483647 w 302"/>
                    <a:gd name="T71" fmla="*/ 2147483647 h 24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02"/>
                    <a:gd name="T109" fmla="*/ 0 h 248"/>
                    <a:gd name="T110" fmla="*/ 302 w 302"/>
                    <a:gd name="T111" fmla="*/ 248 h 24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02" h="248">
                      <a:moveTo>
                        <a:pt x="300" y="64"/>
                      </a:moveTo>
                      <a:lnTo>
                        <a:pt x="300" y="48"/>
                      </a:lnTo>
                      <a:lnTo>
                        <a:pt x="300" y="30"/>
                      </a:lnTo>
                      <a:lnTo>
                        <a:pt x="286" y="2"/>
                      </a:lnTo>
                      <a:lnTo>
                        <a:pt x="268" y="2"/>
                      </a:lnTo>
                      <a:lnTo>
                        <a:pt x="252" y="0"/>
                      </a:lnTo>
                      <a:lnTo>
                        <a:pt x="230" y="0"/>
                      </a:lnTo>
                      <a:lnTo>
                        <a:pt x="212" y="0"/>
                      </a:lnTo>
                      <a:lnTo>
                        <a:pt x="178" y="0"/>
                      </a:lnTo>
                      <a:lnTo>
                        <a:pt x="146" y="12"/>
                      </a:lnTo>
                      <a:lnTo>
                        <a:pt x="130" y="18"/>
                      </a:lnTo>
                      <a:lnTo>
                        <a:pt x="120" y="24"/>
                      </a:lnTo>
                      <a:lnTo>
                        <a:pt x="112" y="28"/>
                      </a:lnTo>
                      <a:lnTo>
                        <a:pt x="100" y="40"/>
                      </a:lnTo>
                      <a:lnTo>
                        <a:pt x="94" y="44"/>
                      </a:lnTo>
                      <a:lnTo>
                        <a:pt x="72" y="54"/>
                      </a:lnTo>
                      <a:lnTo>
                        <a:pt x="62" y="64"/>
                      </a:lnTo>
                      <a:lnTo>
                        <a:pt x="44" y="76"/>
                      </a:lnTo>
                      <a:lnTo>
                        <a:pt x="32" y="80"/>
                      </a:lnTo>
                      <a:lnTo>
                        <a:pt x="14" y="94"/>
                      </a:lnTo>
                      <a:lnTo>
                        <a:pt x="0" y="106"/>
                      </a:lnTo>
                      <a:lnTo>
                        <a:pt x="14" y="124"/>
                      </a:lnTo>
                      <a:lnTo>
                        <a:pt x="8" y="130"/>
                      </a:lnTo>
                      <a:lnTo>
                        <a:pt x="8" y="152"/>
                      </a:lnTo>
                      <a:lnTo>
                        <a:pt x="24" y="180"/>
                      </a:lnTo>
                      <a:lnTo>
                        <a:pt x="36" y="202"/>
                      </a:lnTo>
                      <a:lnTo>
                        <a:pt x="54" y="218"/>
                      </a:lnTo>
                      <a:lnTo>
                        <a:pt x="66" y="232"/>
                      </a:lnTo>
                      <a:lnTo>
                        <a:pt x="76" y="242"/>
                      </a:lnTo>
                      <a:lnTo>
                        <a:pt x="80" y="246"/>
                      </a:lnTo>
                      <a:lnTo>
                        <a:pt x="80" y="248"/>
                      </a:lnTo>
                      <a:lnTo>
                        <a:pt x="80" y="246"/>
                      </a:lnTo>
                      <a:lnTo>
                        <a:pt x="82" y="244"/>
                      </a:lnTo>
                      <a:lnTo>
                        <a:pt x="84" y="244"/>
                      </a:lnTo>
                      <a:lnTo>
                        <a:pt x="86" y="244"/>
                      </a:lnTo>
                      <a:lnTo>
                        <a:pt x="92" y="244"/>
                      </a:lnTo>
                      <a:lnTo>
                        <a:pt x="100" y="242"/>
                      </a:lnTo>
                      <a:lnTo>
                        <a:pt x="112" y="240"/>
                      </a:lnTo>
                      <a:lnTo>
                        <a:pt x="128" y="234"/>
                      </a:lnTo>
                      <a:lnTo>
                        <a:pt x="136" y="232"/>
                      </a:lnTo>
                      <a:lnTo>
                        <a:pt x="144" y="228"/>
                      </a:lnTo>
                      <a:lnTo>
                        <a:pt x="154" y="224"/>
                      </a:lnTo>
                      <a:lnTo>
                        <a:pt x="164" y="222"/>
                      </a:lnTo>
                      <a:lnTo>
                        <a:pt x="184" y="218"/>
                      </a:lnTo>
                      <a:lnTo>
                        <a:pt x="188" y="216"/>
                      </a:lnTo>
                      <a:lnTo>
                        <a:pt x="192" y="210"/>
                      </a:lnTo>
                      <a:lnTo>
                        <a:pt x="196" y="204"/>
                      </a:lnTo>
                      <a:lnTo>
                        <a:pt x="224" y="186"/>
                      </a:lnTo>
                      <a:lnTo>
                        <a:pt x="246" y="162"/>
                      </a:lnTo>
                      <a:lnTo>
                        <a:pt x="260" y="136"/>
                      </a:lnTo>
                      <a:lnTo>
                        <a:pt x="282" y="116"/>
                      </a:lnTo>
                      <a:lnTo>
                        <a:pt x="292" y="104"/>
                      </a:lnTo>
                      <a:lnTo>
                        <a:pt x="300" y="88"/>
                      </a:lnTo>
                      <a:lnTo>
                        <a:pt x="302" y="80"/>
                      </a:lnTo>
                      <a:lnTo>
                        <a:pt x="300" y="64"/>
                      </a:lnTo>
                      <a:close/>
                      <a:moveTo>
                        <a:pt x="108" y="136"/>
                      </a:moveTo>
                      <a:lnTo>
                        <a:pt x="92" y="148"/>
                      </a:lnTo>
                      <a:lnTo>
                        <a:pt x="80" y="154"/>
                      </a:lnTo>
                      <a:lnTo>
                        <a:pt x="72" y="160"/>
                      </a:lnTo>
                      <a:lnTo>
                        <a:pt x="54" y="170"/>
                      </a:lnTo>
                      <a:lnTo>
                        <a:pt x="42" y="162"/>
                      </a:lnTo>
                      <a:lnTo>
                        <a:pt x="40" y="152"/>
                      </a:lnTo>
                      <a:lnTo>
                        <a:pt x="46" y="134"/>
                      </a:lnTo>
                      <a:lnTo>
                        <a:pt x="52" y="124"/>
                      </a:lnTo>
                      <a:lnTo>
                        <a:pt x="78" y="114"/>
                      </a:lnTo>
                      <a:lnTo>
                        <a:pt x="100" y="104"/>
                      </a:lnTo>
                      <a:lnTo>
                        <a:pt x="112" y="94"/>
                      </a:lnTo>
                      <a:lnTo>
                        <a:pt x="116" y="106"/>
                      </a:lnTo>
                      <a:lnTo>
                        <a:pt x="118" y="120"/>
                      </a:lnTo>
                      <a:lnTo>
                        <a:pt x="108" y="136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2" name="Freeform 16"/>
                <p:cNvSpPr>
                  <a:spLocks/>
                </p:cNvSpPr>
                <p:nvPr/>
              </p:nvSpPr>
              <p:spPr bwMode="auto">
                <a:xfrm>
                  <a:off x="5835620" y="2681828"/>
                  <a:ext cx="209512" cy="268723"/>
                </a:xfrm>
                <a:custGeom>
                  <a:avLst/>
                  <a:gdLst>
                    <a:gd name="T0" fmla="*/ 2147483647 w 128"/>
                    <a:gd name="T1" fmla="*/ 2147483647 h 166"/>
                    <a:gd name="T2" fmla="*/ 2147483647 w 128"/>
                    <a:gd name="T3" fmla="*/ 2147483647 h 166"/>
                    <a:gd name="T4" fmla="*/ 2147483647 w 128"/>
                    <a:gd name="T5" fmla="*/ 2147483647 h 166"/>
                    <a:gd name="T6" fmla="*/ 2147483647 w 128"/>
                    <a:gd name="T7" fmla="*/ 2147483647 h 166"/>
                    <a:gd name="T8" fmla="*/ 2147483647 w 128"/>
                    <a:gd name="T9" fmla="*/ 2147483647 h 166"/>
                    <a:gd name="T10" fmla="*/ 2147483647 w 128"/>
                    <a:gd name="T11" fmla="*/ 2147483647 h 166"/>
                    <a:gd name="T12" fmla="*/ 2147483647 w 128"/>
                    <a:gd name="T13" fmla="*/ 2147483647 h 166"/>
                    <a:gd name="T14" fmla="*/ 2147483647 w 128"/>
                    <a:gd name="T15" fmla="*/ 2147483647 h 166"/>
                    <a:gd name="T16" fmla="*/ 2147483647 w 128"/>
                    <a:gd name="T17" fmla="*/ 2147483647 h 166"/>
                    <a:gd name="T18" fmla="*/ 2147483647 w 128"/>
                    <a:gd name="T19" fmla="*/ 2147483647 h 166"/>
                    <a:gd name="T20" fmla="*/ 2147483647 w 128"/>
                    <a:gd name="T21" fmla="*/ 2147483647 h 166"/>
                    <a:gd name="T22" fmla="*/ 0 w 128"/>
                    <a:gd name="T23" fmla="*/ 2147483647 h 166"/>
                    <a:gd name="T24" fmla="*/ 2147483647 w 128"/>
                    <a:gd name="T25" fmla="*/ 0 h 166"/>
                    <a:gd name="T26" fmla="*/ 2147483647 w 128"/>
                    <a:gd name="T27" fmla="*/ 2147483647 h 166"/>
                    <a:gd name="T28" fmla="*/ 2147483647 w 128"/>
                    <a:gd name="T29" fmla="*/ 2147483647 h 166"/>
                    <a:gd name="T30" fmla="*/ 2147483647 w 128"/>
                    <a:gd name="T31" fmla="*/ 2147483647 h 166"/>
                    <a:gd name="T32" fmla="*/ 2147483647 w 128"/>
                    <a:gd name="T33" fmla="*/ 2147483647 h 166"/>
                    <a:gd name="T34" fmla="*/ 2147483647 w 128"/>
                    <a:gd name="T35" fmla="*/ 2147483647 h 166"/>
                    <a:gd name="T36" fmla="*/ 2147483647 w 128"/>
                    <a:gd name="T37" fmla="*/ 2147483647 h 166"/>
                    <a:gd name="T38" fmla="*/ 2147483647 w 128"/>
                    <a:gd name="T39" fmla="*/ 2147483647 h 166"/>
                    <a:gd name="T40" fmla="*/ 2147483647 w 128"/>
                    <a:gd name="T41" fmla="*/ 2147483647 h 166"/>
                    <a:gd name="T42" fmla="*/ 2147483647 w 128"/>
                    <a:gd name="T43" fmla="*/ 2147483647 h 166"/>
                    <a:gd name="T44" fmla="*/ 2147483647 w 128"/>
                    <a:gd name="T45" fmla="*/ 2147483647 h 166"/>
                    <a:gd name="T46" fmla="*/ 2147483647 w 128"/>
                    <a:gd name="T47" fmla="*/ 2147483647 h 166"/>
                    <a:gd name="T48" fmla="*/ 2147483647 w 128"/>
                    <a:gd name="T49" fmla="*/ 2147483647 h 16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8"/>
                    <a:gd name="T76" fmla="*/ 0 h 166"/>
                    <a:gd name="T77" fmla="*/ 128 w 128"/>
                    <a:gd name="T78" fmla="*/ 166 h 16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8" h="166">
                      <a:moveTo>
                        <a:pt x="6" y="154"/>
                      </a:moveTo>
                      <a:lnTo>
                        <a:pt x="6" y="154"/>
                      </a:lnTo>
                      <a:lnTo>
                        <a:pt x="12" y="136"/>
                      </a:lnTo>
                      <a:lnTo>
                        <a:pt x="18" y="118"/>
                      </a:lnTo>
                      <a:lnTo>
                        <a:pt x="24" y="96"/>
                      </a:lnTo>
                      <a:lnTo>
                        <a:pt x="26" y="70"/>
                      </a:lnTo>
                      <a:lnTo>
                        <a:pt x="26" y="60"/>
                      </a:lnTo>
                      <a:lnTo>
                        <a:pt x="24" y="48"/>
                      </a:lnTo>
                      <a:lnTo>
                        <a:pt x="22" y="38"/>
                      </a:lnTo>
                      <a:lnTo>
                        <a:pt x="16" y="28"/>
                      </a:lnTo>
                      <a:lnTo>
                        <a:pt x="8" y="20"/>
                      </a:lnTo>
                      <a:lnTo>
                        <a:pt x="0" y="14"/>
                      </a:lnTo>
                      <a:lnTo>
                        <a:pt x="66" y="0"/>
                      </a:lnTo>
                      <a:lnTo>
                        <a:pt x="74" y="8"/>
                      </a:lnTo>
                      <a:lnTo>
                        <a:pt x="82" y="16"/>
                      </a:lnTo>
                      <a:lnTo>
                        <a:pt x="94" y="28"/>
                      </a:lnTo>
                      <a:lnTo>
                        <a:pt x="104" y="46"/>
                      </a:lnTo>
                      <a:lnTo>
                        <a:pt x="116" y="70"/>
                      </a:lnTo>
                      <a:lnTo>
                        <a:pt x="118" y="84"/>
                      </a:lnTo>
                      <a:lnTo>
                        <a:pt x="124" y="102"/>
                      </a:lnTo>
                      <a:lnTo>
                        <a:pt x="126" y="120"/>
                      </a:lnTo>
                      <a:lnTo>
                        <a:pt x="128" y="138"/>
                      </a:lnTo>
                      <a:lnTo>
                        <a:pt x="106" y="166"/>
                      </a:lnTo>
                      <a:lnTo>
                        <a:pt x="6" y="15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3" name="Freeform 17"/>
                <p:cNvSpPr>
                  <a:spLocks/>
                </p:cNvSpPr>
                <p:nvPr/>
              </p:nvSpPr>
              <p:spPr bwMode="auto">
                <a:xfrm>
                  <a:off x="5560635" y="1095722"/>
                  <a:ext cx="379741" cy="537441"/>
                </a:xfrm>
                <a:custGeom>
                  <a:avLst/>
                  <a:gdLst>
                    <a:gd name="T0" fmla="*/ 2147483647 w 242"/>
                    <a:gd name="T1" fmla="*/ 0 h 340"/>
                    <a:gd name="T2" fmla="*/ 2147483647 w 242"/>
                    <a:gd name="T3" fmla="*/ 2147483647 h 340"/>
                    <a:gd name="T4" fmla="*/ 2147483647 w 242"/>
                    <a:gd name="T5" fmla="*/ 2147483647 h 340"/>
                    <a:gd name="T6" fmla="*/ 0 w 242"/>
                    <a:gd name="T7" fmla="*/ 2147483647 h 340"/>
                    <a:gd name="T8" fmla="*/ 2147483647 w 242"/>
                    <a:gd name="T9" fmla="*/ 0 h 3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2"/>
                    <a:gd name="T16" fmla="*/ 0 h 340"/>
                    <a:gd name="T17" fmla="*/ 242 w 242"/>
                    <a:gd name="T18" fmla="*/ 340 h 3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2" h="340">
                      <a:moveTo>
                        <a:pt x="208" y="0"/>
                      </a:moveTo>
                      <a:lnTo>
                        <a:pt x="242" y="34"/>
                      </a:lnTo>
                      <a:lnTo>
                        <a:pt x="58" y="340"/>
                      </a:lnTo>
                      <a:lnTo>
                        <a:pt x="0" y="240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4" name="Freeform 18"/>
                <p:cNvSpPr>
                  <a:spLocks/>
                </p:cNvSpPr>
                <p:nvPr/>
              </p:nvSpPr>
              <p:spPr bwMode="auto">
                <a:xfrm>
                  <a:off x="5357672" y="1318563"/>
                  <a:ext cx="189869" cy="262166"/>
                </a:xfrm>
                <a:custGeom>
                  <a:avLst/>
                  <a:gdLst>
                    <a:gd name="T0" fmla="*/ 2147483647 w 122"/>
                    <a:gd name="T1" fmla="*/ 2147483647 h 166"/>
                    <a:gd name="T2" fmla="*/ 2147483647 w 122"/>
                    <a:gd name="T3" fmla="*/ 2147483647 h 166"/>
                    <a:gd name="T4" fmla="*/ 0 w 122"/>
                    <a:gd name="T5" fmla="*/ 2147483647 h 166"/>
                    <a:gd name="T6" fmla="*/ 2147483647 w 122"/>
                    <a:gd name="T7" fmla="*/ 0 h 166"/>
                    <a:gd name="T8" fmla="*/ 2147483647 w 122"/>
                    <a:gd name="T9" fmla="*/ 2147483647 h 1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"/>
                    <a:gd name="T16" fmla="*/ 0 h 166"/>
                    <a:gd name="T17" fmla="*/ 122 w 122"/>
                    <a:gd name="T18" fmla="*/ 166 h 1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" h="166">
                      <a:moveTo>
                        <a:pt x="122" y="102"/>
                      </a:moveTo>
                      <a:lnTo>
                        <a:pt x="58" y="166"/>
                      </a:lnTo>
                      <a:lnTo>
                        <a:pt x="0" y="66"/>
                      </a:lnTo>
                      <a:lnTo>
                        <a:pt x="38" y="0"/>
                      </a:lnTo>
                      <a:lnTo>
                        <a:pt x="122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5" name="Freeform 19"/>
                <p:cNvSpPr>
                  <a:spLocks/>
                </p:cNvSpPr>
                <p:nvPr/>
              </p:nvSpPr>
              <p:spPr bwMode="auto">
                <a:xfrm>
                  <a:off x="5298744" y="1475863"/>
                  <a:ext cx="314269" cy="629199"/>
                </a:xfrm>
                <a:custGeom>
                  <a:avLst/>
                  <a:gdLst>
                    <a:gd name="T0" fmla="*/ 2147483647 w 198"/>
                    <a:gd name="T1" fmla="*/ 0 h 394"/>
                    <a:gd name="T2" fmla="*/ 2147483647 w 198"/>
                    <a:gd name="T3" fmla="*/ 2147483647 h 394"/>
                    <a:gd name="T4" fmla="*/ 2147483647 w 198"/>
                    <a:gd name="T5" fmla="*/ 2147483647 h 394"/>
                    <a:gd name="T6" fmla="*/ 2147483647 w 198"/>
                    <a:gd name="T7" fmla="*/ 2147483647 h 394"/>
                    <a:gd name="T8" fmla="*/ 2147483647 w 198"/>
                    <a:gd name="T9" fmla="*/ 2147483647 h 394"/>
                    <a:gd name="T10" fmla="*/ 0 w 198"/>
                    <a:gd name="T11" fmla="*/ 2147483647 h 394"/>
                    <a:gd name="T12" fmla="*/ 2147483647 w 198"/>
                    <a:gd name="T13" fmla="*/ 2147483647 h 394"/>
                    <a:gd name="T14" fmla="*/ 2147483647 w 198"/>
                    <a:gd name="T15" fmla="*/ 2147483647 h 394"/>
                    <a:gd name="T16" fmla="*/ 2147483647 w 198"/>
                    <a:gd name="T17" fmla="*/ 0 h 39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8"/>
                    <a:gd name="T28" fmla="*/ 0 h 394"/>
                    <a:gd name="T29" fmla="*/ 198 w 198"/>
                    <a:gd name="T30" fmla="*/ 394 h 39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8" h="394">
                      <a:moveTo>
                        <a:pt x="162" y="0"/>
                      </a:moveTo>
                      <a:lnTo>
                        <a:pt x="198" y="66"/>
                      </a:lnTo>
                      <a:lnTo>
                        <a:pt x="150" y="112"/>
                      </a:lnTo>
                      <a:lnTo>
                        <a:pt x="154" y="216"/>
                      </a:lnTo>
                      <a:lnTo>
                        <a:pt x="38" y="394"/>
                      </a:lnTo>
                      <a:lnTo>
                        <a:pt x="0" y="290"/>
                      </a:lnTo>
                      <a:lnTo>
                        <a:pt x="122" y="104"/>
                      </a:lnTo>
                      <a:lnTo>
                        <a:pt x="106" y="54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solidFill>
                  <a:srgbClr val="ED202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6" name="Freeform 20"/>
                <p:cNvSpPr>
                  <a:spLocks/>
                </p:cNvSpPr>
                <p:nvPr/>
              </p:nvSpPr>
              <p:spPr bwMode="auto">
                <a:xfrm>
                  <a:off x="3845252" y="1783911"/>
                  <a:ext cx="288080" cy="360477"/>
                </a:xfrm>
                <a:custGeom>
                  <a:avLst/>
                  <a:gdLst>
                    <a:gd name="T0" fmla="*/ 2147483647 w 182"/>
                    <a:gd name="T1" fmla="*/ 2147483647 h 226"/>
                    <a:gd name="T2" fmla="*/ 2147483647 w 182"/>
                    <a:gd name="T3" fmla="*/ 2147483647 h 226"/>
                    <a:gd name="T4" fmla="*/ 0 w 182"/>
                    <a:gd name="T5" fmla="*/ 2147483647 h 226"/>
                    <a:gd name="T6" fmla="*/ 0 w 182"/>
                    <a:gd name="T7" fmla="*/ 2147483647 h 226"/>
                    <a:gd name="T8" fmla="*/ 2147483647 w 182"/>
                    <a:gd name="T9" fmla="*/ 2147483647 h 226"/>
                    <a:gd name="T10" fmla="*/ 2147483647 w 182"/>
                    <a:gd name="T11" fmla="*/ 2147483647 h 226"/>
                    <a:gd name="T12" fmla="*/ 2147483647 w 182"/>
                    <a:gd name="T13" fmla="*/ 2147483647 h 226"/>
                    <a:gd name="T14" fmla="*/ 2147483647 w 182"/>
                    <a:gd name="T15" fmla="*/ 2147483647 h 226"/>
                    <a:gd name="T16" fmla="*/ 2147483647 w 182"/>
                    <a:gd name="T17" fmla="*/ 2147483647 h 226"/>
                    <a:gd name="T18" fmla="*/ 2147483647 w 182"/>
                    <a:gd name="T19" fmla="*/ 2147483647 h 226"/>
                    <a:gd name="T20" fmla="*/ 2147483647 w 182"/>
                    <a:gd name="T21" fmla="*/ 2147483647 h 226"/>
                    <a:gd name="T22" fmla="*/ 2147483647 w 182"/>
                    <a:gd name="T23" fmla="*/ 0 h 226"/>
                    <a:gd name="T24" fmla="*/ 2147483647 w 182"/>
                    <a:gd name="T25" fmla="*/ 2147483647 h 2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82"/>
                    <a:gd name="T40" fmla="*/ 0 h 226"/>
                    <a:gd name="T41" fmla="*/ 182 w 182"/>
                    <a:gd name="T42" fmla="*/ 226 h 22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82" h="226">
                      <a:moveTo>
                        <a:pt x="182" y="50"/>
                      </a:moveTo>
                      <a:lnTo>
                        <a:pt x="72" y="226"/>
                      </a:lnTo>
                      <a:lnTo>
                        <a:pt x="0" y="164"/>
                      </a:lnTo>
                      <a:lnTo>
                        <a:pt x="12" y="154"/>
                      </a:lnTo>
                      <a:lnTo>
                        <a:pt x="22" y="140"/>
                      </a:lnTo>
                      <a:lnTo>
                        <a:pt x="36" y="122"/>
                      </a:lnTo>
                      <a:lnTo>
                        <a:pt x="52" y="100"/>
                      </a:lnTo>
                      <a:lnTo>
                        <a:pt x="64" y="70"/>
                      </a:lnTo>
                      <a:lnTo>
                        <a:pt x="76" y="38"/>
                      </a:lnTo>
                      <a:lnTo>
                        <a:pt x="80" y="20"/>
                      </a:lnTo>
                      <a:lnTo>
                        <a:pt x="84" y="0"/>
                      </a:lnTo>
                      <a:lnTo>
                        <a:pt x="182" y="5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7" name="Freeform 21"/>
                <p:cNvSpPr>
                  <a:spLocks/>
                </p:cNvSpPr>
                <p:nvPr/>
              </p:nvSpPr>
              <p:spPr bwMode="auto">
                <a:xfrm>
                  <a:off x="2359025" y="14288"/>
                  <a:ext cx="1610627" cy="2457807"/>
                </a:xfrm>
                <a:custGeom>
                  <a:avLst/>
                  <a:gdLst>
                    <a:gd name="T0" fmla="*/ 2147483647 w 1016"/>
                    <a:gd name="T1" fmla="*/ 2147483647 h 1550"/>
                    <a:gd name="T2" fmla="*/ 2147483647 w 1016"/>
                    <a:gd name="T3" fmla="*/ 2147483647 h 1550"/>
                    <a:gd name="T4" fmla="*/ 2147483647 w 1016"/>
                    <a:gd name="T5" fmla="*/ 2147483647 h 1550"/>
                    <a:gd name="T6" fmla="*/ 2147483647 w 1016"/>
                    <a:gd name="T7" fmla="*/ 2147483647 h 1550"/>
                    <a:gd name="T8" fmla="*/ 2147483647 w 1016"/>
                    <a:gd name="T9" fmla="*/ 2147483647 h 1550"/>
                    <a:gd name="T10" fmla="*/ 2147483647 w 1016"/>
                    <a:gd name="T11" fmla="*/ 2147483647 h 1550"/>
                    <a:gd name="T12" fmla="*/ 2147483647 w 1016"/>
                    <a:gd name="T13" fmla="*/ 2147483647 h 1550"/>
                    <a:gd name="T14" fmla="*/ 2147483647 w 1016"/>
                    <a:gd name="T15" fmla="*/ 2147483647 h 1550"/>
                    <a:gd name="T16" fmla="*/ 2147483647 w 1016"/>
                    <a:gd name="T17" fmla="*/ 2147483647 h 1550"/>
                    <a:gd name="T18" fmla="*/ 2147483647 w 1016"/>
                    <a:gd name="T19" fmla="*/ 2147483647 h 1550"/>
                    <a:gd name="T20" fmla="*/ 2147483647 w 1016"/>
                    <a:gd name="T21" fmla="*/ 2147483647 h 1550"/>
                    <a:gd name="T22" fmla="*/ 2147483647 w 1016"/>
                    <a:gd name="T23" fmla="*/ 2147483647 h 1550"/>
                    <a:gd name="T24" fmla="*/ 2147483647 w 1016"/>
                    <a:gd name="T25" fmla="*/ 2147483647 h 1550"/>
                    <a:gd name="T26" fmla="*/ 2147483647 w 1016"/>
                    <a:gd name="T27" fmla="*/ 2147483647 h 1550"/>
                    <a:gd name="T28" fmla="*/ 2147483647 w 1016"/>
                    <a:gd name="T29" fmla="*/ 2147483647 h 1550"/>
                    <a:gd name="T30" fmla="*/ 2147483647 w 1016"/>
                    <a:gd name="T31" fmla="*/ 2147483647 h 1550"/>
                    <a:gd name="T32" fmla="*/ 2147483647 w 1016"/>
                    <a:gd name="T33" fmla="*/ 2147483647 h 1550"/>
                    <a:gd name="T34" fmla="*/ 2147483647 w 1016"/>
                    <a:gd name="T35" fmla="*/ 2147483647 h 1550"/>
                    <a:gd name="T36" fmla="*/ 2147483647 w 1016"/>
                    <a:gd name="T37" fmla="*/ 2147483647 h 1550"/>
                    <a:gd name="T38" fmla="*/ 2147483647 w 1016"/>
                    <a:gd name="T39" fmla="*/ 2147483647 h 1550"/>
                    <a:gd name="T40" fmla="*/ 2147483647 w 1016"/>
                    <a:gd name="T41" fmla="*/ 2147483647 h 1550"/>
                    <a:gd name="T42" fmla="*/ 2147483647 w 1016"/>
                    <a:gd name="T43" fmla="*/ 2147483647 h 1550"/>
                    <a:gd name="T44" fmla="*/ 2147483647 w 1016"/>
                    <a:gd name="T45" fmla="*/ 2147483647 h 1550"/>
                    <a:gd name="T46" fmla="*/ 2147483647 w 1016"/>
                    <a:gd name="T47" fmla="*/ 2147483647 h 1550"/>
                    <a:gd name="T48" fmla="*/ 2147483647 w 1016"/>
                    <a:gd name="T49" fmla="*/ 2147483647 h 1550"/>
                    <a:gd name="T50" fmla="*/ 2147483647 w 1016"/>
                    <a:gd name="T51" fmla="*/ 2147483647 h 1550"/>
                    <a:gd name="T52" fmla="*/ 2147483647 w 1016"/>
                    <a:gd name="T53" fmla="*/ 2147483647 h 1550"/>
                    <a:gd name="T54" fmla="*/ 2147483647 w 1016"/>
                    <a:gd name="T55" fmla="*/ 2147483647 h 1550"/>
                    <a:gd name="T56" fmla="*/ 2147483647 w 1016"/>
                    <a:gd name="T57" fmla="*/ 2147483647 h 1550"/>
                    <a:gd name="T58" fmla="*/ 2147483647 w 1016"/>
                    <a:gd name="T59" fmla="*/ 2147483647 h 1550"/>
                    <a:gd name="T60" fmla="*/ 2147483647 w 1016"/>
                    <a:gd name="T61" fmla="*/ 2147483647 h 1550"/>
                    <a:gd name="T62" fmla="*/ 2147483647 w 1016"/>
                    <a:gd name="T63" fmla="*/ 2147483647 h 1550"/>
                    <a:gd name="T64" fmla="*/ 2147483647 w 1016"/>
                    <a:gd name="T65" fmla="*/ 2147483647 h 1550"/>
                    <a:gd name="T66" fmla="*/ 2147483647 w 1016"/>
                    <a:gd name="T67" fmla="*/ 2147483647 h 1550"/>
                    <a:gd name="T68" fmla="*/ 2147483647 w 1016"/>
                    <a:gd name="T69" fmla="*/ 0 h 1550"/>
                    <a:gd name="T70" fmla="*/ 2147483647 w 1016"/>
                    <a:gd name="T71" fmla="*/ 2147483647 h 1550"/>
                    <a:gd name="T72" fmla="*/ 2147483647 w 1016"/>
                    <a:gd name="T73" fmla="*/ 2147483647 h 1550"/>
                    <a:gd name="T74" fmla="*/ 2147483647 w 1016"/>
                    <a:gd name="T75" fmla="*/ 2147483647 h 1550"/>
                    <a:gd name="T76" fmla="*/ 2147483647 w 1016"/>
                    <a:gd name="T77" fmla="*/ 2147483647 h 1550"/>
                    <a:gd name="T78" fmla="*/ 2147483647 w 1016"/>
                    <a:gd name="T79" fmla="*/ 2147483647 h 1550"/>
                    <a:gd name="T80" fmla="*/ 2147483647 w 1016"/>
                    <a:gd name="T81" fmla="*/ 2147483647 h 1550"/>
                    <a:gd name="T82" fmla="*/ 2147483647 w 1016"/>
                    <a:gd name="T83" fmla="*/ 2147483647 h 155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16"/>
                    <a:gd name="T127" fmla="*/ 0 h 1550"/>
                    <a:gd name="T128" fmla="*/ 1016 w 1016"/>
                    <a:gd name="T129" fmla="*/ 1550 h 155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16" h="1550">
                      <a:moveTo>
                        <a:pt x="42" y="670"/>
                      </a:moveTo>
                      <a:lnTo>
                        <a:pt x="42" y="670"/>
                      </a:lnTo>
                      <a:lnTo>
                        <a:pt x="58" y="706"/>
                      </a:lnTo>
                      <a:lnTo>
                        <a:pt x="80" y="740"/>
                      </a:lnTo>
                      <a:lnTo>
                        <a:pt x="102" y="770"/>
                      </a:lnTo>
                      <a:lnTo>
                        <a:pt x="128" y="798"/>
                      </a:lnTo>
                      <a:lnTo>
                        <a:pt x="154" y="824"/>
                      </a:lnTo>
                      <a:lnTo>
                        <a:pt x="182" y="848"/>
                      </a:lnTo>
                      <a:lnTo>
                        <a:pt x="212" y="870"/>
                      </a:lnTo>
                      <a:lnTo>
                        <a:pt x="246" y="888"/>
                      </a:lnTo>
                      <a:lnTo>
                        <a:pt x="278" y="902"/>
                      </a:lnTo>
                      <a:lnTo>
                        <a:pt x="314" y="918"/>
                      </a:lnTo>
                      <a:lnTo>
                        <a:pt x="348" y="926"/>
                      </a:lnTo>
                      <a:lnTo>
                        <a:pt x="386" y="932"/>
                      </a:lnTo>
                      <a:lnTo>
                        <a:pt x="422" y="938"/>
                      </a:lnTo>
                      <a:lnTo>
                        <a:pt x="460" y="938"/>
                      </a:lnTo>
                      <a:lnTo>
                        <a:pt x="498" y="934"/>
                      </a:lnTo>
                      <a:lnTo>
                        <a:pt x="536" y="930"/>
                      </a:lnTo>
                      <a:lnTo>
                        <a:pt x="540" y="936"/>
                      </a:lnTo>
                      <a:lnTo>
                        <a:pt x="544" y="944"/>
                      </a:lnTo>
                      <a:lnTo>
                        <a:pt x="550" y="950"/>
                      </a:lnTo>
                      <a:lnTo>
                        <a:pt x="556" y="956"/>
                      </a:lnTo>
                      <a:lnTo>
                        <a:pt x="564" y="962"/>
                      </a:lnTo>
                      <a:lnTo>
                        <a:pt x="582" y="966"/>
                      </a:lnTo>
                      <a:lnTo>
                        <a:pt x="590" y="966"/>
                      </a:lnTo>
                      <a:lnTo>
                        <a:pt x="602" y="964"/>
                      </a:lnTo>
                      <a:lnTo>
                        <a:pt x="592" y="974"/>
                      </a:lnTo>
                      <a:lnTo>
                        <a:pt x="588" y="984"/>
                      </a:lnTo>
                      <a:lnTo>
                        <a:pt x="586" y="994"/>
                      </a:lnTo>
                      <a:lnTo>
                        <a:pt x="582" y="1004"/>
                      </a:lnTo>
                      <a:lnTo>
                        <a:pt x="582" y="1026"/>
                      </a:lnTo>
                      <a:lnTo>
                        <a:pt x="588" y="1044"/>
                      </a:lnTo>
                      <a:lnTo>
                        <a:pt x="796" y="1510"/>
                      </a:lnTo>
                      <a:lnTo>
                        <a:pt x="804" y="1524"/>
                      </a:lnTo>
                      <a:lnTo>
                        <a:pt x="816" y="1536"/>
                      </a:lnTo>
                      <a:lnTo>
                        <a:pt x="830" y="1544"/>
                      </a:lnTo>
                      <a:lnTo>
                        <a:pt x="842" y="1548"/>
                      </a:lnTo>
                      <a:lnTo>
                        <a:pt x="856" y="1550"/>
                      </a:lnTo>
                      <a:lnTo>
                        <a:pt x="870" y="1550"/>
                      </a:lnTo>
                      <a:lnTo>
                        <a:pt x="882" y="1548"/>
                      </a:lnTo>
                      <a:lnTo>
                        <a:pt x="890" y="1544"/>
                      </a:lnTo>
                      <a:lnTo>
                        <a:pt x="976" y="1502"/>
                      </a:lnTo>
                      <a:lnTo>
                        <a:pt x="990" y="1494"/>
                      </a:lnTo>
                      <a:lnTo>
                        <a:pt x="1002" y="1482"/>
                      </a:lnTo>
                      <a:lnTo>
                        <a:pt x="1010" y="1468"/>
                      </a:lnTo>
                      <a:lnTo>
                        <a:pt x="1014" y="1456"/>
                      </a:lnTo>
                      <a:lnTo>
                        <a:pt x="1016" y="1440"/>
                      </a:lnTo>
                      <a:lnTo>
                        <a:pt x="1016" y="1428"/>
                      </a:lnTo>
                      <a:lnTo>
                        <a:pt x="1016" y="1414"/>
                      </a:lnTo>
                      <a:lnTo>
                        <a:pt x="1010" y="1404"/>
                      </a:lnTo>
                      <a:lnTo>
                        <a:pt x="802" y="944"/>
                      </a:lnTo>
                      <a:lnTo>
                        <a:pt x="796" y="930"/>
                      </a:lnTo>
                      <a:lnTo>
                        <a:pt x="790" y="922"/>
                      </a:lnTo>
                      <a:lnTo>
                        <a:pt x="782" y="914"/>
                      </a:lnTo>
                      <a:lnTo>
                        <a:pt x="774" y="908"/>
                      </a:lnTo>
                      <a:lnTo>
                        <a:pt x="762" y="904"/>
                      </a:lnTo>
                      <a:lnTo>
                        <a:pt x="754" y="900"/>
                      </a:lnTo>
                      <a:lnTo>
                        <a:pt x="734" y="902"/>
                      </a:lnTo>
                      <a:lnTo>
                        <a:pt x="742" y="894"/>
                      </a:lnTo>
                      <a:lnTo>
                        <a:pt x="748" y="886"/>
                      </a:lnTo>
                      <a:lnTo>
                        <a:pt x="752" y="878"/>
                      </a:lnTo>
                      <a:lnTo>
                        <a:pt x="756" y="868"/>
                      </a:lnTo>
                      <a:lnTo>
                        <a:pt x="756" y="860"/>
                      </a:lnTo>
                      <a:lnTo>
                        <a:pt x="758" y="850"/>
                      </a:lnTo>
                      <a:lnTo>
                        <a:pt x="756" y="840"/>
                      </a:lnTo>
                      <a:lnTo>
                        <a:pt x="752" y="830"/>
                      </a:lnTo>
                      <a:lnTo>
                        <a:pt x="750" y="824"/>
                      </a:lnTo>
                      <a:lnTo>
                        <a:pt x="780" y="798"/>
                      </a:lnTo>
                      <a:lnTo>
                        <a:pt x="806" y="770"/>
                      </a:lnTo>
                      <a:lnTo>
                        <a:pt x="830" y="740"/>
                      </a:lnTo>
                      <a:lnTo>
                        <a:pt x="852" y="706"/>
                      </a:lnTo>
                      <a:lnTo>
                        <a:pt x="870" y="674"/>
                      </a:lnTo>
                      <a:lnTo>
                        <a:pt x="886" y="638"/>
                      </a:lnTo>
                      <a:lnTo>
                        <a:pt x="898" y="604"/>
                      </a:lnTo>
                      <a:lnTo>
                        <a:pt x="908" y="566"/>
                      </a:lnTo>
                      <a:lnTo>
                        <a:pt x="914" y="530"/>
                      </a:lnTo>
                      <a:lnTo>
                        <a:pt x="918" y="492"/>
                      </a:lnTo>
                      <a:lnTo>
                        <a:pt x="920" y="456"/>
                      </a:lnTo>
                      <a:lnTo>
                        <a:pt x="918" y="416"/>
                      </a:lnTo>
                      <a:lnTo>
                        <a:pt x="912" y="378"/>
                      </a:lnTo>
                      <a:lnTo>
                        <a:pt x="906" y="340"/>
                      </a:lnTo>
                      <a:lnTo>
                        <a:pt x="892" y="302"/>
                      </a:lnTo>
                      <a:lnTo>
                        <a:pt x="878" y="266"/>
                      </a:lnTo>
                      <a:lnTo>
                        <a:pt x="856" y="224"/>
                      </a:lnTo>
                      <a:lnTo>
                        <a:pt x="832" y="186"/>
                      </a:lnTo>
                      <a:lnTo>
                        <a:pt x="802" y="150"/>
                      </a:lnTo>
                      <a:lnTo>
                        <a:pt x="772" y="116"/>
                      </a:lnTo>
                      <a:lnTo>
                        <a:pt x="736" y="88"/>
                      </a:lnTo>
                      <a:lnTo>
                        <a:pt x="700" y="64"/>
                      </a:lnTo>
                      <a:lnTo>
                        <a:pt x="660" y="44"/>
                      </a:lnTo>
                      <a:lnTo>
                        <a:pt x="622" y="26"/>
                      </a:lnTo>
                      <a:lnTo>
                        <a:pt x="580" y="12"/>
                      </a:lnTo>
                      <a:lnTo>
                        <a:pt x="536" y="4"/>
                      </a:lnTo>
                      <a:lnTo>
                        <a:pt x="492" y="0"/>
                      </a:lnTo>
                      <a:lnTo>
                        <a:pt x="446" y="0"/>
                      </a:lnTo>
                      <a:lnTo>
                        <a:pt x="402" y="2"/>
                      </a:lnTo>
                      <a:lnTo>
                        <a:pt x="358" y="12"/>
                      </a:lnTo>
                      <a:lnTo>
                        <a:pt x="312" y="26"/>
                      </a:lnTo>
                      <a:lnTo>
                        <a:pt x="268" y="46"/>
                      </a:lnTo>
                      <a:lnTo>
                        <a:pt x="228" y="66"/>
                      </a:lnTo>
                      <a:lnTo>
                        <a:pt x="190" y="94"/>
                      </a:lnTo>
                      <a:lnTo>
                        <a:pt x="154" y="124"/>
                      </a:lnTo>
                      <a:lnTo>
                        <a:pt x="122" y="156"/>
                      </a:lnTo>
                      <a:lnTo>
                        <a:pt x="92" y="192"/>
                      </a:lnTo>
                      <a:lnTo>
                        <a:pt x="68" y="230"/>
                      </a:lnTo>
                      <a:lnTo>
                        <a:pt x="48" y="270"/>
                      </a:lnTo>
                      <a:lnTo>
                        <a:pt x="30" y="312"/>
                      </a:lnTo>
                      <a:lnTo>
                        <a:pt x="18" y="356"/>
                      </a:lnTo>
                      <a:lnTo>
                        <a:pt x="6" y="398"/>
                      </a:lnTo>
                      <a:lnTo>
                        <a:pt x="2" y="444"/>
                      </a:lnTo>
                      <a:lnTo>
                        <a:pt x="0" y="490"/>
                      </a:lnTo>
                      <a:lnTo>
                        <a:pt x="2" y="534"/>
                      </a:lnTo>
                      <a:lnTo>
                        <a:pt x="12" y="582"/>
                      </a:lnTo>
                      <a:lnTo>
                        <a:pt x="24" y="626"/>
                      </a:lnTo>
                      <a:lnTo>
                        <a:pt x="42" y="670"/>
                      </a:lnTo>
                      <a:close/>
                    </a:path>
                  </a:pathLst>
                </a:custGeom>
                <a:solidFill>
                  <a:srgbClr val="4B4B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8" name="Freeform 22"/>
                <p:cNvSpPr>
                  <a:spLocks/>
                </p:cNvSpPr>
                <p:nvPr/>
              </p:nvSpPr>
              <p:spPr bwMode="auto">
                <a:xfrm>
                  <a:off x="2417948" y="73273"/>
                  <a:ext cx="1342191" cy="1376373"/>
                </a:xfrm>
                <a:custGeom>
                  <a:avLst/>
                  <a:gdLst>
                    <a:gd name="T0" fmla="*/ 2147483647 w 846"/>
                    <a:gd name="T1" fmla="*/ 2147483647 h 868"/>
                    <a:gd name="T2" fmla="*/ 2147483647 w 846"/>
                    <a:gd name="T3" fmla="*/ 2147483647 h 868"/>
                    <a:gd name="T4" fmla="*/ 2147483647 w 846"/>
                    <a:gd name="T5" fmla="*/ 2147483647 h 868"/>
                    <a:gd name="T6" fmla="*/ 2147483647 w 846"/>
                    <a:gd name="T7" fmla="*/ 2147483647 h 868"/>
                    <a:gd name="T8" fmla="*/ 2147483647 w 846"/>
                    <a:gd name="T9" fmla="*/ 2147483647 h 868"/>
                    <a:gd name="T10" fmla="*/ 2147483647 w 846"/>
                    <a:gd name="T11" fmla="*/ 2147483647 h 868"/>
                    <a:gd name="T12" fmla="*/ 0 w 846"/>
                    <a:gd name="T13" fmla="*/ 2147483647 h 868"/>
                    <a:gd name="T14" fmla="*/ 2147483647 w 846"/>
                    <a:gd name="T15" fmla="*/ 2147483647 h 868"/>
                    <a:gd name="T16" fmla="*/ 2147483647 w 846"/>
                    <a:gd name="T17" fmla="*/ 2147483647 h 868"/>
                    <a:gd name="T18" fmla="*/ 2147483647 w 846"/>
                    <a:gd name="T19" fmla="*/ 2147483647 h 868"/>
                    <a:gd name="T20" fmla="*/ 2147483647 w 846"/>
                    <a:gd name="T21" fmla="*/ 2147483647 h 868"/>
                    <a:gd name="T22" fmla="*/ 2147483647 w 846"/>
                    <a:gd name="T23" fmla="*/ 2147483647 h 868"/>
                    <a:gd name="T24" fmla="*/ 2147483647 w 846"/>
                    <a:gd name="T25" fmla="*/ 2147483647 h 868"/>
                    <a:gd name="T26" fmla="*/ 2147483647 w 846"/>
                    <a:gd name="T27" fmla="*/ 2147483647 h 868"/>
                    <a:gd name="T28" fmla="*/ 2147483647 w 846"/>
                    <a:gd name="T29" fmla="*/ 2147483647 h 868"/>
                    <a:gd name="T30" fmla="*/ 2147483647 w 846"/>
                    <a:gd name="T31" fmla="*/ 2147483647 h 868"/>
                    <a:gd name="T32" fmla="*/ 2147483647 w 846"/>
                    <a:gd name="T33" fmla="*/ 2147483647 h 868"/>
                    <a:gd name="T34" fmla="*/ 2147483647 w 846"/>
                    <a:gd name="T35" fmla="*/ 2147483647 h 868"/>
                    <a:gd name="T36" fmla="*/ 2147483647 w 846"/>
                    <a:gd name="T37" fmla="*/ 2147483647 h 868"/>
                    <a:gd name="T38" fmla="*/ 2147483647 w 846"/>
                    <a:gd name="T39" fmla="*/ 2147483647 h 868"/>
                    <a:gd name="T40" fmla="*/ 2147483647 w 846"/>
                    <a:gd name="T41" fmla="*/ 2147483647 h 868"/>
                    <a:gd name="T42" fmla="*/ 2147483647 w 846"/>
                    <a:gd name="T43" fmla="*/ 2147483647 h 868"/>
                    <a:gd name="T44" fmla="*/ 2147483647 w 846"/>
                    <a:gd name="T45" fmla="*/ 2147483647 h 868"/>
                    <a:gd name="T46" fmla="*/ 2147483647 w 846"/>
                    <a:gd name="T47" fmla="*/ 2147483647 h 868"/>
                    <a:gd name="T48" fmla="*/ 2147483647 w 846"/>
                    <a:gd name="T49" fmla="*/ 2147483647 h 868"/>
                    <a:gd name="T50" fmla="*/ 2147483647 w 846"/>
                    <a:gd name="T51" fmla="*/ 2147483647 h 868"/>
                    <a:gd name="T52" fmla="*/ 2147483647 w 846"/>
                    <a:gd name="T53" fmla="*/ 2147483647 h 868"/>
                    <a:gd name="T54" fmla="*/ 2147483647 w 846"/>
                    <a:gd name="T55" fmla="*/ 2147483647 h 868"/>
                    <a:gd name="T56" fmla="*/ 2147483647 w 846"/>
                    <a:gd name="T57" fmla="*/ 2147483647 h 868"/>
                    <a:gd name="T58" fmla="*/ 2147483647 w 846"/>
                    <a:gd name="T59" fmla="*/ 2147483647 h 868"/>
                    <a:gd name="T60" fmla="*/ 2147483647 w 846"/>
                    <a:gd name="T61" fmla="*/ 2147483647 h 868"/>
                    <a:gd name="T62" fmla="*/ 2147483647 w 846"/>
                    <a:gd name="T63" fmla="*/ 0 h 868"/>
                    <a:gd name="T64" fmla="*/ 2147483647 w 846"/>
                    <a:gd name="T65" fmla="*/ 2147483647 h 868"/>
                    <a:gd name="T66" fmla="*/ 2147483647 w 846"/>
                    <a:gd name="T67" fmla="*/ 2147483647 h 868"/>
                    <a:gd name="T68" fmla="*/ 2147483647 w 846"/>
                    <a:gd name="T69" fmla="*/ 2147483647 h 86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846"/>
                    <a:gd name="T106" fmla="*/ 0 h 868"/>
                    <a:gd name="T107" fmla="*/ 846 w 846"/>
                    <a:gd name="T108" fmla="*/ 868 h 868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846" h="868">
                      <a:moveTo>
                        <a:pt x="248" y="42"/>
                      </a:moveTo>
                      <a:lnTo>
                        <a:pt x="248" y="42"/>
                      </a:lnTo>
                      <a:lnTo>
                        <a:pt x="210" y="64"/>
                      </a:lnTo>
                      <a:lnTo>
                        <a:pt x="174" y="90"/>
                      </a:lnTo>
                      <a:lnTo>
                        <a:pt x="142" y="116"/>
                      </a:lnTo>
                      <a:lnTo>
                        <a:pt x="112" y="146"/>
                      </a:lnTo>
                      <a:lnTo>
                        <a:pt x="86" y="178"/>
                      </a:lnTo>
                      <a:lnTo>
                        <a:pt x="62" y="214"/>
                      </a:lnTo>
                      <a:lnTo>
                        <a:pt x="44" y="252"/>
                      </a:lnTo>
                      <a:lnTo>
                        <a:pt x="28" y="290"/>
                      </a:lnTo>
                      <a:lnTo>
                        <a:pt x="16" y="330"/>
                      </a:lnTo>
                      <a:lnTo>
                        <a:pt x="6" y="370"/>
                      </a:lnTo>
                      <a:lnTo>
                        <a:pt x="2" y="410"/>
                      </a:lnTo>
                      <a:lnTo>
                        <a:pt x="0" y="454"/>
                      </a:lnTo>
                      <a:lnTo>
                        <a:pt x="4" y="498"/>
                      </a:lnTo>
                      <a:lnTo>
                        <a:pt x="10" y="538"/>
                      </a:lnTo>
                      <a:lnTo>
                        <a:pt x="22" y="580"/>
                      </a:lnTo>
                      <a:lnTo>
                        <a:pt x="38" y="620"/>
                      </a:lnTo>
                      <a:lnTo>
                        <a:pt x="56" y="660"/>
                      </a:lnTo>
                      <a:lnTo>
                        <a:pt x="82" y="696"/>
                      </a:lnTo>
                      <a:lnTo>
                        <a:pt x="106" y="728"/>
                      </a:lnTo>
                      <a:lnTo>
                        <a:pt x="138" y="758"/>
                      </a:lnTo>
                      <a:lnTo>
                        <a:pt x="168" y="786"/>
                      </a:lnTo>
                      <a:lnTo>
                        <a:pt x="202" y="806"/>
                      </a:lnTo>
                      <a:lnTo>
                        <a:pt x="238" y="828"/>
                      </a:lnTo>
                      <a:lnTo>
                        <a:pt x="274" y="844"/>
                      </a:lnTo>
                      <a:lnTo>
                        <a:pt x="314" y="854"/>
                      </a:lnTo>
                      <a:lnTo>
                        <a:pt x="352" y="864"/>
                      </a:lnTo>
                      <a:lnTo>
                        <a:pt x="394" y="868"/>
                      </a:lnTo>
                      <a:lnTo>
                        <a:pt x="434" y="866"/>
                      </a:lnTo>
                      <a:lnTo>
                        <a:pt x="476" y="864"/>
                      </a:lnTo>
                      <a:lnTo>
                        <a:pt x="516" y="854"/>
                      </a:lnTo>
                      <a:lnTo>
                        <a:pt x="558" y="840"/>
                      </a:lnTo>
                      <a:lnTo>
                        <a:pt x="598" y="826"/>
                      </a:lnTo>
                      <a:lnTo>
                        <a:pt x="636" y="804"/>
                      </a:lnTo>
                      <a:lnTo>
                        <a:pt x="670" y="780"/>
                      </a:lnTo>
                      <a:lnTo>
                        <a:pt x="704" y="750"/>
                      </a:lnTo>
                      <a:lnTo>
                        <a:pt x="732" y="720"/>
                      </a:lnTo>
                      <a:lnTo>
                        <a:pt x="760" y="688"/>
                      </a:lnTo>
                      <a:lnTo>
                        <a:pt x="784" y="652"/>
                      </a:lnTo>
                      <a:lnTo>
                        <a:pt x="802" y="618"/>
                      </a:lnTo>
                      <a:lnTo>
                        <a:pt x="818" y="576"/>
                      </a:lnTo>
                      <a:lnTo>
                        <a:pt x="830" y="536"/>
                      </a:lnTo>
                      <a:lnTo>
                        <a:pt x="840" y="496"/>
                      </a:lnTo>
                      <a:lnTo>
                        <a:pt x="844" y="456"/>
                      </a:lnTo>
                      <a:lnTo>
                        <a:pt x="846" y="412"/>
                      </a:lnTo>
                      <a:lnTo>
                        <a:pt x="844" y="370"/>
                      </a:lnTo>
                      <a:lnTo>
                        <a:pt x="834" y="328"/>
                      </a:lnTo>
                      <a:lnTo>
                        <a:pt x="822" y="288"/>
                      </a:lnTo>
                      <a:lnTo>
                        <a:pt x="808" y="246"/>
                      </a:lnTo>
                      <a:lnTo>
                        <a:pt x="788" y="206"/>
                      </a:lnTo>
                      <a:lnTo>
                        <a:pt x="766" y="170"/>
                      </a:lnTo>
                      <a:lnTo>
                        <a:pt x="740" y="140"/>
                      </a:lnTo>
                      <a:lnTo>
                        <a:pt x="710" y="110"/>
                      </a:lnTo>
                      <a:lnTo>
                        <a:pt x="678" y="84"/>
                      </a:lnTo>
                      <a:lnTo>
                        <a:pt x="646" y="60"/>
                      </a:lnTo>
                      <a:lnTo>
                        <a:pt x="610" y="40"/>
                      </a:lnTo>
                      <a:lnTo>
                        <a:pt x="572" y="26"/>
                      </a:lnTo>
                      <a:lnTo>
                        <a:pt x="534" y="12"/>
                      </a:lnTo>
                      <a:lnTo>
                        <a:pt x="494" y="6"/>
                      </a:lnTo>
                      <a:lnTo>
                        <a:pt x="454" y="0"/>
                      </a:lnTo>
                      <a:lnTo>
                        <a:pt x="414" y="2"/>
                      </a:lnTo>
                      <a:lnTo>
                        <a:pt x="370" y="6"/>
                      </a:lnTo>
                      <a:lnTo>
                        <a:pt x="328" y="12"/>
                      </a:lnTo>
                      <a:lnTo>
                        <a:pt x="288" y="26"/>
                      </a:lnTo>
                      <a:lnTo>
                        <a:pt x="248" y="42"/>
                      </a:lnTo>
                      <a:close/>
                    </a:path>
                  </a:pathLst>
                </a:custGeom>
                <a:solidFill>
                  <a:srgbClr val="5252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9" name="Freeform 23"/>
                <p:cNvSpPr>
                  <a:spLocks/>
                </p:cNvSpPr>
                <p:nvPr/>
              </p:nvSpPr>
              <p:spPr bwMode="auto">
                <a:xfrm>
                  <a:off x="2437592" y="92938"/>
                  <a:ext cx="1302903" cy="1337048"/>
                </a:xfrm>
                <a:custGeom>
                  <a:avLst/>
                  <a:gdLst>
                    <a:gd name="T0" fmla="*/ 2147483647 w 822"/>
                    <a:gd name="T1" fmla="*/ 2147483647 h 842"/>
                    <a:gd name="T2" fmla="*/ 2147483647 w 822"/>
                    <a:gd name="T3" fmla="*/ 2147483647 h 842"/>
                    <a:gd name="T4" fmla="*/ 2147483647 w 822"/>
                    <a:gd name="T5" fmla="*/ 2147483647 h 842"/>
                    <a:gd name="T6" fmla="*/ 2147483647 w 822"/>
                    <a:gd name="T7" fmla="*/ 2147483647 h 842"/>
                    <a:gd name="T8" fmla="*/ 2147483647 w 822"/>
                    <a:gd name="T9" fmla="*/ 2147483647 h 842"/>
                    <a:gd name="T10" fmla="*/ 2147483647 w 822"/>
                    <a:gd name="T11" fmla="*/ 2147483647 h 842"/>
                    <a:gd name="T12" fmla="*/ 2147483647 w 822"/>
                    <a:gd name="T13" fmla="*/ 2147483647 h 842"/>
                    <a:gd name="T14" fmla="*/ 2147483647 w 822"/>
                    <a:gd name="T15" fmla="*/ 2147483647 h 842"/>
                    <a:gd name="T16" fmla="*/ 2147483647 w 822"/>
                    <a:gd name="T17" fmla="*/ 2147483647 h 842"/>
                    <a:gd name="T18" fmla="*/ 2147483647 w 822"/>
                    <a:gd name="T19" fmla="*/ 2147483647 h 842"/>
                    <a:gd name="T20" fmla="*/ 2147483647 w 822"/>
                    <a:gd name="T21" fmla="*/ 2147483647 h 842"/>
                    <a:gd name="T22" fmla="*/ 2147483647 w 822"/>
                    <a:gd name="T23" fmla="*/ 2147483647 h 842"/>
                    <a:gd name="T24" fmla="*/ 2147483647 w 822"/>
                    <a:gd name="T25" fmla="*/ 2147483647 h 842"/>
                    <a:gd name="T26" fmla="*/ 2147483647 w 822"/>
                    <a:gd name="T27" fmla="*/ 2147483647 h 842"/>
                    <a:gd name="T28" fmla="*/ 2147483647 w 822"/>
                    <a:gd name="T29" fmla="*/ 2147483647 h 842"/>
                    <a:gd name="T30" fmla="*/ 2147483647 w 822"/>
                    <a:gd name="T31" fmla="*/ 2147483647 h 842"/>
                    <a:gd name="T32" fmla="*/ 2147483647 w 822"/>
                    <a:gd name="T33" fmla="*/ 2147483647 h 842"/>
                    <a:gd name="T34" fmla="*/ 2147483647 w 822"/>
                    <a:gd name="T35" fmla="*/ 2147483647 h 842"/>
                    <a:gd name="T36" fmla="*/ 2147483647 w 822"/>
                    <a:gd name="T37" fmla="*/ 2147483647 h 842"/>
                    <a:gd name="T38" fmla="*/ 2147483647 w 822"/>
                    <a:gd name="T39" fmla="*/ 2147483647 h 842"/>
                    <a:gd name="T40" fmla="*/ 2147483647 w 822"/>
                    <a:gd name="T41" fmla="*/ 2147483647 h 842"/>
                    <a:gd name="T42" fmla="*/ 2147483647 w 822"/>
                    <a:gd name="T43" fmla="*/ 2147483647 h 842"/>
                    <a:gd name="T44" fmla="*/ 2147483647 w 822"/>
                    <a:gd name="T45" fmla="*/ 2147483647 h 842"/>
                    <a:gd name="T46" fmla="*/ 2147483647 w 822"/>
                    <a:gd name="T47" fmla="*/ 2147483647 h 842"/>
                    <a:gd name="T48" fmla="*/ 2147483647 w 822"/>
                    <a:gd name="T49" fmla="*/ 2147483647 h 842"/>
                    <a:gd name="T50" fmla="*/ 2147483647 w 822"/>
                    <a:gd name="T51" fmla="*/ 2147483647 h 842"/>
                    <a:gd name="T52" fmla="*/ 2147483647 w 822"/>
                    <a:gd name="T53" fmla="*/ 2147483647 h 842"/>
                    <a:gd name="T54" fmla="*/ 2147483647 w 822"/>
                    <a:gd name="T55" fmla="*/ 2147483647 h 842"/>
                    <a:gd name="T56" fmla="*/ 2147483647 w 822"/>
                    <a:gd name="T57" fmla="*/ 2147483647 h 842"/>
                    <a:gd name="T58" fmla="*/ 2147483647 w 822"/>
                    <a:gd name="T59" fmla="*/ 2147483647 h 842"/>
                    <a:gd name="T60" fmla="*/ 2147483647 w 822"/>
                    <a:gd name="T61" fmla="*/ 2147483647 h 842"/>
                    <a:gd name="T62" fmla="*/ 2147483647 w 822"/>
                    <a:gd name="T63" fmla="*/ 0 h 842"/>
                    <a:gd name="T64" fmla="*/ 2147483647 w 822"/>
                    <a:gd name="T65" fmla="*/ 2147483647 h 842"/>
                    <a:gd name="T66" fmla="*/ 2147483647 w 822"/>
                    <a:gd name="T67" fmla="*/ 2147483647 h 842"/>
                    <a:gd name="T68" fmla="*/ 2147483647 w 822"/>
                    <a:gd name="T69" fmla="*/ 2147483647 h 84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822"/>
                    <a:gd name="T106" fmla="*/ 0 h 842"/>
                    <a:gd name="T107" fmla="*/ 822 w 822"/>
                    <a:gd name="T108" fmla="*/ 842 h 842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822" h="842">
                      <a:moveTo>
                        <a:pt x="242" y="42"/>
                      </a:moveTo>
                      <a:lnTo>
                        <a:pt x="242" y="42"/>
                      </a:lnTo>
                      <a:lnTo>
                        <a:pt x="204" y="60"/>
                      </a:lnTo>
                      <a:lnTo>
                        <a:pt x="170" y="86"/>
                      </a:lnTo>
                      <a:lnTo>
                        <a:pt x="140" y="112"/>
                      </a:lnTo>
                      <a:lnTo>
                        <a:pt x="110" y="144"/>
                      </a:lnTo>
                      <a:lnTo>
                        <a:pt x="84" y="176"/>
                      </a:lnTo>
                      <a:lnTo>
                        <a:pt x="62" y="210"/>
                      </a:lnTo>
                      <a:lnTo>
                        <a:pt x="44" y="244"/>
                      </a:lnTo>
                      <a:lnTo>
                        <a:pt x="26" y="282"/>
                      </a:lnTo>
                      <a:lnTo>
                        <a:pt x="16" y="320"/>
                      </a:lnTo>
                      <a:lnTo>
                        <a:pt x="6" y="360"/>
                      </a:lnTo>
                      <a:lnTo>
                        <a:pt x="0" y="400"/>
                      </a:lnTo>
                      <a:lnTo>
                        <a:pt x="2" y="442"/>
                      </a:lnTo>
                      <a:lnTo>
                        <a:pt x="4" y="482"/>
                      </a:lnTo>
                      <a:lnTo>
                        <a:pt x="10" y="522"/>
                      </a:lnTo>
                      <a:lnTo>
                        <a:pt x="22" y="562"/>
                      </a:lnTo>
                      <a:lnTo>
                        <a:pt x="36" y="604"/>
                      </a:lnTo>
                      <a:lnTo>
                        <a:pt x="54" y="642"/>
                      </a:lnTo>
                      <a:lnTo>
                        <a:pt x="80" y="678"/>
                      </a:lnTo>
                      <a:lnTo>
                        <a:pt x="102" y="708"/>
                      </a:lnTo>
                      <a:lnTo>
                        <a:pt x="134" y="738"/>
                      </a:lnTo>
                      <a:lnTo>
                        <a:pt x="164" y="764"/>
                      </a:lnTo>
                      <a:lnTo>
                        <a:pt x="196" y="784"/>
                      </a:lnTo>
                      <a:lnTo>
                        <a:pt x="230" y="804"/>
                      </a:lnTo>
                      <a:lnTo>
                        <a:pt x="266" y="820"/>
                      </a:lnTo>
                      <a:lnTo>
                        <a:pt x="306" y="832"/>
                      </a:lnTo>
                      <a:lnTo>
                        <a:pt x="342" y="838"/>
                      </a:lnTo>
                      <a:lnTo>
                        <a:pt x="382" y="842"/>
                      </a:lnTo>
                      <a:lnTo>
                        <a:pt x="422" y="842"/>
                      </a:lnTo>
                      <a:lnTo>
                        <a:pt x="462" y="838"/>
                      </a:lnTo>
                      <a:lnTo>
                        <a:pt x="500" y="830"/>
                      </a:lnTo>
                      <a:lnTo>
                        <a:pt x="542" y="818"/>
                      </a:lnTo>
                      <a:lnTo>
                        <a:pt x="580" y="800"/>
                      </a:lnTo>
                      <a:lnTo>
                        <a:pt x="618" y="780"/>
                      </a:lnTo>
                      <a:lnTo>
                        <a:pt x="652" y="758"/>
                      </a:lnTo>
                      <a:lnTo>
                        <a:pt x="684" y="730"/>
                      </a:lnTo>
                      <a:lnTo>
                        <a:pt x="712" y="702"/>
                      </a:lnTo>
                      <a:lnTo>
                        <a:pt x="738" y="670"/>
                      </a:lnTo>
                      <a:lnTo>
                        <a:pt x="762" y="634"/>
                      </a:lnTo>
                      <a:lnTo>
                        <a:pt x="780" y="598"/>
                      </a:lnTo>
                      <a:lnTo>
                        <a:pt x="796" y="560"/>
                      </a:lnTo>
                      <a:lnTo>
                        <a:pt x="806" y="522"/>
                      </a:lnTo>
                      <a:lnTo>
                        <a:pt x="816" y="482"/>
                      </a:lnTo>
                      <a:lnTo>
                        <a:pt x="820" y="442"/>
                      </a:lnTo>
                      <a:lnTo>
                        <a:pt x="822" y="402"/>
                      </a:lnTo>
                      <a:lnTo>
                        <a:pt x="818" y="360"/>
                      </a:lnTo>
                      <a:lnTo>
                        <a:pt x="810" y="320"/>
                      </a:lnTo>
                      <a:lnTo>
                        <a:pt x="802" y="280"/>
                      </a:lnTo>
                      <a:lnTo>
                        <a:pt x="784" y="238"/>
                      </a:lnTo>
                      <a:lnTo>
                        <a:pt x="766" y="202"/>
                      </a:lnTo>
                      <a:lnTo>
                        <a:pt x="742" y="168"/>
                      </a:lnTo>
                      <a:lnTo>
                        <a:pt x="718" y="134"/>
                      </a:lnTo>
                      <a:lnTo>
                        <a:pt x="690" y="108"/>
                      </a:lnTo>
                      <a:lnTo>
                        <a:pt x="660" y="80"/>
                      </a:lnTo>
                      <a:lnTo>
                        <a:pt x="626" y="60"/>
                      </a:lnTo>
                      <a:lnTo>
                        <a:pt x="592" y="38"/>
                      </a:lnTo>
                      <a:lnTo>
                        <a:pt x="556" y="26"/>
                      </a:lnTo>
                      <a:lnTo>
                        <a:pt x="518" y="12"/>
                      </a:lnTo>
                      <a:lnTo>
                        <a:pt x="480" y="6"/>
                      </a:lnTo>
                      <a:lnTo>
                        <a:pt x="440" y="0"/>
                      </a:lnTo>
                      <a:lnTo>
                        <a:pt x="400" y="0"/>
                      </a:lnTo>
                      <a:lnTo>
                        <a:pt x="360" y="4"/>
                      </a:lnTo>
                      <a:lnTo>
                        <a:pt x="320" y="12"/>
                      </a:lnTo>
                      <a:lnTo>
                        <a:pt x="280" y="26"/>
                      </a:lnTo>
                      <a:lnTo>
                        <a:pt x="242" y="42"/>
                      </a:lnTo>
                      <a:close/>
                    </a:path>
                  </a:pathLst>
                </a:custGeom>
                <a:solidFill>
                  <a:srgbClr val="9191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355" name="Freeform 24"/>
                <p:cNvSpPr>
                  <a:spLocks/>
                </p:cNvSpPr>
                <p:nvPr/>
              </p:nvSpPr>
              <p:spPr bwMode="auto">
                <a:xfrm>
                  <a:off x="2476500" y="141288"/>
                  <a:ext cx="1212850" cy="1238250"/>
                </a:xfrm>
                <a:custGeom>
                  <a:avLst/>
                  <a:gdLst/>
                  <a:ahLst/>
                  <a:cxnLst>
                    <a:cxn ang="0">
                      <a:pos x="224" y="38"/>
                    </a:cxn>
                    <a:cxn ang="0">
                      <a:pos x="156" y="78"/>
                    </a:cxn>
                    <a:cxn ang="0">
                      <a:pos x="100" y="130"/>
                    </a:cxn>
                    <a:cxn ang="0">
                      <a:pos x="56" y="192"/>
                    </a:cxn>
                    <a:cxn ang="0">
                      <a:pos x="24" y="260"/>
                    </a:cxn>
                    <a:cxn ang="0">
                      <a:pos x="4" y="334"/>
                    </a:cxn>
                    <a:cxn ang="0">
                      <a:pos x="0" y="408"/>
                    </a:cxn>
                    <a:cxn ang="0">
                      <a:pos x="10" y="484"/>
                    </a:cxn>
                    <a:cxn ang="0">
                      <a:pos x="34" y="558"/>
                    </a:cxn>
                    <a:cxn ang="0">
                      <a:pos x="54" y="594"/>
                    </a:cxn>
                    <a:cxn ang="0">
                      <a:pos x="98" y="656"/>
                    </a:cxn>
                    <a:cxn ang="0">
                      <a:pos x="154" y="706"/>
                    </a:cxn>
                    <a:cxn ang="0">
                      <a:pos x="218" y="744"/>
                    </a:cxn>
                    <a:cxn ang="0">
                      <a:pos x="284" y="768"/>
                    </a:cxn>
                    <a:cxn ang="0">
                      <a:pos x="356" y="780"/>
                    </a:cxn>
                    <a:cxn ang="0">
                      <a:pos x="430" y="776"/>
                    </a:cxn>
                    <a:cxn ang="0">
                      <a:pos x="504" y="758"/>
                    </a:cxn>
                    <a:cxn ang="0">
                      <a:pos x="542" y="742"/>
                    </a:cxn>
                    <a:cxn ang="0">
                      <a:pos x="608" y="702"/>
                    </a:cxn>
                    <a:cxn ang="0">
                      <a:pos x="664" y="648"/>
                    </a:cxn>
                    <a:cxn ang="0">
                      <a:pos x="710" y="588"/>
                    </a:cxn>
                    <a:cxn ang="0">
                      <a:pos x="740" y="520"/>
                    </a:cxn>
                    <a:cxn ang="0">
                      <a:pos x="760" y="450"/>
                    </a:cxn>
                    <a:cxn ang="0">
                      <a:pos x="764" y="374"/>
                    </a:cxn>
                    <a:cxn ang="0">
                      <a:pos x="758" y="296"/>
                    </a:cxn>
                    <a:cxn ang="0">
                      <a:pos x="730" y="220"/>
                    </a:cxn>
                    <a:cxn ang="0">
                      <a:pos x="714" y="186"/>
                    </a:cxn>
                    <a:cxn ang="0">
                      <a:pos x="670" y="124"/>
                    </a:cxn>
                    <a:cxn ang="0">
                      <a:pos x="614" y="74"/>
                    </a:cxn>
                    <a:cxn ang="0">
                      <a:pos x="550" y="36"/>
                    </a:cxn>
                    <a:cxn ang="0">
                      <a:pos x="482" y="12"/>
                    </a:cxn>
                    <a:cxn ang="0">
                      <a:pos x="410" y="0"/>
                    </a:cxn>
                    <a:cxn ang="0">
                      <a:pos x="336" y="2"/>
                    </a:cxn>
                    <a:cxn ang="0">
                      <a:pos x="260" y="22"/>
                    </a:cxn>
                    <a:cxn ang="0">
                      <a:pos x="224" y="38"/>
                    </a:cxn>
                  </a:cxnLst>
                  <a:rect l="0" t="0" r="r" b="b"/>
                  <a:pathLst>
                    <a:path w="764" h="780">
                      <a:moveTo>
                        <a:pt x="224" y="38"/>
                      </a:moveTo>
                      <a:lnTo>
                        <a:pt x="224" y="38"/>
                      </a:lnTo>
                      <a:lnTo>
                        <a:pt x="188" y="54"/>
                      </a:lnTo>
                      <a:lnTo>
                        <a:pt x="156" y="78"/>
                      </a:lnTo>
                      <a:lnTo>
                        <a:pt x="128" y="104"/>
                      </a:lnTo>
                      <a:lnTo>
                        <a:pt x="100" y="130"/>
                      </a:lnTo>
                      <a:lnTo>
                        <a:pt x="78" y="160"/>
                      </a:lnTo>
                      <a:lnTo>
                        <a:pt x="56" y="192"/>
                      </a:lnTo>
                      <a:lnTo>
                        <a:pt x="38" y="224"/>
                      </a:lnTo>
                      <a:lnTo>
                        <a:pt x="24" y="260"/>
                      </a:lnTo>
                      <a:lnTo>
                        <a:pt x="14" y="294"/>
                      </a:lnTo>
                      <a:lnTo>
                        <a:pt x="4" y="334"/>
                      </a:lnTo>
                      <a:lnTo>
                        <a:pt x="0" y="370"/>
                      </a:lnTo>
                      <a:lnTo>
                        <a:pt x="0" y="408"/>
                      </a:lnTo>
                      <a:lnTo>
                        <a:pt x="2" y="446"/>
                      </a:lnTo>
                      <a:lnTo>
                        <a:pt x="10" y="484"/>
                      </a:lnTo>
                      <a:lnTo>
                        <a:pt x="20" y="520"/>
                      </a:lnTo>
                      <a:lnTo>
                        <a:pt x="34" y="558"/>
                      </a:lnTo>
                      <a:lnTo>
                        <a:pt x="34" y="558"/>
                      </a:lnTo>
                      <a:lnTo>
                        <a:pt x="54" y="594"/>
                      </a:lnTo>
                      <a:lnTo>
                        <a:pt x="74" y="626"/>
                      </a:lnTo>
                      <a:lnTo>
                        <a:pt x="98" y="656"/>
                      </a:lnTo>
                      <a:lnTo>
                        <a:pt x="124" y="682"/>
                      </a:lnTo>
                      <a:lnTo>
                        <a:pt x="154" y="706"/>
                      </a:lnTo>
                      <a:lnTo>
                        <a:pt x="184" y="726"/>
                      </a:lnTo>
                      <a:lnTo>
                        <a:pt x="218" y="744"/>
                      </a:lnTo>
                      <a:lnTo>
                        <a:pt x="250" y="758"/>
                      </a:lnTo>
                      <a:lnTo>
                        <a:pt x="284" y="768"/>
                      </a:lnTo>
                      <a:lnTo>
                        <a:pt x="320" y="776"/>
                      </a:lnTo>
                      <a:lnTo>
                        <a:pt x="356" y="780"/>
                      </a:lnTo>
                      <a:lnTo>
                        <a:pt x="394" y="780"/>
                      </a:lnTo>
                      <a:lnTo>
                        <a:pt x="430" y="776"/>
                      </a:lnTo>
                      <a:lnTo>
                        <a:pt x="468" y="768"/>
                      </a:lnTo>
                      <a:lnTo>
                        <a:pt x="504" y="758"/>
                      </a:lnTo>
                      <a:lnTo>
                        <a:pt x="542" y="742"/>
                      </a:lnTo>
                      <a:lnTo>
                        <a:pt x="542" y="742"/>
                      </a:lnTo>
                      <a:lnTo>
                        <a:pt x="576" y="724"/>
                      </a:lnTo>
                      <a:lnTo>
                        <a:pt x="608" y="702"/>
                      </a:lnTo>
                      <a:lnTo>
                        <a:pt x="638" y="678"/>
                      </a:lnTo>
                      <a:lnTo>
                        <a:pt x="664" y="648"/>
                      </a:lnTo>
                      <a:lnTo>
                        <a:pt x="688" y="620"/>
                      </a:lnTo>
                      <a:lnTo>
                        <a:pt x="710" y="588"/>
                      </a:lnTo>
                      <a:lnTo>
                        <a:pt x="728" y="556"/>
                      </a:lnTo>
                      <a:lnTo>
                        <a:pt x="740" y="520"/>
                      </a:lnTo>
                      <a:lnTo>
                        <a:pt x="752" y="486"/>
                      </a:lnTo>
                      <a:lnTo>
                        <a:pt x="760" y="450"/>
                      </a:lnTo>
                      <a:lnTo>
                        <a:pt x="764" y="410"/>
                      </a:lnTo>
                      <a:lnTo>
                        <a:pt x="764" y="374"/>
                      </a:lnTo>
                      <a:lnTo>
                        <a:pt x="762" y="334"/>
                      </a:lnTo>
                      <a:lnTo>
                        <a:pt x="758" y="296"/>
                      </a:lnTo>
                      <a:lnTo>
                        <a:pt x="746" y="260"/>
                      </a:lnTo>
                      <a:lnTo>
                        <a:pt x="730" y="220"/>
                      </a:lnTo>
                      <a:lnTo>
                        <a:pt x="730" y="220"/>
                      </a:lnTo>
                      <a:lnTo>
                        <a:pt x="714" y="186"/>
                      </a:lnTo>
                      <a:lnTo>
                        <a:pt x="694" y="154"/>
                      </a:lnTo>
                      <a:lnTo>
                        <a:pt x="670" y="124"/>
                      </a:lnTo>
                      <a:lnTo>
                        <a:pt x="642" y="98"/>
                      </a:lnTo>
                      <a:lnTo>
                        <a:pt x="614" y="74"/>
                      </a:lnTo>
                      <a:lnTo>
                        <a:pt x="582" y="54"/>
                      </a:lnTo>
                      <a:lnTo>
                        <a:pt x="550" y="36"/>
                      </a:lnTo>
                      <a:lnTo>
                        <a:pt x="518" y="22"/>
                      </a:lnTo>
                      <a:lnTo>
                        <a:pt x="482" y="12"/>
                      </a:lnTo>
                      <a:lnTo>
                        <a:pt x="448" y="4"/>
                      </a:lnTo>
                      <a:lnTo>
                        <a:pt x="410" y="0"/>
                      </a:lnTo>
                      <a:lnTo>
                        <a:pt x="374" y="0"/>
                      </a:lnTo>
                      <a:lnTo>
                        <a:pt x="336" y="2"/>
                      </a:lnTo>
                      <a:lnTo>
                        <a:pt x="296" y="10"/>
                      </a:lnTo>
                      <a:lnTo>
                        <a:pt x="260" y="22"/>
                      </a:lnTo>
                      <a:lnTo>
                        <a:pt x="224" y="38"/>
                      </a:lnTo>
                      <a:lnTo>
                        <a:pt x="224" y="38"/>
                      </a:lnTo>
                      <a:lnTo>
                        <a:pt x="224" y="38"/>
                      </a:lnTo>
                      <a:close/>
                    </a:path>
                  </a:pathLst>
                </a:custGeom>
                <a:gradFill flip="none" rotWithShape="1">
                  <a:gsLst>
                    <a:gs pos="19000">
                      <a:srgbClr val="4BACC6">
                        <a:lumMod val="20000"/>
                        <a:lumOff val="80000"/>
                      </a:srgbClr>
                    </a:gs>
                    <a:gs pos="50000">
                      <a:srgbClr val="4F81BD">
                        <a:tint val="44500"/>
                        <a:satMod val="160000"/>
                      </a:srgbClr>
                    </a:gs>
                    <a:gs pos="100000">
                      <a:srgbClr val="4BACC6">
                        <a:lumMod val="40000"/>
                        <a:lumOff val="6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nb-NO" sz="1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53" name="Freeform 25"/>
                <p:cNvSpPr>
                  <a:spLocks/>
                </p:cNvSpPr>
                <p:nvPr/>
              </p:nvSpPr>
              <p:spPr bwMode="auto">
                <a:xfrm>
                  <a:off x="3249453" y="1318563"/>
                  <a:ext cx="255341" cy="176964"/>
                </a:xfrm>
                <a:custGeom>
                  <a:avLst/>
                  <a:gdLst>
                    <a:gd name="T0" fmla="*/ 2147483647 w 158"/>
                    <a:gd name="T1" fmla="*/ 2147483647 h 114"/>
                    <a:gd name="T2" fmla="*/ 2147483647 w 158"/>
                    <a:gd name="T3" fmla="*/ 2147483647 h 114"/>
                    <a:gd name="T4" fmla="*/ 2147483647 w 158"/>
                    <a:gd name="T5" fmla="*/ 2147483647 h 114"/>
                    <a:gd name="T6" fmla="*/ 2147483647 w 158"/>
                    <a:gd name="T7" fmla="*/ 2147483647 h 114"/>
                    <a:gd name="T8" fmla="*/ 2147483647 w 158"/>
                    <a:gd name="T9" fmla="*/ 0 h 114"/>
                    <a:gd name="T10" fmla="*/ 2147483647 w 158"/>
                    <a:gd name="T11" fmla="*/ 0 h 114"/>
                    <a:gd name="T12" fmla="*/ 2147483647 w 158"/>
                    <a:gd name="T13" fmla="*/ 2147483647 h 114"/>
                    <a:gd name="T14" fmla="*/ 2147483647 w 158"/>
                    <a:gd name="T15" fmla="*/ 2147483647 h 114"/>
                    <a:gd name="T16" fmla="*/ 2147483647 w 158"/>
                    <a:gd name="T17" fmla="*/ 2147483647 h 114"/>
                    <a:gd name="T18" fmla="*/ 2147483647 w 158"/>
                    <a:gd name="T19" fmla="*/ 2147483647 h 114"/>
                    <a:gd name="T20" fmla="*/ 2147483647 w 158"/>
                    <a:gd name="T21" fmla="*/ 2147483647 h 114"/>
                    <a:gd name="T22" fmla="*/ 2147483647 w 158"/>
                    <a:gd name="T23" fmla="*/ 2147483647 h 114"/>
                    <a:gd name="T24" fmla="*/ 2147483647 w 158"/>
                    <a:gd name="T25" fmla="*/ 2147483647 h 114"/>
                    <a:gd name="T26" fmla="*/ 0 w 158"/>
                    <a:gd name="T27" fmla="*/ 2147483647 h 114"/>
                    <a:gd name="T28" fmla="*/ 2147483647 w 158"/>
                    <a:gd name="T29" fmla="*/ 2147483647 h 114"/>
                    <a:gd name="T30" fmla="*/ 2147483647 w 158"/>
                    <a:gd name="T31" fmla="*/ 2147483647 h 114"/>
                    <a:gd name="T32" fmla="*/ 2147483647 w 158"/>
                    <a:gd name="T33" fmla="*/ 2147483647 h 114"/>
                    <a:gd name="T34" fmla="*/ 2147483647 w 158"/>
                    <a:gd name="T35" fmla="*/ 2147483647 h 114"/>
                    <a:gd name="T36" fmla="*/ 2147483647 w 158"/>
                    <a:gd name="T37" fmla="*/ 2147483647 h 114"/>
                    <a:gd name="T38" fmla="*/ 2147483647 w 158"/>
                    <a:gd name="T39" fmla="*/ 2147483647 h 114"/>
                    <a:gd name="T40" fmla="*/ 2147483647 w 158"/>
                    <a:gd name="T41" fmla="*/ 2147483647 h 114"/>
                    <a:gd name="T42" fmla="*/ 2147483647 w 158"/>
                    <a:gd name="T43" fmla="*/ 2147483647 h 114"/>
                    <a:gd name="T44" fmla="*/ 2147483647 w 158"/>
                    <a:gd name="T45" fmla="*/ 2147483647 h 114"/>
                    <a:gd name="T46" fmla="*/ 2147483647 w 158"/>
                    <a:gd name="T47" fmla="*/ 2147483647 h 114"/>
                    <a:gd name="T48" fmla="*/ 2147483647 w 158"/>
                    <a:gd name="T49" fmla="*/ 2147483647 h 114"/>
                    <a:gd name="T50" fmla="*/ 2147483647 w 158"/>
                    <a:gd name="T51" fmla="*/ 2147483647 h 114"/>
                    <a:gd name="T52" fmla="*/ 2147483647 w 158"/>
                    <a:gd name="T53" fmla="*/ 2147483647 h 114"/>
                    <a:gd name="T54" fmla="*/ 2147483647 w 158"/>
                    <a:gd name="T55" fmla="*/ 2147483647 h 114"/>
                    <a:gd name="T56" fmla="*/ 2147483647 w 158"/>
                    <a:gd name="T57" fmla="*/ 2147483647 h 114"/>
                    <a:gd name="T58" fmla="*/ 2147483647 w 158"/>
                    <a:gd name="T59" fmla="*/ 2147483647 h 114"/>
                    <a:gd name="T60" fmla="*/ 2147483647 w 158"/>
                    <a:gd name="T61" fmla="*/ 2147483647 h 11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58"/>
                    <a:gd name="T94" fmla="*/ 0 h 114"/>
                    <a:gd name="T95" fmla="*/ 158 w 158"/>
                    <a:gd name="T96" fmla="*/ 114 h 11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58" h="114">
                      <a:moveTo>
                        <a:pt x="158" y="26"/>
                      </a:moveTo>
                      <a:lnTo>
                        <a:pt x="156" y="24"/>
                      </a:lnTo>
                      <a:lnTo>
                        <a:pt x="154" y="16"/>
                      </a:lnTo>
                      <a:lnTo>
                        <a:pt x="150" y="0"/>
                      </a:lnTo>
                      <a:lnTo>
                        <a:pt x="116" y="22"/>
                      </a:lnTo>
                      <a:lnTo>
                        <a:pt x="84" y="40"/>
                      </a:lnTo>
                      <a:lnTo>
                        <a:pt x="48" y="56"/>
                      </a:lnTo>
                      <a:lnTo>
                        <a:pt x="12" y="68"/>
                      </a:lnTo>
                      <a:lnTo>
                        <a:pt x="18" y="82"/>
                      </a:lnTo>
                      <a:lnTo>
                        <a:pt x="0" y="88"/>
                      </a:lnTo>
                      <a:lnTo>
                        <a:pt x="8" y="102"/>
                      </a:lnTo>
                      <a:lnTo>
                        <a:pt x="10" y="108"/>
                      </a:lnTo>
                      <a:lnTo>
                        <a:pt x="18" y="110"/>
                      </a:lnTo>
                      <a:lnTo>
                        <a:pt x="26" y="114"/>
                      </a:lnTo>
                      <a:lnTo>
                        <a:pt x="34" y="112"/>
                      </a:lnTo>
                      <a:lnTo>
                        <a:pt x="40" y="108"/>
                      </a:lnTo>
                      <a:lnTo>
                        <a:pt x="132" y="62"/>
                      </a:lnTo>
                      <a:lnTo>
                        <a:pt x="140" y="56"/>
                      </a:lnTo>
                      <a:lnTo>
                        <a:pt x="148" y="54"/>
                      </a:lnTo>
                      <a:lnTo>
                        <a:pt x="152" y="48"/>
                      </a:lnTo>
                      <a:lnTo>
                        <a:pt x="158" y="42"/>
                      </a:lnTo>
                      <a:lnTo>
                        <a:pt x="158" y="34"/>
                      </a:lnTo>
                      <a:lnTo>
                        <a:pt x="158" y="26"/>
                      </a:lnTo>
                      <a:close/>
                    </a:path>
                  </a:pathLst>
                </a:custGeom>
                <a:solidFill>
                  <a:srgbClr val="5252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4" name="Freeform 26"/>
                <p:cNvSpPr>
                  <a:spLocks/>
                </p:cNvSpPr>
                <p:nvPr/>
              </p:nvSpPr>
              <p:spPr bwMode="auto">
                <a:xfrm>
                  <a:off x="3249453" y="1397213"/>
                  <a:ext cx="150585" cy="98314"/>
                </a:xfrm>
                <a:custGeom>
                  <a:avLst/>
                  <a:gdLst>
                    <a:gd name="T0" fmla="*/ 2147483647 w 92"/>
                    <a:gd name="T1" fmla="*/ 0 h 62"/>
                    <a:gd name="T2" fmla="*/ 2147483647 w 92"/>
                    <a:gd name="T3" fmla="*/ 0 h 62"/>
                    <a:gd name="T4" fmla="*/ 2147483647 w 92"/>
                    <a:gd name="T5" fmla="*/ 2147483647 h 62"/>
                    <a:gd name="T6" fmla="*/ 2147483647 w 92"/>
                    <a:gd name="T7" fmla="*/ 2147483647 h 62"/>
                    <a:gd name="T8" fmla="*/ 2147483647 w 92"/>
                    <a:gd name="T9" fmla="*/ 2147483647 h 62"/>
                    <a:gd name="T10" fmla="*/ 2147483647 w 92"/>
                    <a:gd name="T11" fmla="*/ 2147483647 h 62"/>
                    <a:gd name="T12" fmla="*/ 0 w 92"/>
                    <a:gd name="T13" fmla="*/ 2147483647 h 62"/>
                    <a:gd name="T14" fmla="*/ 2147483647 w 92"/>
                    <a:gd name="T15" fmla="*/ 2147483647 h 62"/>
                    <a:gd name="T16" fmla="*/ 2147483647 w 92"/>
                    <a:gd name="T17" fmla="*/ 2147483647 h 62"/>
                    <a:gd name="T18" fmla="*/ 2147483647 w 92"/>
                    <a:gd name="T19" fmla="*/ 2147483647 h 62"/>
                    <a:gd name="T20" fmla="*/ 2147483647 w 92"/>
                    <a:gd name="T21" fmla="*/ 2147483647 h 62"/>
                    <a:gd name="T22" fmla="*/ 2147483647 w 92"/>
                    <a:gd name="T23" fmla="*/ 2147483647 h 62"/>
                    <a:gd name="T24" fmla="*/ 2147483647 w 92"/>
                    <a:gd name="T25" fmla="*/ 2147483647 h 62"/>
                    <a:gd name="T26" fmla="*/ 2147483647 w 92"/>
                    <a:gd name="T27" fmla="*/ 2147483647 h 62"/>
                    <a:gd name="T28" fmla="*/ 2147483647 w 92"/>
                    <a:gd name="T29" fmla="*/ 2147483647 h 62"/>
                    <a:gd name="T30" fmla="*/ 2147483647 w 92"/>
                    <a:gd name="T31" fmla="*/ 2147483647 h 62"/>
                    <a:gd name="T32" fmla="*/ 2147483647 w 92"/>
                    <a:gd name="T33" fmla="*/ 2147483647 h 62"/>
                    <a:gd name="T34" fmla="*/ 2147483647 w 92"/>
                    <a:gd name="T35" fmla="*/ 2147483647 h 62"/>
                    <a:gd name="T36" fmla="*/ 2147483647 w 92"/>
                    <a:gd name="T37" fmla="*/ 2147483647 h 62"/>
                    <a:gd name="T38" fmla="*/ 2147483647 w 92"/>
                    <a:gd name="T39" fmla="*/ 2147483647 h 62"/>
                    <a:gd name="T40" fmla="*/ 2147483647 w 92"/>
                    <a:gd name="T41" fmla="*/ 0 h 62"/>
                    <a:gd name="T42" fmla="*/ 2147483647 w 92"/>
                    <a:gd name="T43" fmla="*/ 0 h 62"/>
                    <a:gd name="T44" fmla="*/ 2147483647 w 92"/>
                    <a:gd name="T45" fmla="*/ 0 h 6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92"/>
                    <a:gd name="T70" fmla="*/ 0 h 62"/>
                    <a:gd name="T71" fmla="*/ 92 w 92"/>
                    <a:gd name="T72" fmla="*/ 62 h 6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92" h="62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36" y="10"/>
                      </a:lnTo>
                      <a:lnTo>
                        <a:pt x="12" y="16"/>
                      </a:lnTo>
                      <a:lnTo>
                        <a:pt x="18" y="30"/>
                      </a:lnTo>
                      <a:lnTo>
                        <a:pt x="0" y="34"/>
                      </a:lnTo>
                      <a:lnTo>
                        <a:pt x="8" y="50"/>
                      </a:lnTo>
                      <a:lnTo>
                        <a:pt x="12" y="56"/>
                      </a:lnTo>
                      <a:lnTo>
                        <a:pt x="18" y="58"/>
                      </a:lnTo>
                      <a:lnTo>
                        <a:pt x="26" y="62"/>
                      </a:lnTo>
                      <a:lnTo>
                        <a:pt x="34" y="58"/>
                      </a:lnTo>
                      <a:lnTo>
                        <a:pt x="42" y="56"/>
                      </a:lnTo>
                      <a:lnTo>
                        <a:pt x="92" y="30"/>
                      </a:lnTo>
                      <a:lnTo>
                        <a:pt x="80" y="26"/>
                      </a:lnTo>
                      <a:lnTo>
                        <a:pt x="68" y="20"/>
                      </a:lnTo>
                      <a:lnTo>
                        <a:pt x="60" y="10"/>
                      </a:lnTo>
                      <a:lnTo>
                        <a:pt x="6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3534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5" name="Freeform 27"/>
                <p:cNvSpPr>
                  <a:spLocks noEditPoints="1"/>
                </p:cNvSpPr>
                <p:nvPr/>
              </p:nvSpPr>
              <p:spPr bwMode="auto">
                <a:xfrm>
                  <a:off x="2476876" y="145371"/>
                  <a:ext cx="1198147" cy="1219073"/>
                </a:xfrm>
                <a:custGeom>
                  <a:avLst/>
                  <a:gdLst>
                    <a:gd name="T0" fmla="*/ 2147483647 w 754"/>
                    <a:gd name="T1" fmla="*/ 2147483647 h 768"/>
                    <a:gd name="T2" fmla="*/ 2147483647 w 754"/>
                    <a:gd name="T3" fmla="*/ 2147483647 h 768"/>
                    <a:gd name="T4" fmla="*/ 2147483647 w 754"/>
                    <a:gd name="T5" fmla="*/ 2147483647 h 768"/>
                    <a:gd name="T6" fmla="*/ 2147483647 w 754"/>
                    <a:gd name="T7" fmla="*/ 2147483647 h 768"/>
                    <a:gd name="T8" fmla="*/ 2147483647 w 754"/>
                    <a:gd name="T9" fmla="*/ 2147483647 h 768"/>
                    <a:gd name="T10" fmla="*/ 2147483647 w 754"/>
                    <a:gd name="T11" fmla="*/ 2147483647 h 768"/>
                    <a:gd name="T12" fmla="*/ 2147483647 w 754"/>
                    <a:gd name="T13" fmla="*/ 2147483647 h 768"/>
                    <a:gd name="T14" fmla="*/ 2147483647 w 754"/>
                    <a:gd name="T15" fmla="*/ 2147483647 h 768"/>
                    <a:gd name="T16" fmla="*/ 2147483647 w 754"/>
                    <a:gd name="T17" fmla="*/ 2147483647 h 768"/>
                    <a:gd name="T18" fmla="*/ 2147483647 w 754"/>
                    <a:gd name="T19" fmla="*/ 2147483647 h 768"/>
                    <a:gd name="T20" fmla="*/ 2147483647 w 754"/>
                    <a:gd name="T21" fmla="*/ 2147483647 h 768"/>
                    <a:gd name="T22" fmla="*/ 2147483647 w 754"/>
                    <a:gd name="T23" fmla="*/ 2147483647 h 768"/>
                    <a:gd name="T24" fmla="*/ 2147483647 w 754"/>
                    <a:gd name="T25" fmla="*/ 2147483647 h 768"/>
                    <a:gd name="T26" fmla="*/ 2147483647 w 754"/>
                    <a:gd name="T27" fmla="*/ 2147483647 h 768"/>
                    <a:gd name="T28" fmla="*/ 2147483647 w 754"/>
                    <a:gd name="T29" fmla="*/ 2147483647 h 768"/>
                    <a:gd name="T30" fmla="*/ 2147483647 w 754"/>
                    <a:gd name="T31" fmla="*/ 2147483647 h 768"/>
                    <a:gd name="T32" fmla="*/ 2147483647 w 754"/>
                    <a:gd name="T33" fmla="*/ 2147483647 h 768"/>
                    <a:gd name="T34" fmla="*/ 2147483647 w 754"/>
                    <a:gd name="T35" fmla="*/ 2147483647 h 768"/>
                    <a:gd name="T36" fmla="*/ 2147483647 w 754"/>
                    <a:gd name="T37" fmla="*/ 2147483647 h 768"/>
                    <a:gd name="T38" fmla="*/ 2147483647 w 754"/>
                    <a:gd name="T39" fmla="*/ 2147483647 h 768"/>
                    <a:gd name="T40" fmla="*/ 2147483647 w 754"/>
                    <a:gd name="T41" fmla="*/ 2147483647 h 768"/>
                    <a:gd name="T42" fmla="*/ 2147483647 w 754"/>
                    <a:gd name="T43" fmla="*/ 2147483647 h 768"/>
                    <a:gd name="T44" fmla="*/ 2147483647 w 754"/>
                    <a:gd name="T45" fmla="*/ 2147483647 h 768"/>
                    <a:gd name="T46" fmla="*/ 2147483647 w 754"/>
                    <a:gd name="T47" fmla="*/ 2147483647 h 768"/>
                    <a:gd name="T48" fmla="*/ 2147483647 w 754"/>
                    <a:gd name="T49" fmla="*/ 2147483647 h 768"/>
                    <a:gd name="T50" fmla="*/ 2147483647 w 754"/>
                    <a:gd name="T51" fmla="*/ 2147483647 h 768"/>
                    <a:gd name="T52" fmla="*/ 2147483647 w 754"/>
                    <a:gd name="T53" fmla="*/ 2147483647 h 768"/>
                    <a:gd name="T54" fmla="*/ 2147483647 w 754"/>
                    <a:gd name="T55" fmla="*/ 2147483647 h 768"/>
                    <a:gd name="T56" fmla="*/ 2147483647 w 754"/>
                    <a:gd name="T57" fmla="*/ 2147483647 h 768"/>
                    <a:gd name="T58" fmla="*/ 2147483647 w 754"/>
                    <a:gd name="T59" fmla="*/ 2147483647 h 768"/>
                    <a:gd name="T60" fmla="*/ 2147483647 w 754"/>
                    <a:gd name="T61" fmla="*/ 2147483647 h 768"/>
                    <a:gd name="T62" fmla="*/ 2147483647 w 754"/>
                    <a:gd name="T63" fmla="*/ 2147483647 h 768"/>
                    <a:gd name="T64" fmla="*/ 2147483647 w 754"/>
                    <a:gd name="T65" fmla="*/ 2147483647 h 768"/>
                    <a:gd name="T66" fmla="*/ 2147483647 w 754"/>
                    <a:gd name="T67" fmla="*/ 2147483647 h 768"/>
                    <a:gd name="T68" fmla="*/ 2147483647 w 754"/>
                    <a:gd name="T69" fmla="*/ 2147483647 h 768"/>
                    <a:gd name="T70" fmla="*/ 2147483647 w 754"/>
                    <a:gd name="T71" fmla="*/ 2147483647 h 768"/>
                    <a:gd name="T72" fmla="*/ 2147483647 w 754"/>
                    <a:gd name="T73" fmla="*/ 2147483647 h 768"/>
                    <a:gd name="T74" fmla="*/ 2147483647 w 754"/>
                    <a:gd name="T75" fmla="*/ 2147483647 h 768"/>
                    <a:gd name="T76" fmla="*/ 2147483647 w 754"/>
                    <a:gd name="T77" fmla="*/ 2147483647 h 768"/>
                    <a:gd name="T78" fmla="*/ 2147483647 w 754"/>
                    <a:gd name="T79" fmla="*/ 2147483647 h 768"/>
                    <a:gd name="T80" fmla="*/ 2147483647 w 754"/>
                    <a:gd name="T81" fmla="*/ 2147483647 h 768"/>
                    <a:gd name="T82" fmla="*/ 2147483647 w 754"/>
                    <a:gd name="T83" fmla="*/ 2147483647 h 768"/>
                    <a:gd name="T84" fmla="*/ 2147483647 w 754"/>
                    <a:gd name="T85" fmla="*/ 2147483647 h 768"/>
                    <a:gd name="T86" fmla="*/ 2147483647 w 754"/>
                    <a:gd name="T87" fmla="*/ 2147483647 h 768"/>
                    <a:gd name="T88" fmla="*/ 2147483647 w 754"/>
                    <a:gd name="T89" fmla="*/ 2147483647 h 768"/>
                    <a:gd name="T90" fmla="*/ 2147483647 w 754"/>
                    <a:gd name="T91" fmla="*/ 2147483647 h 768"/>
                    <a:gd name="T92" fmla="*/ 2147483647 w 754"/>
                    <a:gd name="T93" fmla="*/ 2147483647 h 768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754"/>
                    <a:gd name="T142" fmla="*/ 0 h 768"/>
                    <a:gd name="T143" fmla="*/ 754 w 754"/>
                    <a:gd name="T144" fmla="*/ 768 h 768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754" h="768">
                      <a:moveTo>
                        <a:pt x="52" y="542"/>
                      </a:moveTo>
                      <a:lnTo>
                        <a:pt x="52" y="542"/>
                      </a:lnTo>
                      <a:lnTo>
                        <a:pt x="38" y="506"/>
                      </a:lnTo>
                      <a:lnTo>
                        <a:pt x="28" y="472"/>
                      </a:lnTo>
                      <a:lnTo>
                        <a:pt x="22" y="438"/>
                      </a:lnTo>
                      <a:lnTo>
                        <a:pt x="20" y="400"/>
                      </a:lnTo>
                      <a:lnTo>
                        <a:pt x="18" y="364"/>
                      </a:lnTo>
                      <a:lnTo>
                        <a:pt x="22" y="330"/>
                      </a:lnTo>
                      <a:lnTo>
                        <a:pt x="30" y="294"/>
                      </a:lnTo>
                      <a:lnTo>
                        <a:pt x="42" y="262"/>
                      </a:lnTo>
                      <a:lnTo>
                        <a:pt x="54" y="228"/>
                      </a:lnTo>
                      <a:lnTo>
                        <a:pt x="70" y="198"/>
                      </a:lnTo>
                      <a:lnTo>
                        <a:pt x="90" y="168"/>
                      </a:lnTo>
                      <a:lnTo>
                        <a:pt x="114" y="140"/>
                      </a:lnTo>
                      <a:lnTo>
                        <a:pt x="138" y="116"/>
                      </a:lnTo>
                      <a:lnTo>
                        <a:pt x="166" y="92"/>
                      </a:lnTo>
                      <a:lnTo>
                        <a:pt x="194" y="70"/>
                      </a:lnTo>
                      <a:lnTo>
                        <a:pt x="228" y="54"/>
                      </a:lnTo>
                      <a:lnTo>
                        <a:pt x="262" y="40"/>
                      </a:lnTo>
                      <a:lnTo>
                        <a:pt x="296" y="30"/>
                      </a:lnTo>
                      <a:lnTo>
                        <a:pt x="334" y="22"/>
                      </a:lnTo>
                      <a:lnTo>
                        <a:pt x="368" y="20"/>
                      </a:lnTo>
                      <a:lnTo>
                        <a:pt x="402" y="18"/>
                      </a:lnTo>
                      <a:lnTo>
                        <a:pt x="436" y="22"/>
                      </a:lnTo>
                      <a:lnTo>
                        <a:pt x="470" y="30"/>
                      </a:lnTo>
                      <a:lnTo>
                        <a:pt x="504" y="40"/>
                      </a:lnTo>
                      <a:lnTo>
                        <a:pt x="534" y="54"/>
                      </a:lnTo>
                      <a:lnTo>
                        <a:pt x="566" y="70"/>
                      </a:lnTo>
                      <a:lnTo>
                        <a:pt x="594" y="88"/>
                      </a:lnTo>
                      <a:lnTo>
                        <a:pt x="622" y="112"/>
                      </a:lnTo>
                      <a:lnTo>
                        <a:pt x="646" y="138"/>
                      </a:lnTo>
                      <a:lnTo>
                        <a:pt x="670" y="166"/>
                      </a:lnTo>
                      <a:lnTo>
                        <a:pt x="688" y="194"/>
                      </a:lnTo>
                      <a:lnTo>
                        <a:pt x="706" y="228"/>
                      </a:lnTo>
                      <a:lnTo>
                        <a:pt x="720" y="262"/>
                      </a:lnTo>
                      <a:lnTo>
                        <a:pt x="728" y="296"/>
                      </a:lnTo>
                      <a:lnTo>
                        <a:pt x="734" y="332"/>
                      </a:lnTo>
                      <a:lnTo>
                        <a:pt x="738" y="368"/>
                      </a:lnTo>
                      <a:lnTo>
                        <a:pt x="736" y="404"/>
                      </a:lnTo>
                      <a:lnTo>
                        <a:pt x="734" y="438"/>
                      </a:lnTo>
                      <a:lnTo>
                        <a:pt x="724" y="474"/>
                      </a:lnTo>
                      <a:lnTo>
                        <a:pt x="714" y="506"/>
                      </a:lnTo>
                      <a:lnTo>
                        <a:pt x="700" y="540"/>
                      </a:lnTo>
                      <a:lnTo>
                        <a:pt x="682" y="572"/>
                      </a:lnTo>
                      <a:lnTo>
                        <a:pt x="664" y="600"/>
                      </a:lnTo>
                      <a:lnTo>
                        <a:pt x="644" y="628"/>
                      </a:lnTo>
                      <a:lnTo>
                        <a:pt x="618" y="652"/>
                      </a:lnTo>
                      <a:lnTo>
                        <a:pt x="592" y="676"/>
                      </a:lnTo>
                      <a:lnTo>
                        <a:pt x="560" y="698"/>
                      </a:lnTo>
                      <a:lnTo>
                        <a:pt x="526" y="716"/>
                      </a:lnTo>
                      <a:lnTo>
                        <a:pt x="494" y="730"/>
                      </a:lnTo>
                      <a:lnTo>
                        <a:pt x="458" y="740"/>
                      </a:lnTo>
                      <a:lnTo>
                        <a:pt x="424" y="748"/>
                      </a:lnTo>
                      <a:lnTo>
                        <a:pt x="388" y="750"/>
                      </a:lnTo>
                      <a:lnTo>
                        <a:pt x="354" y="750"/>
                      </a:lnTo>
                      <a:lnTo>
                        <a:pt x="320" y="746"/>
                      </a:lnTo>
                      <a:lnTo>
                        <a:pt x="286" y="740"/>
                      </a:lnTo>
                      <a:lnTo>
                        <a:pt x="252" y="730"/>
                      </a:lnTo>
                      <a:lnTo>
                        <a:pt x="220" y="714"/>
                      </a:lnTo>
                      <a:lnTo>
                        <a:pt x="192" y="700"/>
                      </a:lnTo>
                      <a:lnTo>
                        <a:pt x="164" y="680"/>
                      </a:lnTo>
                      <a:lnTo>
                        <a:pt x="136" y="658"/>
                      </a:lnTo>
                      <a:lnTo>
                        <a:pt x="110" y="634"/>
                      </a:lnTo>
                      <a:lnTo>
                        <a:pt x="88" y="604"/>
                      </a:lnTo>
                      <a:lnTo>
                        <a:pt x="68" y="574"/>
                      </a:lnTo>
                      <a:lnTo>
                        <a:pt x="52" y="542"/>
                      </a:lnTo>
                      <a:close/>
                      <a:moveTo>
                        <a:pt x="34" y="550"/>
                      </a:moveTo>
                      <a:lnTo>
                        <a:pt x="34" y="550"/>
                      </a:lnTo>
                      <a:lnTo>
                        <a:pt x="52" y="582"/>
                      </a:lnTo>
                      <a:lnTo>
                        <a:pt x="72" y="616"/>
                      </a:lnTo>
                      <a:lnTo>
                        <a:pt x="98" y="646"/>
                      </a:lnTo>
                      <a:lnTo>
                        <a:pt x="124" y="672"/>
                      </a:lnTo>
                      <a:lnTo>
                        <a:pt x="152" y="696"/>
                      </a:lnTo>
                      <a:lnTo>
                        <a:pt x="182" y="716"/>
                      </a:lnTo>
                      <a:lnTo>
                        <a:pt x="214" y="732"/>
                      </a:lnTo>
                      <a:lnTo>
                        <a:pt x="246" y="746"/>
                      </a:lnTo>
                      <a:lnTo>
                        <a:pt x="280" y="756"/>
                      </a:lnTo>
                      <a:lnTo>
                        <a:pt x="316" y="764"/>
                      </a:lnTo>
                      <a:lnTo>
                        <a:pt x="352" y="768"/>
                      </a:lnTo>
                      <a:lnTo>
                        <a:pt x="390" y="768"/>
                      </a:lnTo>
                      <a:lnTo>
                        <a:pt x="426" y="764"/>
                      </a:lnTo>
                      <a:lnTo>
                        <a:pt x="462" y="758"/>
                      </a:lnTo>
                      <a:lnTo>
                        <a:pt x="498" y="748"/>
                      </a:lnTo>
                      <a:lnTo>
                        <a:pt x="534" y="732"/>
                      </a:lnTo>
                      <a:lnTo>
                        <a:pt x="570" y="712"/>
                      </a:lnTo>
                      <a:lnTo>
                        <a:pt x="600" y="690"/>
                      </a:lnTo>
                      <a:lnTo>
                        <a:pt x="630" y="668"/>
                      </a:lnTo>
                      <a:lnTo>
                        <a:pt x="656" y="638"/>
                      </a:lnTo>
                      <a:lnTo>
                        <a:pt x="678" y="612"/>
                      </a:lnTo>
                      <a:lnTo>
                        <a:pt x="698" y="580"/>
                      </a:lnTo>
                      <a:lnTo>
                        <a:pt x="716" y="548"/>
                      </a:lnTo>
                      <a:lnTo>
                        <a:pt x="732" y="512"/>
                      </a:lnTo>
                      <a:lnTo>
                        <a:pt x="742" y="478"/>
                      </a:lnTo>
                      <a:lnTo>
                        <a:pt x="748" y="442"/>
                      </a:lnTo>
                      <a:lnTo>
                        <a:pt x="754" y="404"/>
                      </a:lnTo>
                      <a:lnTo>
                        <a:pt x="754" y="366"/>
                      </a:lnTo>
                      <a:lnTo>
                        <a:pt x="752" y="330"/>
                      </a:lnTo>
                      <a:lnTo>
                        <a:pt x="746" y="292"/>
                      </a:lnTo>
                      <a:lnTo>
                        <a:pt x="736" y="256"/>
                      </a:lnTo>
                      <a:lnTo>
                        <a:pt x="722" y="220"/>
                      </a:lnTo>
                      <a:lnTo>
                        <a:pt x="704" y="186"/>
                      </a:lnTo>
                      <a:lnTo>
                        <a:pt x="682" y="152"/>
                      </a:lnTo>
                      <a:lnTo>
                        <a:pt x="660" y="124"/>
                      </a:lnTo>
                      <a:lnTo>
                        <a:pt x="634" y="98"/>
                      </a:lnTo>
                      <a:lnTo>
                        <a:pt x="604" y="76"/>
                      </a:lnTo>
                      <a:lnTo>
                        <a:pt x="574" y="54"/>
                      </a:lnTo>
                      <a:lnTo>
                        <a:pt x="544" y="36"/>
                      </a:lnTo>
                      <a:lnTo>
                        <a:pt x="510" y="22"/>
                      </a:lnTo>
                      <a:lnTo>
                        <a:pt x="474" y="12"/>
                      </a:lnTo>
                      <a:lnTo>
                        <a:pt x="440" y="4"/>
                      </a:lnTo>
                      <a:lnTo>
                        <a:pt x="404" y="0"/>
                      </a:lnTo>
                      <a:lnTo>
                        <a:pt x="368" y="2"/>
                      </a:lnTo>
                      <a:lnTo>
                        <a:pt x="330" y="4"/>
                      </a:lnTo>
                      <a:lnTo>
                        <a:pt x="294" y="12"/>
                      </a:lnTo>
                      <a:lnTo>
                        <a:pt x="258" y="22"/>
                      </a:lnTo>
                      <a:lnTo>
                        <a:pt x="220" y="38"/>
                      </a:lnTo>
                      <a:lnTo>
                        <a:pt x="186" y="56"/>
                      </a:lnTo>
                      <a:lnTo>
                        <a:pt x="154" y="78"/>
                      </a:lnTo>
                      <a:lnTo>
                        <a:pt x="126" y="104"/>
                      </a:lnTo>
                      <a:lnTo>
                        <a:pt x="100" y="130"/>
                      </a:lnTo>
                      <a:lnTo>
                        <a:pt x="78" y="158"/>
                      </a:lnTo>
                      <a:lnTo>
                        <a:pt x="56" y="188"/>
                      </a:lnTo>
                      <a:lnTo>
                        <a:pt x="38" y="222"/>
                      </a:lnTo>
                      <a:lnTo>
                        <a:pt x="26" y="256"/>
                      </a:lnTo>
                      <a:lnTo>
                        <a:pt x="12" y="290"/>
                      </a:lnTo>
                      <a:lnTo>
                        <a:pt x="6" y="326"/>
                      </a:lnTo>
                      <a:lnTo>
                        <a:pt x="2" y="364"/>
                      </a:lnTo>
                      <a:lnTo>
                        <a:pt x="0" y="402"/>
                      </a:lnTo>
                      <a:lnTo>
                        <a:pt x="2" y="438"/>
                      </a:lnTo>
                      <a:lnTo>
                        <a:pt x="10" y="476"/>
                      </a:lnTo>
                      <a:lnTo>
                        <a:pt x="22" y="514"/>
                      </a:lnTo>
                      <a:lnTo>
                        <a:pt x="34" y="550"/>
                      </a:lnTo>
                      <a:close/>
                    </a:path>
                  </a:pathLst>
                </a:custGeom>
                <a:solidFill>
                  <a:srgbClr val="8587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6" name="Freeform 28"/>
                <p:cNvSpPr>
                  <a:spLocks/>
                </p:cNvSpPr>
                <p:nvPr/>
              </p:nvSpPr>
              <p:spPr bwMode="auto">
                <a:xfrm>
                  <a:off x="3701212" y="2367229"/>
                  <a:ext cx="85116" cy="45881"/>
                </a:xfrm>
                <a:custGeom>
                  <a:avLst/>
                  <a:gdLst>
                    <a:gd name="T0" fmla="*/ 2147483647 w 54"/>
                    <a:gd name="T1" fmla="*/ 2147483647 h 28"/>
                    <a:gd name="T2" fmla="*/ 2147483647 w 54"/>
                    <a:gd name="T3" fmla="*/ 2147483647 h 28"/>
                    <a:gd name="T4" fmla="*/ 2147483647 w 54"/>
                    <a:gd name="T5" fmla="*/ 2147483647 h 28"/>
                    <a:gd name="T6" fmla="*/ 2147483647 w 54"/>
                    <a:gd name="T7" fmla="*/ 2147483647 h 28"/>
                    <a:gd name="T8" fmla="*/ 2147483647 w 54"/>
                    <a:gd name="T9" fmla="*/ 2147483647 h 28"/>
                    <a:gd name="T10" fmla="*/ 2147483647 w 54"/>
                    <a:gd name="T11" fmla="*/ 2147483647 h 28"/>
                    <a:gd name="T12" fmla="*/ 2147483647 w 54"/>
                    <a:gd name="T13" fmla="*/ 2147483647 h 28"/>
                    <a:gd name="T14" fmla="*/ 0 w 54"/>
                    <a:gd name="T15" fmla="*/ 2147483647 h 28"/>
                    <a:gd name="T16" fmla="*/ 2147483647 w 54"/>
                    <a:gd name="T17" fmla="*/ 0 h 28"/>
                    <a:gd name="T18" fmla="*/ 2147483647 w 54"/>
                    <a:gd name="T19" fmla="*/ 0 h 28"/>
                    <a:gd name="T20" fmla="*/ 2147483647 w 54"/>
                    <a:gd name="T21" fmla="*/ 2147483647 h 28"/>
                    <a:gd name="T22" fmla="*/ 2147483647 w 54"/>
                    <a:gd name="T23" fmla="*/ 2147483647 h 28"/>
                    <a:gd name="T24" fmla="*/ 2147483647 w 54"/>
                    <a:gd name="T25" fmla="*/ 2147483647 h 28"/>
                    <a:gd name="T26" fmla="*/ 2147483647 w 54"/>
                    <a:gd name="T27" fmla="*/ 2147483647 h 28"/>
                    <a:gd name="T28" fmla="*/ 2147483647 w 54"/>
                    <a:gd name="T29" fmla="*/ 2147483647 h 28"/>
                    <a:gd name="T30" fmla="*/ 2147483647 w 54"/>
                    <a:gd name="T31" fmla="*/ 2147483647 h 28"/>
                    <a:gd name="T32" fmla="*/ 2147483647 w 54"/>
                    <a:gd name="T33" fmla="*/ 2147483647 h 2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4"/>
                    <a:gd name="T52" fmla="*/ 0 h 28"/>
                    <a:gd name="T53" fmla="*/ 54 w 54"/>
                    <a:gd name="T54" fmla="*/ 28 h 2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4" h="28">
                      <a:moveTo>
                        <a:pt x="54" y="18"/>
                      </a:moveTo>
                      <a:lnTo>
                        <a:pt x="36" y="26"/>
                      </a:lnTo>
                      <a:lnTo>
                        <a:pt x="30" y="28"/>
                      </a:lnTo>
                      <a:lnTo>
                        <a:pt x="24" y="28"/>
                      </a:lnTo>
                      <a:lnTo>
                        <a:pt x="12" y="24"/>
                      </a:lnTo>
                      <a:lnTo>
                        <a:pt x="6" y="16"/>
                      </a:lnTo>
                      <a:lnTo>
                        <a:pt x="0" y="8"/>
                      </a:lnTo>
                      <a:lnTo>
                        <a:pt x="20" y="0"/>
                      </a:lnTo>
                      <a:lnTo>
                        <a:pt x="24" y="8"/>
                      </a:lnTo>
                      <a:lnTo>
                        <a:pt x="32" y="14"/>
                      </a:lnTo>
                      <a:lnTo>
                        <a:pt x="42" y="20"/>
                      </a:lnTo>
                      <a:lnTo>
                        <a:pt x="48" y="20"/>
                      </a:lnTo>
                      <a:lnTo>
                        <a:pt x="54" y="18"/>
                      </a:lnTo>
                      <a:close/>
                    </a:path>
                  </a:pathLst>
                </a:custGeom>
                <a:solidFill>
                  <a:srgbClr val="A2A4A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7" name="Freeform 29"/>
                <p:cNvSpPr>
                  <a:spLocks/>
                </p:cNvSpPr>
                <p:nvPr/>
              </p:nvSpPr>
              <p:spPr bwMode="auto">
                <a:xfrm>
                  <a:off x="3373849" y="1633163"/>
                  <a:ext cx="347007" cy="727514"/>
                </a:xfrm>
                <a:custGeom>
                  <a:avLst/>
                  <a:gdLst>
                    <a:gd name="T0" fmla="*/ 2147483647 w 218"/>
                    <a:gd name="T1" fmla="*/ 0 h 462"/>
                    <a:gd name="T2" fmla="*/ 2147483647 w 218"/>
                    <a:gd name="T3" fmla="*/ 2147483647 h 462"/>
                    <a:gd name="T4" fmla="*/ 2147483647 w 218"/>
                    <a:gd name="T5" fmla="*/ 2147483647 h 462"/>
                    <a:gd name="T6" fmla="*/ 0 w 218"/>
                    <a:gd name="T7" fmla="*/ 2147483647 h 462"/>
                    <a:gd name="T8" fmla="*/ 2147483647 w 218"/>
                    <a:gd name="T9" fmla="*/ 0 h 462"/>
                    <a:gd name="T10" fmla="*/ 2147483647 w 218"/>
                    <a:gd name="T11" fmla="*/ 0 h 4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18"/>
                    <a:gd name="T19" fmla="*/ 0 h 462"/>
                    <a:gd name="T20" fmla="*/ 218 w 218"/>
                    <a:gd name="T21" fmla="*/ 462 h 46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18" h="462">
                      <a:moveTo>
                        <a:pt x="18" y="0"/>
                      </a:moveTo>
                      <a:lnTo>
                        <a:pt x="218" y="456"/>
                      </a:lnTo>
                      <a:lnTo>
                        <a:pt x="200" y="462"/>
                      </a:lnTo>
                      <a:lnTo>
                        <a:pt x="0" y="1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A2A4A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8" name="Freeform 30"/>
                <p:cNvSpPr>
                  <a:spLocks/>
                </p:cNvSpPr>
                <p:nvPr/>
              </p:nvSpPr>
              <p:spPr bwMode="auto">
                <a:xfrm>
                  <a:off x="3360754" y="1547961"/>
                  <a:ext cx="45833" cy="91758"/>
                </a:xfrm>
                <a:custGeom>
                  <a:avLst/>
                  <a:gdLst>
                    <a:gd name="T0" fmla="*/ 2147483647 w 30"/>
                    <a:gd name="T1" fmla="*/ 2147483647 h 56"/>
                    <a:gd name="T2" fmla="*/ 2147483647 w 30"/>
                    <a:gd name="T3" fmla="*/ 2147483647 h 56"/>
                    <a:gd name="T4" fmla="*/ 2147483647 w 30"/>
                    <a:gd name="T5" fmla="*/ 2147483647 h 56"/>
                    <a:gd name="T6" fmla="*/ 0 w 30"/>
                    <a:gd name="T7" fmla="*/ 2147483647 h 56"/>
                    <a:gd name="T8" fmla="*/ 0 w 30"/>
                    <a:gd name="T9" fmla="*/ 2147483647 h 56"/>
                    <a:gd name="T10" fmla="*/ 2147483647 w 30"/>
                    <a:gd name="T11" fmla="*/ 2147483647 h 56"/>
                    <a:gd name="T12" fmla="*/ 2147483647 w 30"/>
                    <a:gd name="T13" fmla="*/ 2147483647 h 56"/>
                    <a:gd name="T14" fmla="*/ 2147483647 w 30"/>
                    <a:gd name="T15" fmla="*/ 2147483647 h 56"/>
                    <a:gd name="T16" fmla="*/ 2147483647 w 30"/>
                    <a:gd name="T17" fmla="*/ 2147483647 h 56"/>
                    <a:gd name="T18" fmla="*/ 2147483647 w 30"/>
                    <a:gd name="T19" fmla="*/ 0 h 56"/>
                    <a:gd name="T20" fmla="*/ 2147483647 w 30"/>
                    <a:gd name="T21" fmla="*/ 0 h 56"/>
                    <a:gd name="T22" fmla="*/ 2147483647 w 30"/>
                    <a:gd name="T23" fmla="*/ 2147483647 h 56"/>
                    <a:gd name="T24" fmla="*/ 2147483647 w 30"/>
                    <a:gd name="T25" fmla="*/ 2147483647 h 56"/>
                    <a:gd name="T26" fmla="*/ 2147483647 w 30"/>
                    <a:gd name="T27" fmla="*/ 2147483647 h 56"/>
                    <a:gd name="T28" fmla="*/ 2147483647 w 30"/>
                    <a:gd name="T29" fmla="*/ 2147483647 h 56"/>
                    <a:gd name="T30" fmla="*/ 2147483647 w 30"/>
                    <a:gd name="T31" fmla="*/ 2147483647 h 56"/>
                    <a:gd name="T32" fmla="*/ 2147483647 w 30"/>
                    <a:gd name="T33" fmla="*/ 2147483647 h 56"/>
                    <a:gd name="T34" fmla="*/ 2147483647 w 30"/>
                    <a:gd name="T35" fmla="*/ 2147483647 h 56"/>
                    <a:gd name="T36" fmla="*/ 2147483647 w 30"/>
                    <a:gd name="T37" fmla="*/ 2147483647 h 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0"/>
                    <a:gd name="T58" fmla="*/ 0 h 56"/>
                    <a:gd name="T59" fmla="*/ 30 w 30"/>
                    <a:gd name="T60" fmla="*/ 56 h 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0" h="56">
                      <a:moveTo>
                        <a:pt x="16" y="44"/>
                      </a:moveTo>
                      <a:lnTo>
                        <a:pt x="2" y="56"/>
                      </a:ln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4" y="24"/>
                      </a:lnTo>
                      <a:lnTo>
                        <a:pt x="10" y="14"/>
                      </a:lnTo>
                      <a:lnTo>
                        <a:pt x="14" y="12"/>
                      </a:lnTo>
                      <a:lnTo>
                        <a:pt x="30" y="0"/>
                      </a:lnTo>
                      <a:lnTo>
                        <a:pt x="26" y="6"/>
                      </a:lnTo>
                      <a:lnTo>
                        <a:pt x="20" y="12"/>
                      </a:lnTo>
                      <a:lnTo>
                        <a:pt x="18" y="16"/>
                      </a:lnTo>
                      <a:lnTo>
                        <a:pt x="16" y="26"/>
                      </a:lnTo>
                      <a:lnTo>
                        <a:pt x="16" y="34"/>
                      </a:lnTo>
                      <a:lnTo>
                        <a:pt x="16" y="44"/>
                      </a:lnTo>
                      <a:close/>
                    </a:path>
                  </a:pathLst>
                </a:custGeom>
                <a:solidFill>
                  <a:srgbClr val="A2A4A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9" name="Freeform 31"/>
                <p:cNvSpPr>
                  <a:spLocks/>
                </p:cNvSpPr>
                <p:nvPr/>
              </p:nvSpPr>
              <p:spPr bwMode="auto">
                <a:xfrm>
                  <a:off x="3360754" y="1443095"/>
                  <a:ext cx="124400" cy="98310"/>
                </a:xfrm>
                <a:custGeom>
                  <a:avLst/>
                  <a:gdLst>
                    <a:gd name="T0" fmla="*/ 2147483647 w 80"/>
                    <a:gd name="T1" fmla="*/ 2147483647 h 60"/>
                    <a:gd name="T2" fmla="*/ 2147483647 w 80"/>
                    <a:gd name="T3" fmla="*/ 2147483647 h 60"/>
                    <a:gd name="T4" fmla="*/ 2147483647 w 80"/>
                    <a:gd name="T5" fmla="*/ 0 h 60"/>
                    <a:gd name="T6" fmla="*/ 2147483647 w 80"/>
                    <a:gd name="T7" fmla="*/ 0 h 60"/>
                    <a:gd name="T8" fmla="*/ 2147483647 w 80"/>
                    <a:gd name="T9" fmla="*/ 2147483647 h 60"/>
                    <a:gd name="T10" fmla="*/ 2147483647 w 80"/>
                    <a:gd name="T11" fmla="*/ 2147483647 h 60"/>
                    <a:gd name="T12" fmla="*/ 0 w 80"/>
                    <a:gd name="T13" fmla="*/ 2147483647 h 60"/>
                    <a:gd name="T14" fmla="*/ 0 w 80"/>
                    <a:gd name="T15" fmla="*/ 2147483647 h 60"/>
                    <a:gd name="T16" fmla="*/ 2147483647 w 80"/>
                    <a:gd name="T17" fmla="*/ 2147483647 h 60"/>
                    <a:gd name="T18" fmla="*/ 2147483647 w 80"/>
                    <a:gd name="T19" fmla="*/ 2147483647 h 60"/>
                    <a:gd name="T20" fmla="*/ 2147483647 w 80"/>
                    <a:gd name="T21" fmla="*/ 2147483647 h 60"/>
                    <a:gd name="T22" fmla="*/ 2147483647 w 80"/>
                    <a:gd name="T23" fmla="*/ 2147483647 h 60"/>
                    <a:gd name="T24" fmla="*/ 2147483647 w 80"/>
                    <a:gd name="T25" fmla="*/ 2147483647 h 60"/>
                    <a:gd name="T26" fmla="*/ 2147483647 w 80"/>
                    <a:gd name="T27" fmla="*/ 2147483647 h 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0"/>
                    <a:gd name="T43" fmla="*/ 0 h 60"/>
                    <a:gd name="T44" fmla="*/ 80 w 80"/>
                    <a:gd name="T45" fmla="*/ 60 h 6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0" h="60">
                      <a:moveTo>
                        <a:pt x="76" y="20"/>
                      </a:moveTo>
                      <a:lnTo>
                        <a:pt x="76" y="20"/>
                      </a:lnTo>
                      <a:lnTo>
                        <a:pt x="66" y="0"/>
                      </a:lnTo>
                      <a:lnTo>
                        <a:pt x="16" y="26"/>
                      </a:lnTo>
                      <a:lnTo>
                        <a:pt x="0" y="34"/>
                      </a:lnTo>
                      <a:lnTo>
                        <a:pt x="12" y="60"/>
                      </a:lnTo>
                      <a:lnTo>
                        <a:pt x="80" y="26"/>
                      </a:lnTo>
                      <a:lnTo>
                        <a:pt x="76" y="20"/>
                      </a:lnTo>
                      <a:close/>
                    </a:path>
                  </a:pathLst>
                </a:custGeom>
                <a:solidFill>
                  <a:srgbClr val="5252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60" name="Freeform 34"/>
                <p:cNvSpPr>
                  <a:spLocks/>
                </p:cNvSpPr>
                <p:nvPr/>
              </p:nvSpPr>
              <p:spPr bwMode="auto">
                <a:xfrm>
                  <a:off x="3354209" y="1488972"/>
                  <a:ext cx="58923" cy="52433"/>
                </a:xfrm>
                <a:custGeom>
                  <a:avLst/>
                  <a:gdLst>
                    <a:gd name="T0" fmla="*/ 2147483647 w 34"/>
                    <a:gd name="T1" fmla="*/ 0 h 32"/>
                    <a:gd name="T2" fmla="*/ 2147483647 w 34"/>
                    <a:gd name="T3" fmla="*/ 0 h 32"/>
                    <a:gd name="T4" fmla="*/ 2147483647 w 34"/>
                    <a:gd name="T5" fmla="*/ 2147483647 h 32"/>
                    <a:gd name="T6" fmla="*/ 2147483647 w 34"/>
                    <a:gd name="T7" fmla="*/ 2147483647 h 32"/>
                    <a:gd name="T8" fmla="*/ 0 w 34"/>
                    <a:gd name="T9" fmla="*/ 2147483647 h 32"/>
                    <a:gd name="T10" fmla="*/ 0 w 34"/>
                    <a:gd name="T11" fmla="*/ 2147483647 h 32"/>
                    <a:gd name="T12" fmla="*/ 2147483647 w 34"/>
                    <a:gd name="T13" fmla="*/ 2147483647 h 32"/>
                    <a:gd name="T14" fmla="*/ 2147483647 w 34"/>
                    <a:gd name="T15" fmla="*/ 2147483647 h 32"/>
                    <a:gd name="T16" fmla="*/ 2147483647 w 34"/>
                    <a:gd name="T17" fmla="*/ 2147483647 h 32"/>
                    <a:gd name="T18" fmla="*/ 2147483647 w 34"/>
                    <a:gd name="T19" fmla="*/ 2147483647 h 32"/>
                    <a:gd name="T20" fmla="*/ 2147483647 w 34"/>
                    <a:gd name="T21" fmla="*/ 2147483647 h 32"/>
                    <a:gd name="T22" fmla="*/ 2147483647 w 34"/>
                    <a:gd name="T23" fmla="*/ 0 h 32"/>
                    <a:gd name="T24" fmla="*/ 2147483647 w 34"/>
                    <a:gd name="T25" fmla="*/ 0 h 32"/>
                    <a:gd name="T26" fmla="*/ 2147483647 w 34"/>
                    <a:gd name="T27" fmla="*/ 0 h 3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4"/>
                    <a:gd name="T43" fmla="*/ 0 h 32"/>
                    <a:gd name="T44" fmla="*/ 34 w 34"/>
                    <a:gd name="T45" fmla="*/ 32 h 3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4" h="32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2"/>
                      </a:lnTo>
                      <a:lnTo>
                        <a:pt x="0" y="8"/>
                      </a:lnTo>
                      <a:lnTo>
                        <a:pt x="12" y="32"/>
                      </a:lnTo>
                      <a:lnTo>
                        <a:pt x="34" y="20"/>
                      </a:lnTo>
                      <a:lnTo>
                        <a:pt x="24" y="12"/>
                      </a:lnTo>
                      <a:lnTo>
                        <a:pt x="20" y="6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3534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61" name="Freeform 35"/>
                <p:cNvSpPr>
                  <a:spLocks/>
                </p:cNvSpPr>
                <p:nvPr/>
              </p:nvSpPr>
              <p:spPr bwMode="auto">
                <a:xfrm>
                  <a:off x="3570267" y="1810127"/>
                  <a:ext cx="353552" cy="131083"/>
                </a:xfrm>
                <a:custGeom>
                  <a:avLst/>
                  <a:gdLst>
                    <a:gd name="T0" fmla="*/ 2147483647 w 222"/>
                    <a:gd name="T1" fmla="*/ 2147483647 h 82"/>
                    <a:gd name="T2" fmla="*/ 2147483647 w 222"/>
                    <a:gd name="T3" fmla="*/ 2147483647 h 82"/>
                    <a:gd name="T4" fmla="*/ 2147483647 w 222"/>
                    <a:gd name="T5" fmla="*/ 2147483647 h 82"/>
                    <a:gd name="T6" fmla="*/ 2147483647 w 222"/>
                    <a:gd name="T7" fmla="*/ 2147483647 h 82"/>
                    <a:gd name="T8" fmla="*/ 2147483647 w 222"/>
                    <a:gd name="T9" fmla="*/ 2147483647 h 82"/>
                    <a:gd name="T10" fmla="*/ 2147483647 w 222"/>
                    <a:gd name="T11" fmla="*/ 2147483647 h 82"/>
                    <a:gd name="T12" fmla="*/ 2147483647 w 222"/>
                    <a:gd name="T13" fmla="*/ 2147483647 h 82"/>
                    <a:gd name="T14" fmla="*/ 2147483647 w 222"/>
                    <a:gd name="T15" fmla="*/ 2147483647 h 82"/>
                    <a:gd name="T16" fmla="*/ 2147483647 w 222"/>
                    <a:gd name="T17" fmla="*/ 2147483647 h 82"/>
                    <a:gd name="T18" fmla="*/ 2147483647 w 222"/>
                    <a:gd name="T19" fmla="*/ 2147483647 h 82"/>
                    <a:gd name="T20" fmla="*/ 2147483647 w 222"/>
                    <a:gd name="T21" fmla="*/ 2147483647 h 82"/>
                    <a:gd name="T22" fmla="*/ 2147483647 w 222"/>
                    <a:gd name="T23" fmla="*/ 0 h 82"/>
                    <a:gd name="T24" fmla="*/ 2147483647 w 222"/>
                    <a:gd name="T25" fmla="*/ 0 h 82"/>
                    <a:gd name="T26" fmla="*/ 2147483647 w 222"/>
                    <a:gd name="T27" fmla="*/ 2147483647 h 82"/>
                    <a:gd name="T28" fmla="*/ 2147483647 w 222"/>
                    <a:gd name="T29" fmla="*/ 2147483647 h 82"/>
                    <a:gd name="T30" fmla="*/ 2147483647 w 222"/>
                    <a:gd name="T31" fmla="*/ 2147483647 h 82"/>
                    <a:gd name="T32" fmla="*/ 2147483647 w 222"/>
                    <a:gd name="T33" fmla="*/ 2147483647 h 82"/>
                    <a:gd name="T34" fmla="*/ 0 w 222"/>
                    <a:gd name="T35" fmla="*/ 2147483647 h 82"/>
                    <a:gd name="T36" fmla="*/ 0 w 222"/>
                    <a:gd name="T37" fmla="*/ 2147483647 h 82"/>
                    <a:gd name="T38" fmla="*/ 2147483647 w 222"/>
                    <a:gd name="T39" fmla="*/ 2147483647 h 82"/>
                    <a:gd name="T40" fmla="*/ 2147483647 w 222"/>
                    <a:gd name="T41" fmla="*/ 2147483647 h 82"/>
                    <a:gd name="T42" fmla="*/ 2147483647 w 222"/>
                    <a:gd name="T43" fmla="*/ 2147483647 h 82"/>
                    <a:gd name="T44" fmla="*/ 2147483647 w 222"/>
                    <a:gd name="T45" fmla="*/ 2147483647 h 82"/>
                    <a:gd name="T46" fmla="*/ 2147483647 w 222"/>
                    <a:gd name="T47" fmla="*/ 2147483647 h 82"/>
                    <a:gd name="T48" fmla="*/ 2147483647 w 222"/>
                    <a:gd name="T49" fmla="*/ 2147483647 h 82"/>
                    <a:gd name="T50" fmla="*/ 2147483647 w 222"/>
                    <a:gd name="T51" fmla="*/ 2147483647 h 82"/>
                    <a:gd name="T52" fmla="*/ 2147483647 w 222"/>
                    <a:gd name="T53" fmla="*/ 2147483647 h 82"/>
                    <a:gd name="T54" fmla="*/ 2147483647 w 222"/>
                    <a:gd name="T55" fmla="*/ 2147483647 h 82"/>
                    <a:gd name="T56" fmla="*/ 2147483647 w 222"/>
                    <a:gd name="T57" fmla="*/ 2147483647 h 82"/>
                    <a:gd name="T58" fmla="*/ 2147483647 w 222"/>
                    <a:gd name="T59" fmla="*/ 2147483647 h 82"/>
                    <a:gd name="T60" fmla="*/ 2147483647 w 222"/>
                    <a:gd name="T61" fmla="*/ 2147483647 h 82"/>
                    <a:gd name="T62" fmla="*/ 2147483647 w 222"/>
                    <a:gd name="T63" fmla="*/ 2147483647 h 82"/>
                    <a:gd name="T64" fmla="*/ 2147483647 w 222"/>
                    <a:gd name="T65" fmla="*/ 2147483647 h 82"/>
                    <a:gd name="T66" fmla="*/ 2147483647 w 222"/>
                    <a:gd name="T67" fmla="*/ 2147483647 h 82"/>
                    <a:gd name="T68" fmla="*/ 2147483647 w 222"/>
                    <a:gd name="T69" fmla="*/ 2147483647 h 82"/>
                    <a:gd name="T70" fmla="*/ 2147483647 w 222"/>
                    <a:gd name="T71" fmla="*/ 2147483647 h 82"/>
                    <a:gd name="T72" fmla="*/ 2147483647 w 222"/>
                    <a:gd name="T73" fmla="*/ 2147483647 h 82"/>
                    <a:gd name="T74" fmla="*/ 2147483647 w 222"/>
                    <a:gd name="T75" fmla="*/ 2147483647 h 82"/>
                    <a:gd name="T76" fmla="*/ 2147483647 w 222"/>
                    <a:gd name="T77" fmla="*/ 2147483647 h 82"/>
                    <a:gd name="T78" fmla="*/ 2147483647 w 222"/>
                    <a:gd name="T79" fmla="*/ 2147483647 h 82"/>
                    <a:gd name="T80" fmla="*/ 2147483647 w 222"/>
                    <a:gd name="T81" fmla="*/ 2147483647 h 82"/>
                    <a:gd name="T82" fmla="*/ 2147483647 w 222"/>
                    <a:gd name="T83" fmla="*/ 2147483647 h 82"/>
                    <a:gd name="T84" fmla="*/ 2147483647 w 222"/>
                    <a:gd name="T85" fmla="*/ 2147483647 h 82"/>
                    <a:gd name="T86" fmla="*/ 2147483647 w 222"/>
                    <a:gd name="T87" fmla="*/ 2147483647 h 8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222"/>
                    <a:gd name="T133" fmla="*/ 0 h 82"/>
                    <a:gd name="T134" fmla="*/ 222 w 222"/>
                    <a:gd name="T135" fmla="*/ 82 h 82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222" h="82">
                      <a:moveTo>
                        <a:pt x="204" y="14"/>
                      </a:moveTo>
                      <a:lnTo>
                        <a:pt x="204" y="14"/>
                      </a:lnTo>
                      <a:lnTo>
                        <a:pt x="192" y="14"/>
                      </a:lnTo>
                      <a:lnTo>
                        <a:pt x="176" y="14"/>
                      </a:lnTo>
                      <a:lnTo>
                        <a:pt x="148" y="14"/>
                      </a:lnTo>
                      <a:lnTo>
                        <a:pt x="92" y="14"/>
                      </a:lnTo>
                      <a:lnTo>
                        <a:pt x="78" y="12"/>
                      </a:lnTo>
                      <a:lnTo>
                        <a:pt x="62" y="6"/>
                      </a:lnTo>
                      <a:lnTo>
                        <a:pt x="48" y="2"/>
                      </a:lnTo>
                      <a:lnTo>
                        <a:pt x="34" y="0"/>
                      </a:lnTo>
                      <a:lnTo>
                        <a:pt x="18" y="2"/>
                      </a:lnTo>
                      <a:lnTo>
                        <a:pt x="10" y="4"/>
                      </a:lnTo>
                      <a:lnTo>
                        <a:pt x="4" y="8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0" y="34"/>
                      </a:lnTo>
                      <a:lnTo>
                        <a:pt x="14" y="38"/>
                      </a:lnTo>
                      <a:lnTo>
                        <a:pt x="22" y="40"/>
                      </a:lnTo>
                      <a:lnTo>
                        <a:pt x="36" y="44"/>
                      </a:lnTo>
                      <a:lnTo>
                        <a:pt x="64" y="48"/>
                      </a:lnTo>
                      <a:lnTo>
                        <a:pt x="94" y="56"/>
                      </a:lnTo>
                      <a:lnTo>
                        <a:pt x="124" y="66"/>
                      </a:lnTo>
                      <a:lnTo>
                        <a:pt x="150" y="72"/>
                      </a:lnTo>
                      <a:lnTo>
                        <a:pt x="176" y="76"/>
                      </a:lnTo>
                      <a:lnTo>
                        <a:pt x="214" y="82"/>
                      </a:lnTo>
                      <a:lnTo>
                        <a:pt x="216" y="80"/>
                      </a:lnTo>
                      <a:lnTo>
                        <a:pt x="218" y="78"/>
                      </a:lnTo>
                      <a:lnTo>
                        <a:pt x="220" y="68"/>
                      </a:lnTo>
                      <a:lnTo>
                        <a:pt x="222" y="52"/>
                      </a:lnTo>
                      <a:lnTo>
                        <a:pt x="220" y="42"/>
                      </a:lnTo>
                      <a:lnTo>
                        <a:pt x="216" y="32"/>
                      </a:lnTo>
                      <a:lnTo>
                        <a:pt x="210" y="22"/>
                      </a:lnTo>
                      <a:lnTo>
                        <a:pt x="204" y="14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62" name="Freeform 36"/>
                <p:cNvSpPr>
                  <a:spLocks/>
                </p:cNvSpPr>
                <p:nvPr/>
              </p:nvSpPr>
              <p:spPr bwMode="auto">
                <a:xfrm>
                  <a:off x="3570267" y="1810127"/>
                  <a:ext cx="353552" cy="131083"/>
                </a:xfrm>
                <a:custGeom>
                  <a:avLst/>
                  <a:gdLst>
                    <a:gd name="T0" fmla="*/ 2147483647 w 222"/>
                    <a:gd name="T1" fmla="*/ 2147483647 h 82"/>
                    <a:gd name="T2" fmla="*/ 2147483647 w 222"/>
                    <a:gd name="T3" fmla="*/ 2147483647 h 82"/>
                    <a:gd name="T4" fmla="*/ 2147483647 w 222"/>
                    <a:gd name="T5" fmla="*/ 2147483647 h 82"/>
                    <a:gd name="T6" fmla="*/ 2147483647 w 222"/>
                    <a:gd name="T7" fmla="*/ 2147483647 h 82"/>
                    <a:gd name="T8" fmla="*/ 2147483647 w 222"/>
                    <a:gd name="T9" fmla="*/ 2147483647 h 82"/>
                    <a:gd name="T10" fmla="*/ 2147483647 w 222"/>
                    <a:gd name="T11" fmla="*/ 2147483647 h 82"/>
                    <a:gd name="T12" fmla="*/ 2147483647 w 222"/>
                    <a:gd name="T13" fmla="*/ 2147483647 h 82"/>
                    <a:gd name="T14" fmla="*/ 2147483647 w 222"/>
                    <a:gd name="T15" fmla="*/ 2147483647 h 82"/>
                    <a:gd name="T16" fmla="*/ 2147483647 w 222"/>
                    <a:gd name="T17" fmla="*/ 2147483647 h 82"/>
                    <a:gd name="T18" fmla="*/ 2147483647 w 222"/>
                    <a:gd name="T19" fmla="*/ 2147483647 h 82"/>
                    <a:gd name="T20" fmla="*/ 2147483647 w 222"/>
                    <a:gd name="T21" fmla="*/ 2147483647 h 82"/>
                    <a:gd name="T22" fmla="*/ 2147483647 w 222"/>
                    <a:gd name="T23" fmla="*/ 0 h 82"/>
                    <a:gd name="T24" fmla="*/ 2147483647 w 222"/>
                    <a:gd name="T25" fmla="*/ 0 h 82"/>
                    <a:gd name="T26" fmla="*/ 2147483647 w 222"/>
                    <a:gd name="T27" fmla="*/ 2147483647 h 82"/>
                    <a:gd name="T28" fmla="*/ 2147483647 w 222"/>
                    <a:gd name="T29" fmla="*/ 2147483647 h 82"/>
                    <a:gd name="T30" fmla="*/ 2147483647 w 222"/>
                    <a:gd name="T31" fmla="*/ 2147483647 h 82"/>
                    <a:gd name="T32" fmla="*/ 2147483647 w 222"/>
                    <a:gd name="T33" fmla="*/ 2147483647 h 82"/>
                    <a:gd name="T34" fmla="*/ 0 w 222"/>
                    <a:gd name="T35" fmla="*/ 2147483647 h 82"/>
                    <a:gd name="T36" fmla="*/ 0 w 222"/>
                    <a:gd name="T37" fmla="*/ 2147483647 h 82"/>
                    <a:gd name="T38" fmla="*/ 2147483647 w 222"/>
                    <a:gd name="T39" fmla="*/ 2147483647 h 82"/>
                    <a:gd name="T40" fmla="*/ 2147483647 w 222"/>
                    <a:gd name="T41" fmla="*/ 2147483647 h 82"/>
                    <a:gd name="T42" fmla="*/ 2147483647 w 222"/>
                    <a:gd name="T43" fmla="*/ 2147483647 h 82"/>
                    <a:gd name="T44" fmla="*/ 2147483647 w 222"/>
                    <a:gd name="T45" fmla="*/ 2147483647 h 82"/>
                    <a:gd name="T46" fmla="*/ 2147483647 w 222"/>
                    <a:gd name="T47" fmla="*/ 2147483647 h 82"/>
                    <a:gd name="T48" fmla="*/ 2147483647 w 222"/>
                    <a:gd name="T49" fmla="*/ 2147483647 h 82"/>
                    <a:gd name="T50" fmla="*/ 2147483647 w 222"/>
                    <a:gd name="T51" fmla="*/ 2147483647 h 82"/>
                    <a:gd name="T52" fmla="*/ 2147483647 w 222"/>
                    <a:gd name="T53" fmla="*/ 2147483647 h 82"/>
                    <a:gd name="T54" fmla="*/ 2147483647 w 222"/>
                    <a:gd name="T55" fmla="*/ 2147483647 h 82"/>
                    <a:gd name="T56" fmla="*/ 2147483647 w 222"/>
                    <a:gd name="T57" fmla="*/ 2147483647 h 82"/>
                    <a:gd name="T58" fmla="*/ 2147483647 w 222"/>
                    <a:gd name="T59" fmla="*/ 2147483647 h 82"/>
                    <a:gd name="T60" fmla="*/ 2147483647 w 222"/>
                    <a:gd name="T61" fmla="*/ 2147483647 h 82"/>
                    <a:gd name="T62" fmla="*/ 2147483647 w 222"/>
                    <a:gd name="T63" fmla="*/ 2147483647 h 82"/>
                    <a:gd name="T64" fmla="*/ 2147483647 w 222"/>
                    <a:gd name="T65" fmla="*/ 2147483647 h 82"/>
                    <a:gd name="T66" fmla="*/ 2147483647 w 222"/>
                    <a:gd name="T67" fmla="*/ 2147483647 h 82"/>
                    <a:gd name="T68" fmla="*/ 2147483647 w 222"/>
                    <a:gd name="T69" fmla="*/ 2147483647 h 82"/>
                    <a:gd name="T70" fmla="*/ 2147483647 w 222"/>
                    <a:gd name="T71" fmla="*/ 2147483647 h 82"/>
                    <a:gd name="T72" fmla="*/ 2147483647 w 222"/>
                    <a:gd name="T73" fmla="*/ 2147483647 h 82"/>
                    <a:gd name="T74" fmla="*/ 2147483647 w 222"/>
                    <a:gd name="T75" fmla="*/ 2147483647 h 82"/>
                    <a:gd name="T76" fmla="*/ 2147483647 w 222"/>
                    <a:gd name="T77" fmla="*/ 2147483647 h 82"/>
                    <a:gd name="T78" fmla="*/ 2147483647 w 222"/>
                    <a:gd name="T79" fmla="*/ 2147483647 h 82"/>
                    <a:gd name="T80" fmla="*/ 2147483647 w 222"/>
                    <a:gd name="T81" fmla="*/ 2147483647 h 82"/>
                    <a:gd name="T82" fmla="*/ 2147483647 w 222"/>
                    <a:gd name="T83" fmla="*/ 2147483647 h 82"/>
                    <a:gd name="T84" fmla="*/ 2147483647 w 222"/>
                    <a:gd name="T85" fmla="*/ 2147483647 h 82"/>
                    <a:gd name="T86" fmla="*/ 2147483647 w 222"/>
                    <a:gd name="T87" fmla="*/ 2147483647 h 8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222"/>
                    <a:gd name="T133" fmla="*/ 0 h 82"/>
                    <a:gd name="T134" fmla="*/ 222 w 222"/>
                    <a:gd name="T135" fmla="*/ 82 h 82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222" h="82">
                      <a:moveTo>
                        <a:pt x="204" y="14"/>
                      </a:moveTo>
                      <a:lnTo>
                        <a:pt x="204" y="14"/>
                      </a:lnTo>
                      <a:lnTo>
                        <a:pt x="192" y="14"/>
                      </a:lnTo>
                      <a:lnTo>
                        <a:pt x="176" y="14"/>
                      </a:lnTo>
                      <a:lnTo>
                        <a:pt x="148" y="14"/>
                      </a:lnTo>
                      <a:lnTo>
                        <a:pt x="92" y="14"/>
                      </a:lnTo>
                      <a:lnTo>
                        <a:pt x="78" y="12"/>
                      </a:lnTo>
                      <a:lnTo>
                        <a:pt x="62" y="6"/>
                      </a:lnTo>
                      <a:lnTo>
                        <a:pt x="48" y="2"/>
                      </a:lnTo>
                      <a:lnTo>
                        <a:pt x="34" y="0"/>
                      </a:lnTo>
                      <a:lnTo>
                        <a:pt x="18" y="2"/>
                      </a:lnTo>
                      <a:lnTo>
                        <a:pt x="10" y="4"/>
                      </a:lnTo>
                      <a:lnTo>
                        <a:pt x="4" y="8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0" y="34"/>
                      </a:lnTo>
                      <a:lnTo>
                        <a:pt x="14" y="38"/>
                      </a:lnTo>
                      <a:lnTo>
                        <a:pt x="22" y="40"/>
                      </a:lnTo>
                      <a:lnTo>
                        <a:pt x="36" y="44"/>
                      </a:lnTo>
                      <a:lnTo>
                        <a:pt x="64" y="48"/>
                      </a:lnTo>
                      <a:lnTo>
                        <a:pt x="94" y="56"/>
                      </a:lnTo>
                      <a:lnTo>
                        <a:pt x="124" y="66"/>
                      </a:lnTo>
                      <a:lnTo>
                        <a:pt x="150" y="72"/>
                      </a:lnTo>
                      <a:lnTo>
                        <a:pt x="176" y="76"/>
                      </a:lnTo>
                      <a:lnTo>
                        <a:pt x="214" y="82"/>
                      </a:lnTo>
                      <a:lnTo>
                        <a:pt x="216" y="80"/>
                      </a:lnTo>
                      <a:lnTo>
                        <a:pt x="218" y="78"/>
                      </a:lnTo>
                      <a:lnTo>
                        <a:pt x="220" y="68"/>
                      </a:lnTo>
                      <a:lnTo>
                        <a:pt x="222" y="52"/>
                      </a:lnTo>
                      <a:lnTo>
                        <a:pt x="220" y="42"/>
                      </a:lnTo>
                      <a:lnTo>
                        <a:pt x="216" y="32"/>
                      </a:lnTo>
                      <a:lnTo>
                        <a:pt x="210" y="22"/>
                      </a:lnTo>
                      <a:lnTo>
                        <a:pt x="204" y="1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  <p:sp>
            <p:nvSpPr>
              <p:cNvPr id="8332" name="Ellipse 414"/>
              <p:cNvSpPr>
                <a:spLocks noChangeArrowheads="1"/>
              </p:cNvSpPr>
              <p:nvPr/>
            </p:nvSpPr>
            <p:spPr bwMode="auto">
              <a:xfrm>
                <a:off x="2043221" y="1678070"/>
                <a:ext cx="588839" cy="436103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nb-NO">
                  <a:solidFill>
                    <a:srgbClr val="0D0D0D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93" name="TextBox 45"/>
          <p:cNvSpPr txBox="1">
            <a:spLocks noChangeArrowheads="1"/>
          </p:cNvSpPr>
          <p:nvPr/>
        </p:nvSpPr>
        <p:spPr bwMode="auto">
          <a:xfrm>
            <a:off x="4288528" y="1124744"/>
            <a:ext cx="4855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FUNCIONES DEL ENLACE ANTES DE LA ENTREGA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194" name="Gruppe 91"/>
          <p:cNvGrpSpPr>
            <a:grpSpLocks/>
          </p:cNvGrpSpPr>
          <p:nvPr/>
        </p:nvGrpSpPr>
        <p:grpSpPr bwMode="auto">
          <a:xfrm>
            <a:off x="4000496" y="1196752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195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196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197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98" name="197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199" name="198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00" name="199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01" name="200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2" name="201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313904"/>
            <a:ext cx="9144000" cy="571480"/>
          </a:xfrm>
          <a:prstGeom prst="rect">
            <a:avLst/>
          </a:prstGeom>
        </p:spPr>
      </p:pic>
      <p:grpSp>
        <p:nvGrpSpPr>
          <p:cNvPr id="237" name="236 Grupo"/>
          <p:cNvGrpSpPr/>
          <p:nvPr/>
        </p:nvGrpSpPr>
        <p:grpSpPr>
          <a:xfrm>
            <a:off x="2401852" y="2436044"/>
            <a:ext cx="3254226" cy="2595135"/>
            <a:chOff x="2401852" y="2436044"/>
            <a:chExt cx="3254226" cy="2595135"/>
          </a:xfrm>
        </p:grpSpPr>
        <p:grpSp>
          <p:nvGrpSpPr>
            <p:cNvPr id="16" name="Gruppe 152"/>
            <p:cNvGrpSpPr>
              <a:grpSpLocks/>
            </p:cNvGrpSpPr>
            <p:nvPr/>
          </p:nvGrpSpPr>
          <p:grpSpPr bwMode="auto">
            <a:xfrm>
              <a:off x="5138553" y="3744913"/>
              <a:ext cx="517525" cy="184150"/>
              <a:chOff x="-11414125" y="5922963"/>
              <a:chExt cx="1225550" cy="438150"/>
            </a:xfrm>
            <a:solidFill>
              <a:srgbClr val="C00000"/>
            </a:solidFill>
          </p:grpSpPr>
          <p:sp>
            <p:nvSpPr>
              <p:cNvPr id="8301" name="Freeform 175"/>
              <p:cNvSpPr>
                <a:spLocks/>
              </p:cNvSpPr>
              <p:nvPr/>
            </p:nvSpPr>
            <p:spPr bwMode="auto">
              <a:xfrm>
                <a:off x="-11098339" y="5922963"/>
                <a:ext cx="909764" cy="438150"/>
              </a:xfrm>
              <a:custGeom>
                <a:avLst/>
                <a:gdLst>
                  <a:gd name="T0" fmla="*/ 1446976461 w 572"/>
                  <a:gd name="T1" fmla="*/ 272176875 h 276"/>
                  <a:gd name="T2" fmla="*/ 1295195380 w 572"/>
                  <a:gd name="T3" fmla="*/ 0 h 276"/>
                  <a:gd name="T4" fmla="*/ 1097879974 w 572"/>
                  <a:gd name="T5" fmla="*/ 136088438 h 276"/>
                  <a:gd name="T6" fmla="*/ 424985437 w 572"/>
                  <a:gd name="T7" fmla="*/ 136088438 h 276"/>
                  <a:gd name="T8" fmla="*/ 0 w 572"/>
                  <a:gd name="T9" fmla="*/ 453628125 h 276"/>
                  <a:gd name="T10" fmla="*/ 688072645 w 572"/>
                  <a:gd name="T11" fmla="*/ 453628125 h 276"/>
                  <a:gd name="T12" fmla="*/ 369332374 w 572"/>
                  <a:gd name="T13" fmla="*/ 695563125 h 276"/>
                  <a:gd name="T14" fmla="*/ 1446976461 w 572"/>
                  <a:gd name="T15" fmla="*/ 272176875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2"/>
                  <a:gd name="T25" fmla="*/ 0 h 276"/>
                  <a:gd name="T26" fmla="*/ 572 w 57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2" h="276">
                    <a:moveTo>
                      <a:pt x="572" y="108"/>
                    </a:moveTo>
                    <a:lnTo>
                      <a:pt x="512" y="0"/>
                    </a:lnTo>
                    <a:lnTo>
                      <a:pt x="434" y="54"/>
                    </a:lnTo>
                    <a:lnTo>
                      <a:pt x="168" y="54"/>
                    </a:lnTo>
                    <a:lnTo>
                      <a:pt x="0" y="180"/>
                    </a:lnTo>
                    <a:lnTo>
                      <a:pt x="272" y="180"/>
                    </a:lnTo>
                    <a:lnTo>
                      <a:pt x="146" y="276"/>
                    </a:lnTo>
                    <a:lnTo>
                      <a:pt x="572" y="108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2" name="Freeform 176"/>
              <p:cNvSpPr>
                <a:spLocks/>
              </p:cNvSpPr>
              <p:nvPr/>
            </p:nvSpPr>
            <p:spPr bwMode="auto">
              <a:xfrm>
                <a:off x="-11256232" y="6009836"/>
                <a:ext cx="390973" cy="196412"/>
              </a:xfrm>
              <a:custGeom>
                <a:avLst/>
                <a:gdLst>
                  <a:gd name="T0" fmla="*/ 422512540 w 248"/>
                  <a:gd name="T1" fmla="*/ 0 h 126"/>
                  <a:gd name="T2" fmla="*/ 0 w 248"/>
                  <a:gd name="T3" fmla="*/ 306172014 h 126"/>
                  <a:gd name="T4" fmla="*/ 198828689 w 248"/>
                  <a:gd name="T5" fmla="*/ 306172014 h 126"/>
                  <a:gd name="T6" fmla="*/ 616370511 w 248"/>
                  <a:gd name="T7" fmla="*/ 0 h 126"/>
                  <a:gd name="T8" fmla="*/ 422512540 w 248"/>
                  <a:gd name="T9" fmla="*/ 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6"/>
                  <a:gd name="T17" fmla="*/ 248 w 24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6">
                    <a:moveTo>
                      <a:pt x="170" y="0"/>
                    </a:moveTo>
                    <a:lnTo>
                      <a:pt x="0" y="126"/>
                    </a:lnTo>
                    <a:lnTo>
                      <a:pt x="80" y="126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3" name="Freeform 177"/>
              <p:cNvSpPr>
                <a:spLocks/>
              </p:cNvSpPr>
              <p:nvPr/>
            </p:nvSpPr>
            <p:spPr bwMode="auto">
              <a:xfrm>
                <a:off x="-11414125" y="6009836"/>
                <a:ext cx="394734" cy="203966"/>
              </a:xfrm>
              <a:custGeom>
                <a:avLst/>
                <a:gdLst>
                  <a:gd name="T0" fmla="*/ 430680261 w 248"/>
                  <a:gd name="T1" fmla="*/ 0 h 128"/>
                  <a:gd name="T2" fmla="*/ 0 w 248"/>
                  <a:gd name="T3" fmla="*/ 325016634 h 128"/>
                  <a:gd name="T4" fmla="*/ 197605750 w 248"/>
                  <a:gd name="T5" fmla="*/ 325016634 h 128"/>
                  <a:gd name="T6" fmla="*/ 628286011 w 248"/>
                  <a:gd name="T7" fmla="*/ 0 h 128"/>
                  <a:gd name="T8" fmla="*/ 430680261 w 248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8"/>
                  <a:gd name="T17" fmla="*/ 248 w 24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8">
                    <a:moveTo>
                      <a:pt x="170" y="0"/>
                    </a:moveTo>
                    <a:lnTo>
                      <a:pt x="0" y="128"/>
                    </a:lnTo>
                    <a:lnTo>
                      <a:pt x="78" y="128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uppe 328"/>
            <p:cNvGrpSpPr>
              <a:grpSpLocks/>
            </p:cNvGrpSpPr>
            <p:nvPr/>
          </p:nvGrpSpPr>
          <p:grpSpPr bwMode="auto">
            <a:xfrm>
              <a:off x="3491880" y="2436044"/>
              <a:ext cx="1350968" cy="1497012"/>
              <a:chOff x="4874244" y="1062751"/>
              <a:chExt cx="1574193" cy="1741496"/>
            </a:xfrm>
          </p:grpSpPr>
          <p:grpSp>
            <p:nvGrpSpPr>
              <p:cNvPr id="21" name="Gruppe 352"/>
              <p:cNvGrpSpPr>
                <a:grpSpLocks/>
              </p:cNvGrpSpPr>
              <p:nvPr/>
            </p:nvGrpSpPr>
            <p:grpSpPr bwMode="auto">
              <a:xfrm>
                <a:off x="4874244" y="1062751"/>
                <a:ext cx="1574193" cy="1741496"/>
                <a:chOff x="6750669" y="1777126"/>
                <a:chExt cx="1574193" cy="1741496"/>
              </a:xfrm>
            </p:grpSpPr>
            <p:grpSp>
              <p:nvGrpSpPr>
                <p:cNvPr id="22" name="Gruppe 540"/>
                <p:cNvGrpSpPr>
                  <a:grpSpLocks/>
                </p:cNvGrpSpPr>
                <p:nvPr/>
              </p:nvGrpSpPr>
              <p:grpSpPr bwMode="auto">
                <a:xfrm>
                  <a:off x="6750669" y="1864906"/>
                  <a:ext cx="953274" cy="1602007"/>
                  <a:chOff x="6750669" y="1864906"/>
                  <a:chExt cx="953274" cy="1602007"/>
                </a:xfrm>
              </p:grpSpPr>
              <p:grpSp>
                <p:nvGrpSpPr>
                  <p:cNvPr id="23" name="Gruppe 92"/>
                  <p:cNvGrpSpPr>
                    <a:grpSpLocks/>
                  </p:cNvGrpSpPr>
                  <p:nvPr/>
                </p:nvGrpSpPr>
                <p:grpSpPr bwMode="auto">
                  <a:xfrm>
                    <a:off x="7135427" y="2179720"/>
                    <a:ext cx="212726" cy="1287193"/>
                    <a:chOff x="2000915" y="3456556"/>
                    <a:chExt cx="1603563" cy="2883454"/>
                  </a:xfrm>
                </p:grpSpPr>
                <p:sp>
                  <p:nvSpPr>
                    <p:cNvPr id="458" name="Afrundet rektangel 709"/>
                    <p:cNvSpPr>
                      <a:spLocks noChangeArrowheads="1"/>
                    </p:cNvSpPr>
                    <p:nvPr/>
                  </p:nvSpPr>
                  <p:spPr bwMode="auto">
                    <a:xfrm rot="1320000">
                      <a:off x="2000933" y="3919895"/>
                      <a:ext cx="195218" cy="242011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151616"/>
                        </a:gs>
                        <a:gs pos="100000">
                          <a:srgbClr val="F3F3F3"/>
                        </a:gs>
                        <a:gs pos="100000">
                          <a:srgbClr val="A6A6A6"/>
                        </a:gs>
                      </a:gsLst>
                      <a:lin ang="108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nb-NO">
                        <a:solidFill>
                          <a:srgbClr val="FFFFFF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  <p:sp>
                  <p:nvSpPr>
                    <p:cNvPr id="459" name="Afrundet rektangel 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2088" y="3456556"/>
                      <a:ext cx="195218" cy="242011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151616"/>
                        </a:gs>
                        <a:gs pos="100000">
                          <a:srgbClr val="F3F3F3"/>
                        </a:gs>
                        <a:gs pos="100000">
                          <a:srgbClr val="A6A6A6"/>
                        </a:gs>
                      </a:gsLst>
                      <a:lin ang="108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nb-NO">
                        <a:solidFill>
                          <a:srgbClr val="FFFFFF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  <p:sp>
                  <p:nvSpPr>
                    <p:cNvPr id="460" name="Afrundet rektangel 711"/>
                    <p:cNvSpPr>
                      <a:spLocks noChangeArrowheads="1"/>
                    </p:cNvSpPr>
                    <p:nvPr/>
                  </p:nvSpPr>
                  <p:spPr bwMode="auto">
                    <a:xfrm rot="-1560000">
                      <a:off x="3409295" y="3845429"/>
                      <a:ext cx="195218" cy="2415980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151616"/>
                        </a:gs>
                        <a:gs pos="100000">
                          <a:srgbClr val="F3F3F3"/>
                        </a:gs>
                        <a:gs pos="100000">
                          <a:srgbClr val="A6A6A6"/>
                        </a:gs>
                      </a:gsLst>
                      <a:lin ang="108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nb-NO">
                        <a:solidFill>
                          <a:srgbClr val="FFFFFF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24" name="Gruppe 157"/>
                  <p:cNvGrpSpPr/>
                  <p:nvPr/>
                </p:nvGrpSpPr>
                <p:grpSpPr bwMode="auto">
                  <a:xfrm>
                    <a:off x="6750669" y="1864906"/>
                    <a:ext cx="953274" cy="1182942"/>
                    <a:chOff x="5158493" y="1088691"/>
                    <a:chExt cx="3627367" cy="4759659"/>
                  </a:xfr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grpSpPr>
                <p:sp>
                  <p:nvSpPr>
                    <p:cNvPr id="456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62550" y="1398267"/>
                      <a:ext cx="3608071" cy="445008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9525">
                      <a:solidFill>
                        <a:sysClr val="window" lastClr="FFFFFF">
                          <a:lumMod val="85000"/>
                        </a:sysClr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anchor="ctr"/>
                    <a:lstStyle/>
                    <a:p>
                      <a:pPr marL="342900" indent="-34290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 sz="1400" kern="0" dirty="0">
                        <a:solidFill>
                          <a:sysClr val="windowText" lastClr="000000"/>
                        </a:solidFill>
                        <a:latin typeface="Arial Narrow" pitchFamily="-97" charset="0"/>
                        <a:ea typeface="ＭＳ Ｐゴシック" pitchFamily="-109" charset="-128"/>
                        <a:cs typeface="ＭＳ Ｐゴシック" pitchFamily="-109" charset="-128"/>
                      </a:endParaRPr>
                    </a:p>
                  </p:txBody>
                </p:sp>
                <p:sp>
                  <p:nvSpPr>
                    <p:cNvPr id="457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58493" y="1088691"/>
                      <a:ext cx="3627367" cy="385778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ysClr val="window" lastClr="FFFFFF">
                            <a:lumMod val="65000"/>
                            <a:shade val="30000"/>
                            <a:satMod val="115000"/>
                          </a:sysClr>
                        </a:gs>
                        <a:gs pos="50000">
                          <a:sysClr val="window" lastClr="FFFFFF">
                            <a:lumMod val="65000"/>
                            <a:shade val="67500"/>
                            <a:satMod val="115000"/>
                          </a:sysClr>
                        </a:gs>
                        <a:gs pos="100000">
                          <a:srgbClr val="4F81BD">
                            <a:lumMod val="25000"/>
                          </a:srgbClr>
                        </a:gs>
                      </a:gsLst>
                      <a:lin ang="5400000" scaled="1"/>
                      <a:tileRect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 kern="0" noProof="1">
                        <a:solidFill>
                          <a:sysClr val="window" lastClr="FFFFFF"/>
                        </a:solidFill>
                        <a:latin typeface="Calibri"/>
                        <a:ea typeface="ＭＳ Ｐゴシック" pitchFamily="-109" charset="-128"/>
                        <a:cs typeface="ＭＳ Ｐゴシック" pitchFamily="-109" charset="-128"/>
                      </a:endParaRPr>
                    </a:p>
                  </p:txBody>
                </p:sp>
              </p:grpSp>
            </p:grpSp>
            <p:grpSp>
              <p:nvGrpSpPr>
                <p:cNvPr id="25" name="Gruppe 58"/>
                <p:cNvGrpSpPr>
                  <a:grpSpLocks/>
                </p:cNvGrpSpPr>
                <p:nvPr/>
              </p:nvGrpSpPr>
              <p:grpSpPr bwMode="auto">
                <a:xfrm>
                  <a:off x="7525744" y="1777126"/>
                  <a:ext cx="799118" cy="1741496"/>
                  <a:chOff x="5696990" y="835531"/>
                  <a:chExt cx="2500003" cy="5447980"/>
                </a:xfrm>
              </p:grpSpPr>
              <p:grpSp>
                <p:nvGrpSpPr>
                  <p:cNvPr id="26" name="Gruppe 82"/>
                  <p:cNvGrpSpPr>
                    <a:grpSpLocks/>
                  </p:cNvGrpSpPr>
                  <p:nvPr/>
                </p:nvGrpSpPr>
                <p:grpSpPr bwMode="auto">
                  <a:xfrm>
                    <a:off x="5696990" y="835531"/>
                    <a:ext cx="2500003" cy="5447980"/>
                    <a:chOff x="5696990" y="835531"/>
                    <a:chExt cx="2500003" cy="5447980"/>
                  </a:xfrm>
                </p:grpSpPr>
                <p:grpSp>
                  <p:nvGrpSpPr>
                    <p:cNvPr id="27" name="Gruppe 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696990" y="835531"/>
                      <a:ext cx="2500003" cy="5447980"/>
                      <a:chOff x="12651639" y="-4317991"/>
                      <a:chExt cx="3499613" cy="7626367"/>
                    </a:xfrm>
                  </p:grpSpPr>
                  <p:sp>
                    <p:nvSpPr>
                      <p:cNvPr id="8275" name="Freeform 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651619" y="-2813744"/>
                        <a:ext cx="777691" cy="436717"/>
                      </a:xfrm>
                      <a:custGeom>
                        <a:avLst/>
                        <a:gdLst>
                          <a:gd name="T0" fmla="*/ 2147483647 w 490"/>
                          <a:gd name="T1" fmla="*/ 2147483647 h 278"/>
                          <a:gd name="T2" fmla="*/ 2147483647 w 490"/>
                          <a:gd name="T3" fmla="*/ 2147483647 h 278"/>
                          <a:gd name="T4" fmla="*/ 2147483647 w 490"/>
                          <a:gd name="T5" fmla="*/ 2147483647 h 278"/>
                          <a:gd name="T6" fmla="*/ 2147483647 w 490"/>
                          <a:gd name="T7" fmla="*/ 2147483647 h 278"/>
                          <a:gd name="T8" fmla="*/ 2147483647 w 490"/>
                          <a:gd name="T9" fmla="*/ 2147483647 h 278"/>
                          <a:gd name="T10" fmla="*/ 2147483647 w 490"/>
                          <a:gd name="T11" fmla="*/ 2147483647 h 278"/>
                          <a:gd name="T12" fmla="*/ 2147483647 w 490"/>
                          <a:gd name="T13" fmla="*/ 2147483647 h 278"/>
                          <a:gd name="T14" fmla="*/ 2147483647 w 490"/>
                          <a:gd name="T15" fmla="*/ 2147483647 h 278"/>
                          <a:gd name="T16" fmla="*/ 2147483647 w 490"/>
                          <a:gd name="T17" fmla="*/ 2147483647 h 278"/>
                          <a:gd name="T18" fmla="*/ 2147483647 w 490"/>
                          <a:gd name="T19" fmla="*/ 2147483647 h 278"/>
                          <a:gd name="T20" fmla="*/ 2147483647 w 490"/>
                          <a:gd name="T21" fmla="*/ 2147483647 h 278"/>
                          <a:gd name="T22" fmla="*/ 2147483647 w 490"/>
                          <a:gd name="T23" fmla="*/ 2147483647 h 278"/>
                          <a:gd name="T24" fmla="*/ 0 w 490"/>
                          <a:gd name="T25" fmla="*/ 2147483647 h 278"/>
                          <a:gd name="T26" fmla="*/ 0 w 490"/>
                          <a:gd name="T27" fmla="*/ 2147483647 h 278"/>
                          <a:gd name="T28" fmla="*/ 2147483647 w 490"/>
                          <a:gd name="T29" fmla="*/ 2147483647 h 278"/>
                          <a:gd name="T30" fmla="*/ 2147483647 w 490"/>
                          <a:gd name="T31" fmla="*/ 2147483647 h 278"/>
                          <a:gd name="T32" fmla="*/ 2147483647 w 490"/>
                          <a:gd name="T33" fmla="*/ 2147483647 h 278"/>
                          <a:gd name="T34" fmla="*/ 2147483647 w 490"/>
                          <a:gd name="T35" fmla="*/ 2147483647 h 278"/>
                          <a:gd name="T36" fmla="*/ 2147483647 w 490"/>
                          <a:gd name="T37" fmla="*/ 2147483647 h 278"/>
                          <a:gd name="T38" fmla="*/ 2147483647 w 490"/>
                          <a:gd name="T39" fmla="*/ 2147483647 h 278"/>
                          <a:gd name="T40" fmla="*/ 2147483647 w 490"/>
                          <a:gd name="T41" fmla="*/ 2147483647 h 278"/>
                          <a:gd name="T42" fmla="*/ 2147483647 w 490"/>
                          <a:gd name="T43" fmla="*/ 2147483647 h 278"/>
                          <a:gd name="T44" fmla="*/ 2147483647 w 490"/>
                          <a:gd name="T45" fmla="*/ 2147483647 h 278"/>
                          <a:gd name="T46" fmla="*/ 2147483647 w 490"/>
                          <a:gd name="T47" fmla="*/ 2147483647 h 278"/>
                          <a:gd name="T48" fmla="*/ 2147483647 w 490"/>
                          <a:gd name="T49" fmla="*/ 2147483647 h 278"/>
                          <a:gd name="T50" fmla="*/ 2147483647 w 490"/>
                          <a:gd name="T51" fmla="*/ 2147483647 h 278"/>
                          <a:gd name="T52" fmla="*/ 2147483647 w 490"/>
                          <a:gd name="T53" fmla="*/ 2147483647 h 278"/>
                          <a:gd name="T54" fmla="*/ 2147483647 w 490"/>
                          <a:gd name="T55" fmla="*/ 2147483647 h 278"/>
                          <a:gd name="T56" fmla="*/ 2147483647 w 490"/>
                          <a:gd name="T57" fmla="*/ 2147483647 h 278"/>
                          <a:gd name="T58" fmla="*/ 2147483647 w 490"/>
                          <a:gd name="T59" fmla="*/ 2147483647 h 278"/>
                          <a:gd name="T60" fmla="*/ 2147483647 w 490"/>
                          <a:gd name="T61" fmla="*/ 2147483647 h 278"/>
                          <a:gd name="T62" fmla="*/ 2147483647 w 490"/>
                          <a:gd name="T63" fmla="*/ 2147483647 h 278"/>
                          <a:gd name="T64" fmla="*/ 2147483647 w 490"/>
                          <a:gd name="T65" fmla="*/ 2147483647 h 278"/>
                          <a:gd name="T66" fmla="*/ 2147483647 w 490"/>
                          <a:gd name="T67" fmla="*/ 2147483647 h 278"/>
                          <a:gd name="T68" fmla="*/ 2147483647 w 490"/>
                          <a:gd name="T69" fmla="*/ 2147483647 h 278"/>
                          <a:gd name="T70" fmla="*/ 2147483647 w 490"/>
                          <a:gd name="T71" fmla="*/ 2147483647 h 278"/>
                          <a:gd name="T72" fmla="*/ 2147483647 w 490"/>
                          <a:gd name="T73" fmla="*/ 2147483647 h 278"/>
                          <a:gd name="T74" fmla="*/ 2147483647 w 490"/>
                          <a:gd name="T75" fmla="*/ 2147483647 h 278"/>
                          <a:gd name="T76" fmla="*/ 2147483647 w 490"/>
                          <a:gd name="T77" fmla="*/ 0 h 278"/>
                          <a:gd name="T78" fmla="*/ 2147483647 w 490"/>
                          <a:gd name="T79" fmla="*/ 2147483647 h 278"/>
                          <a:gd name="T80" fmla="*/ 2147483647 w 490"/>
                          <a:gd name="T81" fmla="*/ 2147483647 h 278"/>
                          <a:gd name="T82" fmla="*/ 2147483647 w 490"/>
                          <a:gd name="T83" fmla="*/ 2147483647 h 278"/>
                          <a:gd name="T84" fmla="*/ 2147483647 w 490"/>
                          <a:gd name="T85" fmla="*/ 2147483647 h 278"/>
                          <a:gd name="T86" fmla="*/ 2147483647 w 490"/>
                          <a:gd name="T87" fmla="*/ 2147483647 h 278"/>
                          <a:gd name="T88" fmla="*/ 2147483647 w 490"/>
                          <a:gd name="T89" fmla="*/ 2147483647 h 278"/>
                          <a:gd name="T90" fmla="*/ 2147483647 w 490"/>
                          <a:gd name="T91" fmla="*/ 2147483647 h 278"/>
                          <a:gd name="T92" fmla="*/ 2147483647 w 490"/>
                          <a:gd name="T93" fmla="*/ 2147483647 h 278"/>
                          <a:gd name="T94" fmla="*/ 2147483647 w 490"/>
                          <a:gd name="T95" fmla="*/ 2147483647 h 278"/>
                          <a:gd name="T96" fmla="*/ 2147483647 w 490"/>
                          <a:gd name="T97" fmla="*/ 2147483647 h 278"/>
                          <a:gd name="T98" fmla="*/ 2147483647 w 490"/>
                          <a:gd name="T99" fmla="*/ 2147483647 h 278"/>
                          <a:gd name="T100" fmla="*/ 2147483647 w 490"/>
                          <a:gd name="T101" fmla="*/ 2147483647 h 278"/>
                          <a:gd name="T102" fmla="*/ 2147483647 w 490"/>
                          <a:gd name="T103" fmla="*/ 2147483647 h 278"/>
                          <a:gd name="T104" fmla="*/ 2147483647 w 490"/>
                          <a:gd name="T105" fmla="*/ 2147483647 h 278"/>
                          <a:gd name="T106" fmla="*/ 2147483647 w 490"/>
                          <a:gd name="T107" fmla="*/ 2147483647 h 278"/>
                          <a:gd name="T108" fmla="*/ 2147483647 w 490"/>
                          <a:gd name="T109" fmla="*/ 2147483647 h 278"/>
                          <a:gd name="T110" fmla="*/ 2147483647 w 490"/>
                          <a:gd name="T111" fmla="*/ 2147483647 h 278"/>
                          <a:gd name="T112" fmla="*/ 2147483647 w 490"/>
                          <a:gd name="T113" fmla="*/ 2147483647 h 278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w 490"/>
                          <a:gd name="T172" fmla="*/ 0 h 278"/>
                          <a:gd name="T173" fmla="*/ 490 w 490"/>
                          <a:gd name="T174" fmla="*/ 278 h 278"/>
                        </a:gdLst>
                        <a:ahLst/>
                        <a:cxnLst>
                          <a:cxn ang="T114">
                            <a:pos x="T0" y="T1"/>
                          </a:cxn>
                          <a:cxn ang="T115">
                            <a:pos x="T2" y="T3"/>
                          </a:cxn>
                          <a:cxn ang="T116">
                            <a:pos x="T4" y="T5"/>
                          </a:cxn>
                          <a:cxn ang="T117">
                            <a:pos x="T6" y="T7"/>
                          </a:cxn>
                          <a:cxn ang="T118">
                            <a:pos x="T8" y="T9"/>
                          </a:cxn>
                          <a:cxn ang="T119">
                            <a:pos x="T10" y="T11"/>
                          </a:cxn>
                          <a:cxn ang="T120">
                            <a:pos x="T12" y="T13"/>
                          </a:cxn>
                          <a:cxn ang="T121">
                            <a:pos x="T14" y="T15"/>
                          </a:cxn>
                          <a:cxn ang="T122">
                            <a:pos x="T16" y="T17"/>
                          </a:cxn>
                          <a:cxn ang="T123">
                            <a:pos x="T18" y="T19"/>
                          </a:cxn>
                          <a:cxn ang="T124">
                            <a:pos x="T20" y="T21"/>
                          </a:cxn>
                          <a:cxn ang="T125">
                            <a:pos x="T22" y="T23"/>
                          </a:cxn>
                          <a:cxn ang="T126">
                            <a:pos x="T24" y="T25"/>
                          </a:cxn>
                          <a:cxn ang="T127">
                            <a:pos x="T26" y="T27"/>
                          </a:cxn>
                          <a:cxn ang="T128">
                            <a:pos x="T28" y="T29"/>
                          </a:cxn>
                          <a:cxn ang="T129">
                            <a:pos x="T30" y="T31"/>
                          </a:cxn>
                          <a:cxn ang="T130">
                            <a:pos x="T32" y="T33"/>
                          </a:cxn>
                          <a:cxn ang="T131">
                            <a:pos x="T34" y="T35"/>
                          </a:cxn>
                          <a:cxn ang="T132">
                            <a:pos x="T36" y="T37"/>
                          </a:cxn>
                          <a:cxn ang="T133">
                            <a:pos x="T38" y="T39"/>
                          </a:cxn>
                          <a:cxn ang="T134">
                            <a:pos x="T40" y="T41"/>
                          </a:cxn>
                          <a:cxn ang="T135">
                            <a:pos x="T42" y="T43"/>
                          </a:cxn>
                          <a:cxn ang="T136">
                            <a:pos x="T44" y="T45"/>
                          </a:cxn>
                          <a:cxn ang="T137">
                            <a:pos x="T46" y="T47"/>
                          </a:cxn>
                          <a:cxn ang="T138">
                            <a:pos x="T48" y="T49"/>
                          </a:cxn>
                          <a:cxn ang="T139">
                            <a:pos x="T50" y="T51"/>
                          </a:cxn>
                          <a:cxn ang="T140">
                            <a:pos x="T52" y="T53"/>
                          </a:cxn>
                          <a:cxn ang="T141">
                            <a:pos x="T54" y="T55"/>
                          </a:cxn>
                          <a:cxn ang="T142">
                            <a:pos x="T56" y="T57"/>
                          </a:cxn>
                          <a:cxn ang="T143">
                            <a:pos x="T58" y="T59"/>
                          </a:cxn>
                          <a:cxn ang="T144">
                            <a:pos x="T60" y="T61"/>
                          </a:cxn>
                          <a:cxn ang="T145">
                            <a:pos x="T62" y="T63"/>
                          </a:cxn>
                          <a:cxn ang="T146">
                            <a:pos x="T64" y="T65"/>
                          </a:cxn>
                          <a:cxn ang="T147">
                            <a:pos x="T66" y="T67"/>
                          </a:cxn>
                          <a:cxn ang="T148">
                            <a:pos x="T68" y="T69"/>
                          </a:cxn>
                          <a:cxn ang="T149">
                            <a:pos x="T70" y="T71"/>
                          </a:cxn>
                          <a:cxn ang="T150">
                            <a:pos x="T72" y="T73"/>
                          </a:cxn>
                          <a:cxn ang="T151">
                            <a:pos x="T74" y="T75"/>
                          </a:cxn>
                          <a:cxn ang="T152">
                            <a:pos x="T76" y="T77"/>
                          </a:cxn>
                          <a:cxn ang="T153">
                            <a:pos x="T78" y="T79"/>
                          </a:cxn>
                          <a:cxn ang="T154">
                            <a:pos x="T80" y="T81"/>
                          </a:cxn>
                          <a:cxn ang="T155">
                            <a:pos x="T82" y="T83"/>
                          </a:cxn>
                          <a:cxn ang="T156">
                            <a:pos x="T84" y="T85"/>
                          </a:cxn>
                          <a:cxn ang="T157">
                            <a:pos x="T86" y="T87"/>
                          </a:cxn>
                          <a:cxn ang="T158">
                            <a:pos x="T88" y="T89"/>
                          </a:cxn>
                          <a:cxn ang="T159">
                            <a:pos x="T90" y="T91"/>
                          </a:cxn>
                          <a:cxn ang="T160">
                            <a:pos x="T92" y="T93"/>
                          </a:cxn>
                          <a:cxn ang="T161">
                            <a:pos x="T94" y="T95"/>
                          </a:cxn>
                          <a:cxn ang="T162">
                            <a:pos x="T96" y="T97"/>
                          </a:cxn>
                          <a:cxn ang="T163">
                            <a:pos x="T98" y="T99"/>
                          </a:cxn>
                          <a:cxn ang="T164">
                            <a:pos x="T100" y="T101"/>
                          </a:cxn>
                          <a:cxn ang="T165">
                            <a:pos x="T102" y="T103"/>
                          </a:cxn>
                          <a:cxn ang="T166">
                            <a:pos x="T104" y="T105"/>
                          </a:cxn>
                          <a:cxn ang="T167">
                            <a:pos x="T106" y="T107"/>
                          </a:cxn>
                          <a:cxn ang="T168">
                            <a:pos x="T108" y="T109"/>
                          </a:cxn>
                          <a:cxn ang="T169">
                            <a:pos x="T110" y="T111"/>
                          </a:cxn>
                          <a:cxn ang="T170">
                            <a:pos x="T112" y="T113"/>
                          </a:cxn>
                        </a:cxnLst>
                        <a:rect l="T171" t="T172" r="T173" b="T174"/>
                        <a:pathLst>
                          <a:path w="490" h="278">
                            <a:moveTo>
                              <a:pt x="236" y="226"/>
                            </a:moveTo>
                            <a:lnTo>
                              <a:pt x="236" y="226"/>
                            </a:lnTo>
                            <a:lnTo>
                              <a:pt x="210" y="228"/>
                            </a:lnTo>
                            <a:lnTo>
                              <a:pt x="180" y="234"/>
                            </a:lnTo>
                            <a:lnTo>
                              <a:pt x="150" y="242"/>
                            </a:lnTo>
                            <a:lnTo>
                              <a:pt x="120" y="248"/>
                            </a:lnTo>
                            <a:lnTo>
                              <a:pt x="98" y="252"/>
                            </a:lnTo>
                            <a:lnTo>
                              <a:pt x="80" y="258"/>
                            </a:lnTo>
                            <a:lnTo>
                              <a:pt x="62" y="262"/>
                            </a:lnTo>
                            <a:lnTo>
                              <a:pt x="40" y="268"/>
                            </a:lnTo>
                            <a:lnTo>
                              <a:pt x="26" y="272"/>
                            </a:lnTo>
                            <a:lnTo>
                              <a:pt x="24" y="272"/>
                            </a:lnTo>
                            <a:lnTo>
                              <a:pt x="20" y="272"/>
                            </a:lnTo>
                            <a:lnTo>
                              <a:pt x="16" y="276"/>
                            </a:lnTo>
                            <a:lnTo>
                              <a:pt x="10" y="278"/>
                            </a:lnTo>
                            <a:lnTo>
                              <a:pt x="6" y="276"/>
                            </a:lnTo>
                            <a:lnTo>
                              <a:pt x="4" y="276"/>
                            </a:lnTo>
                            <a:lnTo>
                              <a:pt x="2" y="274"/>
                            </a:lnTo>
                            <a:lnTo>
                              <a:pt x="2" y="272"/>
                            </a:lnTo>
                            <a:lnTo>
                              <a:pt x="0" y="270"/>
                            </a:lnTo>
                            <a:lnTo>
                              <a:pt x="0" y="268"/>
                            </a:lnTo>
                            <a:lnTo>
                              <a:pt x="2" y="266"/>
                            </a:lnTo>
                            <a:lnTo>
                              <a:pt x="4" y="254"/>
                            </a:lnTo>
                            <a:lnTo>
                              <a:pt x="8" y="248"/>
                            </a:lnTo>
                            <a:lnTo>
                              <a:pt x="14" y="242"/>
                            </a:lnTo>
                            <a:lnTo>
                              <a:pt x="22" y="236"/>
                            </a:lnTo>
                            <a:lnTo>
                              <a:pt x="30" y="232"/>
                            </a:lnTo>
                            <a:lnTo>
                              <a:pt x="74" y="210"/>
                            </a:lnTo>
                            <a:lnTo>
                              <a:pt x="94" y="202"/>
                            </a:lnTo>
                            <a:lnTo>
                              <a:pt x="110" y="200"/>
                            </a:lnTo>
                            <a:lnTo>
                              <a:pt x="114" y="200"/>
                            </a:lnTo>
                            <a:lnTo>
                              <a:pt x="114" y="198"/>
                            </a:lnTo>
                            <a:lnTo>
                              <a:pt x="102" y="194"/>
                            </a:lnTo>
                            <a:lnTo>
                              <a:pt x="46" y="182"/>
                            </a:lnTo>
                            <a:lnTo>
                              <a:pt x="28" y="176"/>
                            </a:lnTo>
                            <a:lnTo>
                              <a:pt x="24" y="174"/>
                            </a:lnTo>
                            <a:lnTo>
                              <a:pt x="20" y="172"/>
                            </a:lnTo>
                            <a:lnTo>
                              <a:pt x="18" y="162"/>
                            </a:lnTo>
                            <a:lnTo>
                              <a:pt x="20" y="158"/>
                            </a:lnTo>
                            <a:lnTo>
                              <a:pt x="24" y="154"/>
                            </a:lnTo>
                            <a:lnTo>
                              <a:pt x="26" y="152"/>
                            </a:lnTo>
                            <a:lnTo>
                              <a:pt x="34" y="148"/>
                            </a:lnTo>
                            <a:lnTo>
                              <a:pt x="42" y="144"/>
                            </a:lnTo>
                            <a:lnTo>
                              <a:pt x="52" y="144"/>
                            </a:lnTo>
                            <a:lnTo>
                              <a:pt x="70" y="146"/>
                            </a:lnTo>
                            <a:lnTo>
                              <a:pt x="144" y="152"/>
                            </a:lnTo>
                            <a:lnTo>
                              <a:pt x="168" y="154"/>
                            </a:lnTo>
                            <a:lnTo>
                              <a:pt x="192" y="150"/>
                            </a:lnTo>
                            <a:lnTo>
                              <a:pt x="238" y="140"/>
                            </a:lnTo>
                            <a:lnTo>
                              <a:pt x="272" y="134"/>
                            </a:lnTo>
                            <a:lnTo>
                              <a:pt x="282" y="130"/>
                            </a:lnTo>
                            <a:lnTo>
                              <a:pt x="284" y="128"/>
                            </a:lnTo>
                            <a:lnTo>
                              <a:pt x="284" y="126"/>
                            </a:lnTo>
                            <a:lnTo>
                              <a:pt x="282" y="112"/>
                            </a:lnTo>
                            <a:lnTo>
                              <a:pt x="278" y="104"/>
                            </a:lnTo>
                            <a:lnTo>
                              <a:pt x="276" y="100"/>
                            </a:lnTo>
                            <a:lnTo>
                              <a:pt x="272" y="96"/>
                            </a:lnTo>
                            <a:lnTo>
                              <a:pt x="260" y="92"/>
                            </a:lnTo>
                            <a:lnTo>
                              <a:pt x="252" y="84"/>
                            </a:lnTo>
                            <a:lnTo>
                              <a:pt x="240" y="70"/>
                            </a:lnTo>
                            <a:lnTo>
                              <a:pt x="236" y="66"/>
                            </a:lnTo>
                            <a:lnTo>
                              <a:pt x="224" y="50"/>
                            </a:lnTo>
                            <a:lnTo>
                              <a:pt x="220" y="40"/>
                            </a:lnTo>
                            <a:lnTo>
                              <a:pt x="218" y="26"/>
                            </a:lnTo>
                            <a:lnTo>
                              <a:pt x="218" y="14"/>
                            </a:lnTo>
                            <a:lnTo>
                              <a:pt x="222" y="8"/>
                            </a:lnTo>
                            <a:lnTo>
                              <a:pt x="230" y="4"/>
                            </a:lnTo>
                            <a:lnTo>
                              <a:pt x="236" y="0"/>
                            </a:lnTo>
                            <a:lnTo>
                              <a:pt x="242" y="0"/>
                            </a:lnTo>
                            <a:lnTo>
                              <a:pt x="248" y="2"/>
                            </a:lnTo>
                            <a:lnTo>
                              <a:pt x="254" y="6"/>
                            </a:lnTo>
                            <a:lnTo>
                              <a:pt x="262" y="16"/>
                            </a:lnTo>
                            <a:lnTo>
                              <a:pt x="272" y="30"/>
                            </a:lnTo>
                            <a:lnTo>
                              <a:pt x="288" y="46"/>
                            </a:lnTo>
                            <a:lnTo>
                              <a:pt x="302" y="60"/>
                            </a:lnTo>
                            <a:lnTo>
                              <a:pt x="314" y="72"/>
                            </a:lnTo>
                            <a:lnTo>
                              <a:pt x="324" y="80"/>
                            </a:lnTo>
                            <a:lnTo>
                              <a:pt x="350" y="92"/>
                            </a:lnTo>
                            <a:lnTo>
                              <a:pt x="382" y="104"/>
                            </a:lnTo>
                            <a:lnTo>
                              <a:pt x="398" y="112"/>
                            </a:lnTo>
                            <a:lnTo>
                              <a:pt x="410" y="116"/>
                            </a:lnTo>
                            <a:lnTo>
                              <a:pt x="426" y="120"/>
                            </a:lnTo>
                            <a:lnTo>
                              <a:pt x="436" y="122"/>
                            </a:lnTo>
                            <a:lnTo>
                              <a:pt x="448" y="128"/>
                            </a:lnTo>
                            <a:lnTo>
                              <a:pt x="456" y="134"/>
                            </a:lnTo>
                            <a:lnTo>
                              <a:pt x="464" y="142"/>
                            </a:lnTo>
                            <a:lnTo>
                              <a:pt x="466" y="144"/>
                            </a:lnTo>
                            <a:lnTo>
                              <a:pt x="472" y="152"/>
                            </a:lnTo>
                            <a:lnTo>
                              <a:pt x="476" y="162"/>
                            </a:lnTo>
                            <a:lnTo>
                              <a:pt x="480" y="170"/>
                            </a:lnTo>
                            <a:lnTo>
                              <a:pt x="480" y="176"/>
                            </a:lnTo>
                            <a:lnTo>
                              <a:pt x="480" y="186"/>
                            </a:lnTo>
                            <a:lnTo>
                              <a:pt x="480" y="192"/>
                            </a:lnTo>
                            <a:lnTo>
                              <a:pt x="478" y="192"/>
                            </a:lnTo>
                            <a:lnTo>
                              <a:pt x="480" y="192"/>
                            </a:lnTo>
                            <a:lnTo>
                              <a:pt x="488" y="192"/>
                            </a:lnTo>
                            <a:lnTo>
                              <a:pt x="490" y="192"/>
                            </a:lnTo>
                            <a:lnTo>
                              <a:pt x="488" y="192"/>
                            </a:lnTo>
                            <a:lnTo>
                              <a:pt x="474" y="198"/>
                            </a:lnTo>
                            <a:lnTo>
                              <a:pt x="408" y="224"/>
                            </a:lnTo>
                            <a:lnTo>
                              <a:pt x="360" y="224"/>
                            </a:lnTo>
                            <a:lnTo>
                              <a:pt x="274" y="226"/>
                            </a:lnTo>
                            <a:lnTo>
                              <a:pt x="236" y="226"/>
                            </a:lnTo>
                            <a:close/>
                          </a:path>
                        </a:pathLst>
                      </a:custGeom>
                      <a:solidFill>
                        <a:srgbClr val="8F8F8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MX"/>
                      </a:p>
                    </p:txBody>
                  </p:sp>
                  <p:grpSp>
                    <p:nvGrpSpPr>
                      <p:cNvPr id="28" name="Gruppe 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234907" y="-4317991"/>
                        <a:ext cx="2916345" cy="7626367"/>
                        <a:chOff x="13234907" y="-4317991"/>
                        <a:chExt cx="2916345" cy="7626367"/>
                      </a:xfrm>
                    </p:grpSpPr>
                    <p:sp>
                      <p:nvSpPr>
                        <p:cNvPr id="8277" name="Rectangle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446442" y="-3234286"/>
                          <a:ext cx="0" cy="1617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nb-NO">
                            <a:solidFill>
                              <a:srgbClr val="000000"/>
                            </a:solidFill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8278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927981" y="-3258551"/>
                          <a:ext cx="137719" cy="105138"/>
                        </a:xfrm>
                        <a:custGeom>
                          <a:avLst/>
                          <a:gdLst>
                            <a:gd name="T0" fmla="*/ 2147483647 w 84"/>
                            <a:gd name="T1" fmla="*/ 2147483647 h 70"/>
                            <a:gd name="T2" fmla="*/ 2147483647 w 84"/>
                            <a:gd name="T3" fmla="*/ 2147483647 h 70"/>
                            <a:gd name="T4" fmla="*/ 2147483647 w 84"/>
                            <a:gd name="T5" fmla="*/ 2147483647 h 70"/>
                            <a:gd name="T6" fmla="*/ 2147483647 w 84"/>
                            <a:gd name="T7" fmla="*/ 2147483647 h 70"/>
                            <a:gd name="T8" fmla="*/ 2147483647 w 84"/>
                            <a:gd name="T9" fmla="*/ 2147483647 h 70"/>
                            <a:gd name="T10" fmla="*/ 2147483647 w 84"/>
                            <a:gd name="T11" fmla="*/ 2147483647 h 70"/>
                            <a:gd name="T12" fmla="*/ 0 w 84"/>
                            <a:gd name="T13" fmla="*/ 2147483647 h 70"/>
                            <a:gd name="T14" fmla="*/ 2147483647 w 84"/>
                            <a:gd name="T15" fmla="*/ 2147483647 h 70"/>
                            <a:gd name="T16" fmla="*/ 2147483647 w 84"/>
                            <a:gd name="T17" fmla="*/ 2147483647 h 70"/>
                            <a:gd name="T18" fmla="*/ 2147483647 w 84"/>
                            <a:gd name="T19" fmla="*/ 2147483647 h 70"/>
                            <a:gd name="T20" fmla="*/ 2147483647 w 84"/>
                            <a:gd name="T21" fmla="*/ 0 h 70"/>
                            <a:gd name="T22" fmla="*/ 2147483647 w 84"/>
                            <a:gd name="T23" fmla="*/ 2147483647 h 70"/>
                            <a:gd name="T24" fmla="*/ 2147483647 w 84"/>
                            <a:gd name="T25" fmla="*/ 2147483647 h 70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84"/>
                            <a:gd name="T40" fmla="*/ 0 h 70"/>
                            <a:gd name="T41" fmla="*/ 84 w 84"/>
                            <a:gd name="T42" fmla="*/ 70 h 70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84" h="70">
                              <a:moveTo>
                                <a:pt x="68" y="10"/>
                              </a:moveTo>
                              <a:lnTo>
                                <a:pt x="54" y="18"/>
                              </a:lnTo>
                              <a:lnTo>
                                <a:pt x="16" y="24"/>
                              </a:lnTo>
                              <a:lnTo>
                                <a:pt x="8" y="32"/>
                              </a:lnTo>
                              <a:lnTo>
                                <a:pt x="2" y="46"/>
                              </a:lnTo>
                              <a:lnTo>
                                <a:pt x="2" y="68"/>
                              </a:lnTo>
                              <a:lnTo>
                                <a:pt x="0" y="70"/>
                              </a:lnTo>
                              <a:lnTo>
                                <a:pt x="76" y="58"/>
                              </a:lnTo>
                              <a:lnTo>
                                <a:pt x="78" y="56"/>
                              </a:lnTo>
                              <a:lnTo>
                                <a:pt x="84" y="34"/>
                              </a:lnTo>
                              <a:lnTo>
                                <a:pt x="84" y="0"/>
                              </a:lnTo>
                              <a:lnTo>
                                <a:pt x="84" y="4"/>
                              </a:lnTo>
                              <a:lnTo>
                                <a:pt x="68" y="1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79" name="Freeform 6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757864" y="-3218112"/>
                          <a:ext cx="696681" cy="1059440"/>
                        </a:xfrm>
                        <a:custGeom>
                          <a:avLst/>
                          <a:gdLst>
                            <a:gd name="T0" fmla="*/ 2147483647 w 436"/>
                            <a:gd name="T1" fmla="*/ 2147483647 h 670"/>
                            <a:gd name="T2" fmla="*/ 2147483647 w 436"/>
                            <a:gd name="T3" fmla="*/ 0 h 670"/>
                            <a:gd name="T4" fmla="*/ 2147483647 w 436"/>
                            <a:gd name="T5" fmla="*/ 0 h 670"/>
                            <a:gd name="T6" fmla="*/ 2147483647 w 436"/>
                            <a:gd name="T7" fmla="*/ 0 h 670"/>
                            <a:gd name="T8" fmla="*/ 2147483647 w 436"/>
                            <a:gd name="T9" fmla="*/ 2147483647 h 670"/>
                            <a:gd name="T10" fmla="*/ 2147483647 w 436"/>
                            <a:gd name="T11" fmla="*/ 2147483647 h 670"/>
                            <a:gd name="T12" fmla="*/ 2147483647 w 436"/>
                            <a:gd name="T13" fmla="*/ 2147483647 h 670"/>
                            <a:gd name="T14" fmla="*/ 2147483647 w 436"/>
                            <a:gd name="T15" fmla="*/ 2147483647 h 670"/>
                            <a:gd name="T16" fmla="*/ 2147483647 w 436"/>
                            <a:gd name="T17" fmla="*/ 2147483647 h 670"/>
                            <a:gd name="T18" fmla="*/ 2147483647 w 436"/>
                            <a:gd name="T19" fmla="*/ 2147483647 h 670"/>
                            <a:gd name="T20" fmla="*/ 2147483647 w 436"/>
                            <a:gd name="T21" fmla="*/ 2147483647 h 670"/>
                            <a:gd name="T22" fmla="*/ 2147483647 w 436"/>
                            <a:gd name="T23" fmla="*/ 2147483647 h 670"/>
                            <a:gd name="T24" fmla="*/ 2147483647 w 436"/>
                            <a:gd name="T25" fmla="*/ 2147483647 h 670"/>
                            <a:gd name="T26" fmla="*/ 2147483647 w 436"/>
                            <a:gd name="T27" fmla="*/ 2147483647 h 670"/>
                            <a:gd name="T28" fmla="*/ 2147483647 w 436"/>
                            <a:gd name="T29" fmla="*/ 2147483647 h 670"/>
                            <a:gd name="T30" fmla="*/ 2147483647 w 436"/>
                            <a:gd name="T31" fmla="*/ 2147483647 h 670"/>
                            <a:gd name="T32" fmla="*/ 2147483647 w 436"/>
                            <a:gd name="T33" fmla="*/ 2147483647 h 670"/>
                            <a:gd name="T34" fmla="*/ 2147483647 w 436"/>
                            <a:gd name="T35" fmla="*/ 2147483647 h 670"/>
                            <a:gd name="T36" fmla="*/ 2147483647 w 436"/>
                            <a:gd name="T37" fmla="*/ 2147483647 h 670"/>
                            <a:gd name="T38" fmla="*/ 2147483647 w 436"/>
                            <a:gd name="T39" fmla="*/ 2147483647 h 670"/>
                            <a:gd name="T40" fmla="*/ 2147483647 w 436"/>
                            <a:gd name="T41" fmla="*/ 2147483647 h 670"/>
                            <a:gd name="T42" fmla="*/ 2147483647 w 436"/>
                            <a:gd name="T43" fmla="*/ 2147483647 h 670"/>
                            <a:gd name="T44" fmla="*/ 2147483647 w 436"/>
                            <a:gd name="T45" fmla="*/ 2147483647 h 670"/>
                            <a:gd name="T46" fmla="*/ 2147483647 w 436"/>
                            <a:gd name="T47" fmla="*/ 2147483647 h 670"/>
                            <a:gd name="T48" fmla="*/ 2147483647 w 436"/>
                            <a:gd name="T49" fmla="*/ 2147483647 h 670"/>
                            <a:gd name="T50" fmla="*/ 2147483647 w 436"/>
                            <a:gd name="T51" fmla="*/ 2147483647 h 670"/>
                            <a:gd name="T52" fmla="*/ 2147483647 w 436"/>
                            <a:gd name="T53" fmla="*/ 2147483647 h 670"/>
                            <a:gd name="T54" fmla="*/ 2147483647 w 436"/>
                            <a:gd name="T55" fmla="*/ 2147483647 h 670"/>
                            <a:gd name="T56" fmla="*/ 2147483647 w 436"/>
                            <a:gd name="T57" fmla="*/ 2147483647 h 670"/>
                            <a:gd name="T58" fmla="*/ 2147483647 w 436"/>
                            <a:gd name="T59" fmla="*/ 2147483647 h 670"/>
                            <a:gd name="T60" fmla="*/ 2147483647 w 436"/>
                            <a:gd name="T61" fmla="*/ 2147483647 h 670"/>
                            <a:gd name="T62" fmla="*/ 2147483647 w 436"/>
                            <a:gd name="T63" fmla="*/ 2147483647 h 670"/>
                            <a:gd name="T64" fmla="*/ 2147483647 w 436"/>
                            <a:gd name="T65" fmla="*/ 2147483647 h 670"/>
                            <a:gd name="T66" fmla="*/ 0 w 436"/>
                            <a:gd name="T67" fmla="*/ 2147483647 h 670"/>
                            <a:gd name="T68" fmla="*/ 2147483647 w 436"/>
                            <a:gd name="T69" fmla="*/ 2147483647 h 670"/>
                            <a:gd name="T70" fmla="*/ 2147483647 w 436"/>
                            <a:gd name="T71" fmla="*/ 2147483647 h 670"/>
                            <a:gd name="T72" fmla="*/ 2147483647 w 436"/>
                            <a:gd name="T73" fmla="*/ 2147483647 h 670"/>
                            <a:gd name="T74" fmla="*/ 2147483647 w 436"/>
                            <a:gd name="T75" fmla="*/ 2147483647 h 670"/>
                            <a:gd name="T76" fmla="*/ 2147483647 w 436"/>
                            <a:gd name="T77" fmla="*/ 2147483647 h 670"/>
                            <a:gd name="T78" fmla="*/ 2147483647 w 436"/>
                            <a:gd name="T79" fmla="*/ 2147483647 h 670"/>
                            <a:gd name="T80" fmla="*/ 2147483647 w 436"/>
                            <a:gd name="T81" fmla="*/ 2147483647 h 670"/>
                            <a:gd name="T82" fmla="*/ 2147483647 w 436"/>
                            <a:gd name="T83" fmla="*/ 2147483647 h 670"/>
                            <a:gd name="T84" fmla="*/ 2147483647 w 436"/>
                            <a:gd name="T85" fmla="*/ 2147483647 h 670"/>
                            <a:gd name="T86" fmla="*/ 2147483647 w 436"/>
                            <a:gd name="T87" fmla="*/ 2147483647 h 670"/>
                            <a:gd name="T88" fmla="*/ 2147483647 w 436"/>
                            <a:gd name="T89" fmla="*/ 2147483647 h 670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w 436"/>
                            <a:gd name="T136" fmla="*/ 0 h 670"/>
                            <a:gd name="T137" fmla="*/ 436 w 436"/>
                            <a:gd name="T138" fmla="*/ 670 h 670"/>
                          </a:gdLst>
                          <a:ahLst/>
                          <a:cxnLst>
                            <a:cxn ang="T90">
                              <a:pos x="T0" y="T1"/>
                            </a:cxn>
                            <a:cxn ang="T91">
                              <a:pos x="T2" y="T3"/>
                            </a:cxn>
                            <a:cxn ang="T92">
                              <a:pos x="T4" y="T5"/>
                            </a:cxn>
                            <a:cxn ang="T93">
                              <a:pos x="T6" y="T7"/>
                            </a:cxn>
                            <a:cxn ang="T94">
                              <a:pos x="T8" y="T9"/>
                            </a:cxn>
                            <a:cxn ang="T95">
                              <a:pos x="T10" y="T11"/>
                            </a:cxn>
                            <a:cxn ang="T96">
                              <a:pos x="T12" y="T13"/>
                            </a:cxn>
                            <a:cxn ang="T97">
                              <a:pos x="T14" y="T15"/>
                            </a:cxn>
                            <a:cxn ang="T98">
                              <a:pos x="T16" y="T17"/>
                            </a:cxn>
                            <a:cxn ang="T99">
                              <a:pos x="T18" y="T19"/>
                            </a:cxn>
                            <a:cxn ang="T100">
                              <a:pos x="T20" y="T21"/>
                            </a:cxn>
                            <a:cxn ang="T101">
                              <a:pos x="T22" y="T23"/>
                            </a:cxn>
                            <a:cxn ang="T102">
                              <a:pos x="T24" y="T25"/>
                            </a:cxn>
                            <a:cxn ang="T103">
                              <a:pos x="T26" y="T27"/>
                            </a:cxn>
                            <a:cxn ang="T104">
                              <a:pos x="T28" y="T29"/>
                            </a:cxn>
                            <a:cxn ang="T105">
                              <a:pos x="T30" y="T31"/>
                            </a:cxn>
                            <a:cxn ang="T106">
                              <a:pos x="T32" y="T33"/>
                            </a:cxn>
                            <a:cxn ang="T107">
                              <a:pos x="T34" y="T35"/>
                            </a:cxn>
                            <a:cxn ang="T108">
                              <a:pos x="T36" y="T37"/>
                            </a:cxn>
                            <a:cxn ang="T109">
                              <a:pos x="T38" y="T39"/>
                            </a:cxn>
                            <a:cxn ang="T110">
                              <a:pos x="T40" y="T41"/>
                            </a:cxn>
                            <a:cxn ang="T111">
                              <a:pos x="T42" y="T43"/>
                            </a:cxn>
                            <a:cxn ang="T112">
                              <a:pos x="T44" y="T45"/>
                            </a:cxn>
                            <a:cxn ang="T113">
                              <a:pos x="T46" y="T47"/>
                            </a:cxn>
                            <a:cxn ang="T114">
                              <a:pos x="T48" y="T49"/>
                            </a:cxn>
                            <a:cxn ang="T115">
                              <a:pos x="T50" y="T51"/>
                            </a:cxn>
                            <a:cxn ang="T116">
                              <a:pos x="T52" y="T53"/>
                            </a:cxn>
                            <a:cxn ang="T117">
                              <a:pos x="T54" y="T55"/>
                            </a:cxn>
                            <a:cxn ang="T118">
                              <a:pos x="T56" y="T57"/>
                            </a:cxn>
                            <a:cxn ang="T119">
                              <a:pos x="T58" y="T59"/>
                            </a:cxn>
                            <a:cxn ang="T120">
                              <a:pos x="T60" y="T61"/>
                            </a:cxn>
                            <a:cxn ang="T121">
                              <a:pos x="T62" y="T63"/>
                            </a:cxn>
                            <a:cxn ang="T122">
                              <a:pos x="T64" y="T65"/>
                            </a:cxn>
                            <a:cxn ang="T123">
                              <a:pos x="T66" y="T67"/>
                            </a:cxn>
                            <a:cxn ang="T124">
                              <a:pos x="T68" y="T69"/>
                            </a:cxn>
                            <a:cxn ang="T125">
                              <a:pos x="T70" y="T71"/>
                            </a:cxn>
                            <a:cxn ang="T126">
                              <a:pos x="T72" y="T73"/>
                            </a:cxn>
                            <a:cxn ang="T127">
                              <a:pos x="T74" y="T75"/>
                            </a:cxn>
                            <a:cxn ang="T128">
                              <a:pos x="T76" y="T77"/>
                            </a:cxn>
                            <a:cxn ang="T129">
                              <a:pos x="T78" y="T79"/>
                            </a:cxn>
                            <a:cxn ang="T130">
                              <a:pos x="T80" y="T81"/>
                            </a:cxn>
                            <a:cxn ang="T131">
                              <a:pos x="T82" y="T83"/>
                            </a:cxn>
                            <a:cxn ang="T132">
                              <a:pos x="T84" y="T85"/>
                            </a:cxn>
                            <a:cxn ang="T133">
                              <a:pos x="T86" y="T87"/>
                            </a:cxn>
                            <a:cxn ang="T134">
                              <a:pos x="T88" y="T89"/>
                            </a:cxn>
                          </a:cxnLst>
                          <a:rect l="T135" t="T136" r="T137" b="T138"/>
                          <a:pathLst>
                            <a:path w="436" h="670">
                              <a:moveTo>
                                <a:pt x="436" y="16"/>
                              </a:moveTo>
                              <a:lnTo>
                                <a:pt x="436" y="0"/>
                              </a:lnTo>
                              <a:lnTo>
                                <a:pt x="434" y="0"/>
                              </a:lnTo>
                              <a:lnTo>
                                <a:pt x="434" y="4"/>
                              </a:lnTo>
                              <a:lnTo>
                                <a:pt x="410" y="26"/>
                              </a:lnTo>
                              <a:lnTo>
                                <a:pt x="380" y="54"/>
                              </a:lnTo>
                              <a:lnTo>
                                <a:pt x="358" y="76"/>
                              </a:lnTo>
                              <a:lnTo>
                                <a:pt x="320" y="98"/>
                              </a:lnTo>
                              <a:lnTo>
                                <a:pt x="246" y="134"/>
                              </a:lnTo>
                              <a:lnTo>
                                <a:pt x="208" y="156"/>
                              </a:lnTo>
                              <a:lnTo>
                                <a:pt x="186" y="170"/>
                              </a:lnTo>
                              <a:lnTo>
                                <a:pt x="170" y="192"/>
                              </a:lnTo>
                              <a:lnTo>
                                <a:pt x="170" y="214"/>
                              </a:lnTo>
                              <a:lnTo>
                                <a:pt x="186" y="228"/>
                              </a:lnTo>
                              <a:lnTo>
                                <a:pt x="170" y="234"/>
                              </a:lnTo>
                              <a:lnTo>
                                <a:pt x="154" y="192"/>
                              </a:lnTo>
                              <a:lnTo>
                                <a:pt x="148" y="156"/>
                              </a:lnTo>
                              <a:lnTo>
                                <a:pt x="132" y="134"/>
                              </a:lnTo>
                              <a:lnTo>
                                <a:pt x="124" y="120"/>
                              </a:lnTo>
                              <a:lnTo>
                                <a:pt x="124" y="98"/>
                              </a:lnTo>
                              <a:lnTo>
                                <a:pt x="124" y="76"/>
                              </a:lnTo>
                              <a:lnTo>
                                <a:pt x="154" y="70"/>
                              </a:lnTo>
                              <a:lnTo>
                                <a:pt x="178" y="54"/>
                              </a:lnTo>
                              <a:lnTo>
                                <a:pt x="184" y="34"/>
                              </a:lnTo>
                              <a:lnTo>
                                <a:pt x="108" y="46"/>
                              </a:lnTo>
                              <a:lnTo>
                                <a:pt x="94" y="66"/>
                              </a:lnTo>
                              <a:lnTo>
                                <a:pt x="82" y="80"/>
                              </a:lnTo>
                              <a:lnTo>
                                <a:pt x="66" y="124"/>
                              </a:lnTo>
                              <a:lnTo>
                                <a:pt x="52" y="212"/>
                              </a:lnTo>
                              <a:lnTo>
                                <a:pt x="22" y="394"/>
                              </a:lnTo>
                              <a:lnTo>
                                <a:pt x="8" y="576"/>
                              </a:lnTo>
                              <a:lnTo>
                                <a:pt x="0" y="642"/>
                              </a:lnTo>
                              <a:lnTo>
                                <a:pt x="8" y="670"/>
                              </a:lnTo>
                              <a:lnTo>
                                <a:pt x="52" y="590"/>
                              </a:lnTo>
                              <a:lnTo>
                                <a:pt x="164" y="394"/>
                              </a:lnTo>
                              <a:lnTo>
                                <a:pt x="230" y="284"/>
                              </a:lnTo>
                              <a:lnTo>
                                <a:pt x="304" y="182"/>
                              </a:lnTo>
                              <a:lnTo>
                                <a:pt x="364" y="102"/>
                              </a:lnTo>
                              <a:lnTo>
                                <a:pt x="394" y="72"/>
                              </a:lnTo>
                              <a:lnTo>
                                <a:pt x="416" y="52"/>
                              </a:lnTo>
                              <a:lnTo>
                                <a:pt x="436" y="42"/>
                              </a:lnTo>
                              <a:lnTo>
                                <a:pt x="436" y="38"/>
                              </a:lnTo>
                              <a:lnTo>
                                <a:pt x="436" y="1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0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446442" y="-3234286"/>
                          <a:ext cx="8103" cy="16175"/>
                        </a:xfrm>
                        <a:custGeom>
                          <a:avLst/>
                          <a:gdLst>
                            <a:gd name="T0" fmla="*/ 2147483647 w 2"/>
                            <a:gd name="T1" fmla="*/ 2147483647 h 2"/>
                            <a:gd name="T2" fmla="*/ 0 w 2"/>
                            <a:gd name="T3" fmla="*/ 0 h 2"/>
                            <a:gd name="T4" fmla="*/ 0 w 2"/>
                            <a:gd name="T5" fmla="*/ 2147483647 h 2"/>
                            <a:gd name="T6" fmla="*/ 2147483647 w 2"/>
                            <a:gd name="T7" fmla="*/ 2147483647 h 2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0 w 2"/>
                            <a:gd name="T13" fmla="*/ 0 h 2"/>
                            <a:gd name="T14" fmla="*/ 2 w 2"/>
                            <a:gd name="T15" fmla="*/ 2 h 2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" h="2">
                              <a:moveTo>
                                <a:pt x="2" y="2"/>
                              </a:moveTo>
                              <a:lnTo>
                                <a:pt x="0" y="0"/>
                              </a:lnTo>
                              <a:lnTo>
                                <a:pt x="0" y="2"/>
                              </a:lnTo>
                              <a:lnTo>
                                <a:pt x="2" y="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1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887479" y="-3153413"/>
                          <a:ext cx="40502" cy="56609"/>
                        </a:xfrm>
                        <a:custGeom>
                          <a:avLst/>
                          <a:gdLst>
                            <a:gd name="T0" fmla="*/ 2147483647 w 26"/>
                            <a:gd name="T1" fmla="*/ 0 h 34"/>
                            <a:gd name="T2" fmla="*/ 2147483647 w 26"/>
                            <a:gd name="T3" fmla="*/ 2147483647 h 34"/>
                            <a:gd name="T4" fmla="*/ 0 w 26"/>
                            <a:gd name="T5" fmla="*/ 2147483647 h 34"/>
                            <a:gd name="T6" fmla="*/ 2147483647 w 26"/>
                            <a:gd name="T7" fmla="*/ 2147483647 h 34"/>
                            <a:gd name="T8" fmla="*/ 2147483647 w 26"/>
                            <a:gd name="T9" fmla="*/ 0 h 34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26"/>
                            <a:gd name="T16" fmla="*/ 0 h 34"/>
                            <a:gd name="T17" fmla="*/ 26 w 26"/>
                            <a:gd name="T18" fmla="*/ 34 h 34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26" h="34">
                              <a:moveTo>
                                <a:pt x="26" y="0"/>
                              </a:moveTo>
                              <a:lnTo>
                                <a:pt x="6" y="4"/>
                              </a:lnTo>
                              <a:lnTo>
                                <a:pt x="0" y="34"/>
                              </a:lnTo>
                              <a:lnTo>
                                <a:pt x="12" y="20"/>
                              </a:lnTo>
                              <a:lnTo>
                                <a:pt x="26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2" name="Freeform 7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446442" y="-3218112"/>
                          <a:ext cx="16202" cy="64699"/>
                        </a:xfrm>
                        <a:custGeom>
                          <a:avLst/>
                          <a:gdLst>
                            <a:gd name="T0" fmla="*/ 2147483647 w 12"/>
                            <a:gd name="T1" fmla="*/ 0 h 42"/>
                            <a:gd name="T2" fmla="*/ 2147483647 w 12"/>
                            <a:gd name="T3" fmla="*/ 0 h 42"/>
                            <a:gd name="T4" fmla="*/ 0 w 12"/>
                            <a:gd name="T5" fmla="*/ 0 h 42"/>
                            <a:gd name="T6" fmla="*/ 2147483647 w 12"/>
                            <a:gd name="T7" fmla="*/ 0 h 42"/>
                            <a:gd name="T8" fmla="*/ 2147483647 w 12"/>
                            <a:gd name="T9" fmla="*/ 2147483647 h 42"/>
                            <a:gd name="T10" fmla="*/ 2147483647 w 12"/>
                            <a:gd name="T11" fmla="*/ 2147483647 h 42"/>
                            <a:gd name="T12" fmla="*/ 2147483647 w 12"/>
                            <a:gd name="T13" fmla="*/ 2147483647 h 42"/>
                            <a:gd name="T14" fmla="*/ 2147483647 w 12"/>
                            <a:gd name="T15" fmla="*/ 2147483647 h 42"/>
                            <a:gd name="T16" fmla="*/ 2147483647 w 12"/>
                            <a:gd name="T17" fmla="*/ 0 h 42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12"/>
                            <a:gd name="T28" fmla="*/ 0 h 42"/>
                            <a:gd name="T29" fmla="*/ 12 w 12"/>
                            <a:gd name="T30" fmla="*/ 42 h 42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12" h="42">
                              <a:moveTo>
                                <a:pt x="4" y="0"/>
                              </a:moveTo>
                              <a:lnTo>
                                <a:pt x="2" y="0"/>
                              </a:lnTo>
                              <a:lnTo>
                                <a:pt x="0" y="0"/>
                              </a:lnTo>
                              <a:lnTo>
                                <a:pt x="2" y="0"/>
                              </a:lnTo>
                              <a:lnTo>
                                <a:pt x="2" y="16"/>
                              </a:lnTo>
                              <a:lnTo>
                                <a:pt x="2" y="38"/>
                              </a:lnTo>
                              <a:lnTo>
                                <a:pt x="2" y="42"/>
                              </a:lnTo>
                              <a:lnTo>
                                <a:pt x="12" y="36"/>
                              </a:lnTo>
                              <a:lnTo>
                                <a:pt x="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3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017094" y="-3298985"/>
                          <a:ext cx="48606" cy="40434"/>
                        </a:xfrm>
                        <a:custGeom>
                          <a:avLst/>
                          <a:gdLst>
                            <a:gd name="T0" fmla="*/ 2147483647 w 24"/>
                            <a:gd name="T1" fmla="*/ 2147483647 h 20"/>
                            <a:gd name="T2" fmla="*/ 2147483647 w 24"/>
                            <a:gd name="T3" fmla="*/ 2147483647 h 20"/>
                            <a:gd name="T4" fmla="*/ 2147483647 w 24"/>
                            <a:gd name="T5" fmla="*/ 0 h 20"/>
                            <a:gd name="T6" fmla="*/ 2147483647 w 24"/>
                            <a:gd name="T7" fmla="*/ 0 h 20"/>
                            <a:gd name="T8" fmla="*/ 0 w 24"/>
                            <a:gd name="T9" fmla="*/ 2147483647 h 20"/>
                            <a:gd name="T10" fmla="*/ 2147483647 w 24"/>
                            <a:gd name="T11" fmla="*/ 2147483647 h 20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24"/>
                            <a:gd name="T19" fmla="*/ 0 h 20"/>
                            <a:gd name="T20" fmla="*/ 24 w 24"/>
                            <a:gd name="T21" fmla="*/ 20 h 20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24" h="20">
                              <a:moveTo>
                                <a:pt x="24" y="20"/>
                              </a:moveTo>
                              <a:lnTo>
                                <a:pt x="24" y="18"/>
                              </a:lnTo>
                              <a:lnTo>
                                <a:pt x="18" y="0"/>
                              </a:lnTo>
                              <a:lnTo>
                                <a:pt x="4" y="0"/>
                              </a:lnTo>
                              <a:lnTo>
                                <a:pt x="0" y="4"/>
                              </a:lnTo>
                              <a:lnTo>
                                <a:pt x="24" y="2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4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234887" y="-4317991"/>
                          <a:ext cx="2916340" cy="7626367"/>
                        </a:xfrm>
                        <a:custGeom>
                          <a:avLst/>
                          <a:gdLst>
                            <a:gd name="T0" fmla="*/ 2147483647 w 1838"/>
                            <a:gd name="T1" fmla="*/ 2147483647 h 4804"/>
                            <a:gd name="T2" fmla="*/ 2147483647 w 1838"/>
                            <a:gd name="T3" fmla="*/ 2147483647 h 4804"/>
                            <a:gd name="T4" fmla="*/ 2147483647 w 1838"/>
                            <a:gd name="T5" fmla="*/ 2147483647 h 4804"/>
                            <a:gd name="T6" fmla="*/ 2147483647 w 1838"/>
                            <a:gd name="T7" fmla="*/ 2147483647 h 4804"/>
                            <a:gd name="T8" fmla="*/ 2147483647 w 1838"/>
                            <a:gd name="T9" fmla="*/ 2147483647 h 4804"/>
                            <a:gd name="T10" fmla="*/ 2147483647 w 1838"/>
                            <a:gd name="T11" fmla="*/ 2147483647 h 4804"/>
                            <a:gd name="T12" fmla="*/ 2147483647 w 1838"/>
                            <a:gd name="T13" fmla="*/ 2147483647 h 4804"/>
                            <a:gd name="T14" fmla="*/ 2147483647 w 1838"/>
                            <a:gd name="T15" fmla="*/ 2147483647 h 4804"/>
                            <a:gd name="T16" fmla="*/ 2147483647 w 1838"/>
                            <a:gd name="T17" fmla="*/ 2147483647 h 4804"/>
                            <a:gd name="T18" fmla="*/ 2147483647 w 1838"/>
                            <a:gd name="T19" fmla="*/ 2147483647 h 4804"/>
                            <a:gd name="T20" fmla="*/ 2147483647 w 1838"/>
                            <a:gd name="T21" fmla="*/ 2147483647 h 4804"/>
                            <a:gd name="T22" fmla="*/ 2147483647 w 1838"/>
                            <a:gd name="T23" fmla="*/ 2147483647 h 4804"/>
                            <a:gd name="T24" fmla="*/ 2147483647 w 1838"/>
                            <a:gd name="T25" fmla="*/ 2147483647 h 4804"/>
                            <a:gd name="T26" fmla="*/ 2147483647 w 1838"/>
                            <a:gd name="T27" fmla="*/ 2147483647 h 4804"/>
                            <a:gd name="T28" fmla="*/ 2147483647 w 1838"/>
                            <a:gd name="T29" fmla="*/ 2147483647 h 4804"/>
                            <a:gd name="T30" fmla="*/ 2147483647 w 1838"/>
                            <a:gd name="T31" fmla="*/ 2147483647 h 4804"/>
                            <a:gd name="T32" fmla="*/ 2147483647 w 1838"/>
                            <a:gd name="T33" fmla="*/ 2147483647 h 4804"/>
                            <a:gd name="T34" fmla="*/ 2147483647 w 1838"/>
                            <a:gd name="T35" fmla="*/ 2147483647 h 4804"/>
                            <a:gd name="T36" fmla="*/ 2147483647 w 1838"/>
                            <a:gd name="T37" fmla="*/ 2147483647 h 4804"/>
                            <a:gd name="T38" fmla="*/ 2147483647 w 1838"/>
                            <a:gd name="T39" fmla="*/ 2147483647 h 4804"/>
                            <a:gd name="T40" fmla="*/ 2147483647 w 1838"/>
                            <a:gd name="T41" fmla="*/ 2147483647 h 4804"/>
                            <a:gd name="T42" fmla="*/ 2147483647 w 1838"/>
                            <a:gd name="T43" fmla="*/ 2147483647 h 4804"/>
                            <a:gd name="T44" fmla="*/ 2147483647 w 1838"/>
                            <a:gd name="T45" fmla="*/ 2147483647 h 4804"/>
                            <a:gd name="T46" fmla="*/ 2147483647 w 1838"/>
                            <a:gd name="T47" fmla="*/ 2147483647 h 4804"/>
                            <a:gd name="T48" fmla="*/ 2147483647 w 1838"/>
                            <a:gd name="T49" fmla="*/ 2147483647 h 4804"/>
                            <a:gd name="T50" fmla="*/ 2147483647 w 1838"/>
                            <a:gd name="T51" fmla="*/ 2147483647 h 4804"/>
                            <a:gd name="T52" fmla="*/ 2147483647 w 1838"/>
                            <a:gd name="T53" fmla="*/ 2147483647 h 4804"/>
                            <a:gd name="T54" fmla="*/ 0 w 1838"/>
                            <a:gd name="T55" fmla="*/ 2147483647 h 4804"/>
                            <a:gd name="T56" fmla="*/ 2147483647 w 1838"/>
                            <a:gd name="T57" fmla="*/ 2147483647 h 4804"/>
                            <a:gd name="T58" fmla="*/ 2147483647 w 1838"/>
                            <a:gd name="T59" fmla="*/ 2147483647 h 4804"/>
                            <a:gd name="T60" fmla="*/ 2147483647 w 1838"/>
                            <a:gd name="T61" fmla="*/ 2147483647 h 4804"/>
                            <a:gd name="T62" fmla="*/ 2147483647 w 1838"/>
                            <a:gd name="T63" fmla="*/ 2147483647 h 4804"/>
                            <a:gd name="T64" fmla="*/ 2147483647 w 1838"/>
                            <a:gd name="T65" fmla="*/ 2147483647 h 4804"/>
                            <a:gd name="T66" fmla="*/ 2147483647 w 1838"/>
                            <a:gd name="T67" fmla="*/ 2147483647 h 4804"/>
                            <a:gd name="T68" fmla="*/ 2147483647 w 1838"/>
                            <a:gd name="T69" fmla="*/ 2147483647 h 4804"/>
                            <a:gd name="T70" fmla="*/ 2147483647 w 1838"/>
                            <a:gd name="T71" fmla="*/ 2147483647 h 4804"/>
                            <a:gd name="T72" fmla="*/ 2147483647 w 1838"/>
                            <a:gd name="T73" fmla="*/ 2147483647 h 4804"/>
                            <a:gd name="T74" fmla="*/ 2147483647 w 1838"/>
                            <a:gd name="T75" fmla="*/ 2147483647 h 4804"/>
                            <a:gd name="T76" fmla="*/ 2147483647 w 1838"/>
                            <a:gd name="T77" fmla="*/ 2147483647 h 4804"/>
                            <a:gd name="T78" fmla="*/ 2147483647 w 1838"/>
                            <a:gd name="T79" fmla="*/ 2147483647 h 4804"/>
                            <a:gd name="T80" fmla="*/ 2147483647 w 1838"/>
                            <a:gd name="T81" fmla="*/ 2147483647 h 4804"/>
                            <a:gd name="T82" fmla="*/ 2147483647 w 1838"/>
                            <a:gd name="T83" fmla="*/ 2147483647 h 4804"/>
                            <a:gd name="T84" fmla="*/ 2147483647 w 1838"/>
                            <a:gd name="T85" fmla="*/ 2147483647 h 4804"/>
                            <a:gd name="T86" fmla="*/ 2147483647 w 1838"/>
                            <a:gd name="T87" fmla="*/ 2147483647 h 4804"/>
                            <a:gd name="T88" fmla="*/ 2147483647 w 1838"/>
                            <a:gd name="T89" fmla="*/ 2147483647 h 4804"/>
                            <a:gd name="T90" fmla="*/ 2147483647 w 1838"/>
                            <a:gd name="T91" fmla="*/ 2147483647 h 4804"/>
                            <a:gd name="T92" fmla="*/ 2147483647 w 1838"/>
                            <a:gd name="T93" fmla="*/ 2147483647 h 4804"/>
                            <a:gd name="T94" fmla="*/ 2147483647 w 1838"/>
                            <a:gd name="T95" fmla="*/ 2147483647 h 4804"/>
                            <a:gd name="T96" fmla="*/ 2147483647 w 1838"/>
                            <a:gd name="T97" fmla="*/ 2147483647 h 4804"/>
                            <a:gd name="T98" fmla="*/ 2147483647 w 1838"/>
                            <a:gd name="T99" fmla="*/ 2147483647 h 4804"/>
                            <a:gd name="T100" fmla="*/ 2147483647 w 1838"/>
                            <a:gd name="T101" fmla="*/ 2147483647 h 4804"/>
                            <a:gd name="T102" fmla="*/ 2147483647 w 1838"/>
                            <a:gd name="T103" fmla="*/ 2147483647 h 4804"/>
                            <a:gd name="T104" fmla="*/ 2147483647 w 1838"/>
                            <a:gd name="T105" fmla="*/ 2147483647 h 4804"/>
                            <a:gd name="T106" fmla="*/ 2147483647 w 1838"/>
                            <a:gd name="T107" fmla="*/ 2147483647 h 4804"/>
                            <a:gd name="T108" fmla="*/ 2147483647 w 1838"/>
                            <a:gd name="T109" fmla="*/ 2147483647 h 4804"/>
                            <a:gd name="T110" fmla="*/ 2147483647 w 1838"/>
                            <a:gd name="T111" fmla="*/ 2147483647 h 4804"/>
                            <a:gd name="T112" fmla="*/ 2147483647 w 1838"/>
                            <a:gd name="T113" fmla="*/ 2147483647 h 4804"/>
                            <a:gd name="T114" fmla="*/ 2147483647 w 1838"/>
                            <a:gd name="T115" fmla="*/ 2147483647 h 4804"/>
                            <a:gd name="T116" fmla="*/ 2147483647 w 1838"/>
                            <a:gd name="T117" fmla="*/ 2147483647 h 4804"/>
                            <a:gd name="T118" fmla="*/ 2147483647 w 1838"/>
                            <a:gd name="T119" fmla="*/ 2147483647 h 4804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60000 65536"/>
                            <a:gd name="T157" fmla="*/ 0 60000 65536"/>
                            <a:gd name="T158" fmla="*/ 0 60000 65536"/>
                            <a:gd name="T159" fmla="*/ 0 60000 65536"/>
                            <a:gd name="T160" fmla="*/ 0 60000 65536"/>
                            <a:gd name="T161" fmla="*/ 0 60000 65536"/>
                            <a:gd name="T162" fmla="*/ 0 60000 65536"/>
                            <a:gd name="T163" fmla="*/ 0 60000 65536"/>
                            <a:gd name="T164" fmla="*/ 0 60000 65536"/>
                            <a:gd name="T165" fmla="*/ 0 60000 65536"/>
                            <a:gd name="T166" fmla="*/ 0 60000 65536"/>
                            <a:gd name="T167" fmla="*/ 0 60000 65536"/>
                            <a:gd name="T168" fmla="*/ 0 60000 65536"/>
                            <a:gd name="T169" fmla="*/ 0 60000 65536"/>
                            <a:gd name="T170" fmla="*/ 0 60000 65536"/>
                            <a:gd name="T171" fmla="*/ 0 60000 65536"/>
                            <a:gd name="T172" fmla="*/ 0 60000 65536"/>
                            <a:gd name="T173" fmla="*/ 0 60000 65536"/>
                            <a:gd name="T174" fmla="*/ 0 60000 65536"/>
                            <a:gd name="T175" fmla="*/ 0 60000 65536"/>
                            <a:gd name="T176" fmla="*/ 0 60000 65536"/>
                            <a:gd name="T177" fmla="*/ 0 60000 65536"/>
                            <a:gd name="T178" fmla="*/ 0 60000 65536"/>
                            <a:gd name="T179" fmla="*/ 0 60000 65536"/>
                            <a:gd name="T180" fmla="*/ 0 w 1838"/>
                            <a:gd name="T181" fmla="*/ 0 h 4804"/>
                            <a:gd name="T182" fmla="*/ 1838 w 1838"/>
                            <a:gd name="T183" fmla="*/ 4804 h 4804"/>
                          </a:gdLst>
                          <a:ahLst/>
                          <a:cxnLst>
                            <a:cxn ang="T120">
                              <a:pos x="T0" y="T1"/>
                            </a:cxn>
                            <a:cxn ang="T121">
                              <a:pos x="T2" y="T3"/>
                            </a:cxn>
                            <a:cxn ang="T122">
                              <a:pos x="T4" y="T5"/>
                            </a:cxn>
                            <a:cxn ang="T123">
                              <a:pos x="T6" y="T7"/>
                            </a:cxn>
                            <a:cxn ang="T124">
                              <a:pos x="T8" y="T9"/>
                            </a:cxn>
                            <a:cxn ang="T125">
                              <a:pos x="T10" y="T11"/>
                            </a:cxn>
                            <a:cxn ang="T126">
                              <a:pos x="T12" y="T13"/>
                            </a:cxn>
                            <a:cxn ang="T127">
                              <a:pos x="T14" y="T15"/>
                            </a:cxn>
                            <a:cxn ang="T128">
                              <a:pos x="T16" y="T17"/>
                            </a:cxn>
                            <a:cxn ang="T129">
                              <a:pos x="T18" y="T19"/>
                            </a:cxn>
                            <a:cxn ang="T130">
                              <a:pos x="T20" y="T21"/>
                            </a:cxn>
                            <a:cxn ang="T131">
                              <a:pos x="T22" y="T23"/>
                            </a:cxn>
                            <a:cxn ang="T132">
                              <a:pos x="T24" y="T25"/>
                            </a:cxn>
                            <a:cxn ang="T133">
                              <a:pos x="T26" y="T27"/>
                            </a:cxn>
                            <a:cxn ang="T134">
                              <a:pos x="T28" y="T29"/>
                            </a:cxn>
                            <a:cxn ang="T135">
                              <a:pos x="T30" y="T31"/>
                            </a:cxn>
                            <a:cxn ang="T136">
                              <a:pos x="T32" y="T33"/>
                            </a:cxn>
                            <a:cxn ang="T137">
                              <a:pos x="T34" y="T35"/>
                            </a:cxn>
                            <a:cxn ang="T138">
                              <a:pos x="T36" y="T37"/>
                            </a:cxn>
                            <a:cxn ang="T139">
                              <a:pos x="T38" y="T39"/>
                            </a:cxn>
                            <a:cxn ang="T140">
                              <a:pos x="T40" y="T41"/>
                            </a:cxn>
                            <a:cxn ang="T141">
                              <a:pos x="T42" y="T43"/>
                            </a:cxn>
                            <a:cxn ang="T142">
                              <a:pos x="T44" y="T45"/>
                            </a:cxn>
                            <a:cxn ang="T143">
                              <a:pos x="T46" y="T47"/>
                            </a:cxn>
                            <a:cxn ang="T144">
                              <a:pos x="T48" y="T49"/>
                            </a:cxn>
                            <a:cxn ang="T145">
                              <a:pos x="T50" y="T51"/>
                            </a:cxn>
                            <a:cxn ang="T146">
                              <a:pos x="T52" y="T53"/>
                            </a:cxn>
                            <a:cxn ang="T147">
                              <a:pos x="T54" y="T55"/>
                            </a:cxn>
                            <a:cxn ang="T148">
                              <a:pos x="T56" y="T57"/>
                            </a:cxn>
                            <a:cxn ang="T149">
                              <a:pos x="T58" y="T59"/>
                            </a:cxn>
                            <a:cxn ang="T150">
                              <a:pos x="T60" y="T61"/>
                            </a:cxn>
                            <a:cxn ang="T151">
                              <a:pos x="T62" y="T63"/>
                            </a:cxn>
                            <a:cxn ang="T152">
                              <a:pos x="T64" y="T65"/>
                            </a:cxn>
                            <a:cxn ang="T153">
                              <a:pos x="T66" y="T67"/>
                            </a:cxn>
                            <a:cxn ang="T154">
                              <a:pos x="T68" y="T69"/>
                            </a:cxn>
                            <a:cxn ang="T155">
                              <a:pos x="T70" y="T71"/>
                            </a:cxn>
                            <a:cxn ang="T156">
                              <a:pos x="T72" y="T73"/>
                            </a:cxn>
                            <a:cxn ang="T157">
                              <a:pos x="T74" y="T75"/>
                            </a:cxn>
                            <a:cxn ang="T158">
                              <a:pos x="T76" y="T77"/>
                            </a:cxn>
                            <a:cxn ang="T159">
                              <a:pos x="T78" y="T79"/>
                            </a:cxn>
                            <a:cxn ang="T160">
                              <a:pos x="T80" y="T81"/>
                            </a:cxn>
                            <a:cxn ang="T161">
                              <a:pos x="T82" y="T83"/>
                            </a:cxn>
                            <a:cxn ang="T162">
                              <a:pos x="T84" y="T85"/>
                            </a:cxn>
                            <a:cxn ang="T163">
                              <a:pos x="T86" y="T87"/>
                            </a:cxn>
                            <a:cxn ang="T164">
                              <a:pos x="T88" y="T89"/>
                            </a:cxn>
                            <a:cxn ang="T165">
                              <a:pos x="T90" y="T91"/>
                            </a:cxn>
                            <a:cxn ang="T166">
                              <a:pos x="T92" y="T93"/>
                            </a:cxn>
                            <a:cxn ang="T167">
                              <a:pos x="T94" y="T95"/>
                            </a:cxn>
                            <a:cxn ang="T168">
                              <a:pos x="T96" y="T97"/>
                            </a:cxn>
                            <a:cxn ang="T169">
                              <a:pos x="T98" y="T99"/>
                            </a:cxn>
                            <a:cxn ang="T170">
                              <a:pos x="T100" y="T101"/>
                            </a:cxn>
                            <a:cxn ang="T171">
                              <a:pos x="T102" y="T103"/>
                            </a:cxn>
                            <a:cxn ang="T172">
                              <a:pos x="T104" y="T105"/>
                            </a:cxn>
                            <a:cxn ang="T173">
                              <a:pos x="T106" y="T107"/>
                            </a:cxn>
                            <a:cxn ang="T174">
                              <a:pos x="T108" y="T109"/>
                            </a:cxn>
                            <a:cxn ang="T175">
                              <a:pos x="T110" y="T111"/>
                            </a:cxn>
                            <a:cxn ang="T176">
                              <a:pos x="T112" y="T113"/>
                            </a:cxn>
                            <a:cxn ang="T177">
                              <a:pos x="T114" y="T115"/>
                            </a:cxn>
                            <a:cxn ang="T178">
                              <a:pos x="T116" y="T117"/>
                            </a:cxn>
                            <a:cxn ang="T179">
                              <a:pos x="T118" y="T119"/>
                            </a:cxn>
                          </a:cxnLst>
                          <a:rect l="T180" t="T181" r="T182" b="T183"/>
                          <a:pathLst>
                            <a:path w="1838" h="4804">
                              <a:moveTo>
                                <a:pt x="1828" y="888"/>
                              </a:moveTo>
                              <a:lnTo>
                                <a:pt x="1820" y="864"/>
                              </a:lnTo>
                              <a:lnTo>
                                <a:pt x="1812" y="842"/>
                              </a:lnTo>
                              <a:lnTo>
                                <a:pt x="1804" y="828"/>
                              </a:lnTo>
                              <a:lnTo>
                                <a:pt x="1790" y="820"/>
                              </a:lnTo>
                              <a:lnTo>
                                <a:pt x="1730" y="806"/>
                              </a:lnTo>
                              <a:lnTo>
                                <a:pt x="1678" y="792"/>
                              </a:lnTo>
                              <a:lnTo>
                                <a:pt x="1618" y="770"/>
                              </a:lnTo>
                              <a:lnTo>
                                <a:pt x="1604" y="764"/>
                              </a:lnTo>
                              <a:lnTo>
                                <a:pt x="1626" y="742"/>
                              </a:lnTo>
                              <a:lnTo>
                                <a:pt x="1634" y="712"/>
                              </a:lnTo>
                              <a:lnTo>
                                <a:pt x="1656" y="684"/>
                              </a:lnTo>
                              <a:lnTo>
                                <a:pt x="1634" y="690"/>
                              </a:lnTo>
                              <a:lnTo>
                                <a:pt x="1612" y="690"/>
                              </a:lnTo>
                              <a:lnTo>
                                <a:pt x="1604" y="690"/>
                              </a:lnTo>
                              <a:lnTo>
                                <a:pt x="1604" y="684"/>
                              </a:lnTo>
                              <a:lnTo>
                                <a:pt x="1590" y="662"/>
                              </a:lnTo>
                              <a:lnTo>
                                <a:pt x="1566" y="648"/>
                              </a:lnTo>
                              <a:lnTo>
                                <a:pt x="1560" y="626"/>
                              </a:lnTo>
                              <a:lnTo>
                                <a:pt x="1560" y="604"/>
                              </a:lnTo>
                              <a:lnTo>
                                <a:pt x="1566" y="574"/>
                              </a:lnTo>
                              <a:lnTo>
                                <a:pt x="1574" y="532"/>
                              </a:lnTo>
                              <a:lnTo>
                                <a:pt x="1590" y="488"/>
                              </a:lnTo>
                              <a:lnTo>
                                <a:pt x="1590" y="452"/>
                              </a:lnTo>
                              <a:lnTo>
                                <a:pt x="1590" y="414"/>
                              </a:lnTo>
                              <a:lnTo>
                                <a:pt x="1574" y="386"/>
                              </a:lnTo>
                              <a:lnTo>
                                <a:pt x="1544" y="320"/>
                              </a:lnTo>
                              <a:lnTo>
                                <a:pt x="1538" y="284"/>
                              </a:lnTo>
                              <a:lnTo>
                                <a:pt x="1522" y="248"/>
                              </a:lnTo>
                              <a:lnTo>
                                <a:pt x="1508" y="204"/>
                              </a:lnTo>
                              <a:lnTo>
                                <a:pt x="1478" y="154"/>
                              </a:lnTo>
                              <a:lnTo>
                                <a:pt x="1432" y="110"/>
                              </a:lnTo>
                              <a:lnTo>
                                <a:pt x="1388" y="66"/>
                              </a:lnTo>
                              <a:lnTo>
                                <a:pt x="1344" y="36"/>
                              </a:lnTo>
                              <a:lnTo>
                                <a:pt x="1306" y="8"/>
                              </a:lnTo>
                              <a:lnTo>
                                <a:pt x="1270" y="0"/>
                              </a:lnTo>
                              <a:lnTo>
                                <a:pt x="1254" y="8"/>
                              </a:lnTo>
                              <a:lnTo>
                                <a:pt x="1240" y="16"/>
                              </a:lnTo>
                              <a:lnTo>
                                <a:pt x="1210" y="8"/>
                              </a:lnTo>
                              <a:lnTo>
                                <a:pt x="1188" y="8"/>
                              </a:lnTo>
                              <a:lnTo>
                                <a:pt x="1174" y="16"/>
                              </a:lnTo>
                              <a:lnTo>
                                <a:pt x="1114" y="16"/>
                              </a:lnTo>
                              <a:lnTo>
                                <a:pt x="1062" y="22"/>
                              </a:lnTo>
                              <a:lnTo>
                                <a:pt x="1040" y="30"/>
                              </a:lnTo>
                              <a:lnTo>
                                <a:pt x="1018" y="44"/>
                              </a:lnTo>
                              <a:lnTo>
                                <a:pt x="1002" y="66"/>
                              </a:lnTo>
                              <a:lnTo>
                                <a:pt x="988" y="88"/>
                              </a:lnTo>
                              <a:lnTo>
                                <a:pt x="972" y="146"/>
                              </a:lnTo>
                              <a:lnTo>
                                <a:pt x="972" y="196"/>
                              </a:lnTo>
                              <a:lnTo>
                                <a:pt x="972" y="226"/>
                              </a:lnTo>
                              <a:lnTo>
                                <a:pt x="958" y="328"/>
                              </a:lnTo>
                              <a:lnTo>
                                <a:pt x="950" y="392"/>
                              </a:lnTo>
                              <a:lnTo>
                                <a:pt x="958" y="444"/>
                              </a:lnTo>
                              <a:lnTo>
                                <a:pt x="988" y="538"/>
                              </a:lnTo>
                              <a:lnTo>
                                <a:pt x="988" y="568"/>
                              </a:lnTo>
                              <a:lnTo>
                                <a:pt x="980" y="604"/>
                              </a:lnTo>
                              <a:lnTo>
                                <a:pt x="958" y="640"/>
                              </a:lnTo>
                              <a:lnTo>
                                <a:pt x="944" y="648"/>
                              </a:lnTo>
                              <a:lnTo>
                                <a:pt x="928" y="654"/>
                              </a:lnTo>
                              <a:lnTo>
                                <a:pt x="944" y="654"/>
                              </a:lnTo>
                              <a:lnTo>
                                <a:pt x="958" y="654"/>
                              </a:lnTo>
                              <a:lnTo>
                                <a:pt x="972" y="654"/>
                              </a:lnTo>
                              <a:lnTo>
                                <a:pt x="958" y="690"/>
                              </a:lnTo>
                              <a:lnTo>
                                <a:pt x="936" y="706"/>
                              </a:lnTo>
                              <a:lnTo>
                                <a:pt x="920" y="712"/>
                              </a:lnTo>
                              <a:lnTo>
                                <a:pt x="906" y="706"/>
                              </a:lnTo>
                              <a:lnTo>
                                <a:pt x="914" y="742"/>
                              </a:lnTo>
                              <a:lnTo>
                                <a:pt x="928" y="770"/>
                              </a:lnTo>
                              <a:lnTo>
                                <a:pt x="874" y="784"/>
                              </a:lnTo>
                              <a:lnTo>
                                <a:pt x="866" y="784"/>
                              </a:lnTo>
                              <a:lnTo>
                                <a:pt x="828" y="798"/>
                              </a:lnTo>
                              <a:lnTo>
                                <a:pt x="792" y="820"/>
                              </a:lnTo>
                              <a:lnTo>
                                <a:pt x="778" y="834"/>
                              </a:lnTo>
                              <a:lnTo>
                                <a:pt x="778" y="846"/>
                              </a:lnTo>
                              <a:lnTo>
                                <a:pt x="770" y="850"/>
                              </a:lnTo>
                              <a:lnTo>
                                <a:pt x="748" y="856"/>
                              </a:lnTo>
                              <a:lnTo>
                                <a:pt x="732" y="860"/>
                              </a:lnTo>
                              <a:lnTo>
                                <a:pt x="726" y="866"/>
                              </a:lnTo>
                              <a:lnTo>
                                <a:pt x="720" y="870"/>
                              </a:lnTo>
                              <a:lnTo>
                                <a:pt x="714" y="874"/>
                              </a:lnTo>
                              <a:lnTo>
                                <a:pt x="700" y="882"/>
                              </a:lnTo>
                              <a:lnTo>
                                <a:pt x="688" y="888"/>
                              </a:lnTo>
                              <a:lnTo>
                                <a:pt x="670" y="910"/>
                              </a:lnTo>
                              <a:lnTo>
                                <a:pt x="668" y="926"/>
                              </a:lnTo>
                              <a:lnTo>
                                <a:pt x="656" y="962"/>
                              </a:lnTo>
                              <a:lnTo>
                                <a:pt x="656" y="994"/>
                              </a:lnTo>
                              <a:lnTo>
                                <a:pt x="654" y="1024"/>
                              </a:lnTo>
                              <a:lnTo>
                                <a:pt x="654" y="1044"/>
                              </a:lnTo>
                              <a:lnTo>
                                <a:pt x="644" y="1048"/>
                              </a:lnTo>
                              <a:lnTo>
                                <a:pt x="614" y="1048"/>
                              </a:lnTo>
                              <a:lnTo>
                                <a:pt x="608" y="1064"/>
                              </a:lnTo>
                              <a:lnTo>
                                <a:pt x="600" y="1088"/>
                              </a:lnTo>
                              <a:lnTo>
                                <a:pt x="586" y="1104"/>
                              </a:lnTo>
                              <a:lnTo>
                                <a:pt x="578" y="1114"/>
                              </a:lnTo>
                              <a:lnTo>
                                <a:pt x="558" y="1120"/>
                              </a:lnTo>
                              <a:lnTo>
                                <a:pt x="530" y="1124"/>
                              </a:lnTo>
                              <a:lnTo>
                                <a:pt x="498" y="1134"/>
                              </a:lnTo>
                              <a:lnTo>
                                <a:pt x="482" y="1150"/>
                              </a:lnTo>
                              <a:lnTo>
                                <a:pt x="456" y="1176"/>
                              </a:lnTo>
                              <a:lnTo>
                                <a:pt x="448" y="1188"/>
                              </a:lnTo>
                              <a:lnTo>
                                <a:pt x="434" y="1202"/>
                              </a:lnTo>
                              <a:lnTo>
                                <a:pt x="424" y="1208"/>
                              </a:lnTo>
                              <a:lnTo>
                                <a:pt x="410" y="1212"/>
                              </a:lnTo>
                              <a:lnTo>
                                <a:pt x="392" y="1206"/>
                              </a:lnTo>
                              <a:lnTo>
                                <a:pt x="360" y="1188"/>
                              </a:lnTo>
                              <a:lnTo>
                                <a:pt x="332" y="1174"/>
                              </a:lnTo>
                              <a:lnTo>
                                <a:pt x="302" y="1162"/>
                              </a:lnTo>
                              <a:lnTo>
                                <a:pt x="266" y="1138"/>
                              </a:lnTo>
                              <a:lnTo>
                                <a:pt x="250" y="1128"/>
                              </a:lnTo>
                              <a:lnTo>
                                <a:pt x="222" y="1108"/>
                              </a:lnTo>
                              <a:lnTo>
                                <a:pt x="196" y="1090"/>
                              </a:lnTo>
                              <a:lnTo>
                                <a:pt x="182" y="1080"/>
                              </a:lnTo>
                              <a:lnTo>
                                <a:pt x="168" y="1064"/>
                              </a:lnTo>
                              <a:lnTo>
                                <a:pt x="146" y="1052"/>
                              </a:lnTo>
                              <a:lnTo>
                                <a:pt x="138" y="1060"/>
                              </a:lnTo>
                              <a:lnTo>
                                <a:pt x="160" y="1082"/>
                              </a:lnTo>
                              <a:lnTo>
                                <a:pt x="154" y="1106"/>
                              </a:lnTo>
                              <a:lnTo>
                                <a:pt x="148" y="1130"/>
                              </a:lnTo>
                              <a:lnTo>
                                <a:pt x="138" y="1158"/>
                              </a:lnTo>
                              <a:lnTo>
                                <a:pt x="126" y="1186"/>
                              </a:lnTo>
                              <a:lnTo>
                                <a:pt x="110" y="1212"/>
                              </a:lnTo>
                              <a:lnTo>
                                <a:pt x="102" y="1224"/>
                              </a:lnTo>
                              <a:lnTo>
                                <a:pt x="94" y="1234"/>
                              </a:lnTo>
                              <a:lnTo>
                                <a:pt x="84" y="1240"/>
                              </a:lnTo>
                              <a:lnTo>
                                <a:pt x="74" y="1246"/>
                              </a:lnTo>
                              <a:lnTo>
                                <a:pt x="34" y="1194"/>
                              </a:lnTo>
                              <a:lnTo>
                                <a:pt x="18" y="1222"/>
                              </a:lnTo>
                              <a:lnTo>
                                <a:pt x="8" y="1248"/>
                              </a:lnTo>
                              <a:lnTo>
                                <a:pt x="4" y="1262"/>
                              </a:lnTo>
                              <a:lnTo>
                                <a:pt x="0" y="1276"/>
                              </a:lnTo>
                              <a:lnTo>
                                <a:pt x="0" y="1288"/>
                              </a:lnTo>
                              <a:lnTo>
                                <a:pt x="0" y="1300"/>
                              </a:lnTo>
                              <a:lnTo>
                                <a:pt x="80" y="1340"/>
                              </a:lnTo>
                              <a:lnTo>
                                <a:pt x="120" y="1356"/>
                              </a:lnTo>
                              <a:lnTo>
                                <a:pt x="166" y="1374"/>
                              </a:lnTo>
                              <a:lnTo>
                                <a:pt x="216" y="1394"/>
                              </a:lnTo>
                              <a:lnTo>
                                <a:pt x="248" y="1412"/>
                              </a:lnTo>
                              <a:lnTo>
                                <a:pt x="304" y="1426"/>
                              </a:lnTo>
                              <a:lnTo>
                                <a:pt x="342" y="1456"/>
                              </a:lnTo>
                              <a:lnTo>
                                <a:pt x="372" y="1466"/>
                              </a:lnTo>
                              <a:lnTo>
                                <a:pt x="462" y="1466"/>
                              </a:lnTo>
                              <a:lnTo>
                                <a:pt x="482" y="1464"/>
                              </a:lnTo>
                              <a:lnTo>
                                <a:pt x="504" y="1456"/>
                              </a:lnTo>
                              <a:lnTo>
                                <a:pt x="526" y="1450"/>
                              </a:lnTo>
                              <a:lnTo>
                                <a:pt x="560" y="1438"/>
                              </a:lnTo>
                              <a:lnTo>
                                <a:pt x="596" y="1432"/>
                              </a:lnTo>
                              <a:lnTo>
                                <a:pt x="620" y="1428"/>
                              </a:lnTo>
                              <a:lnTo>
                                <a:pt x="644" y="1422"/>
                              </a:lnTo>
                              <a:lnTo>
                                <a:pt x="654" y="1414"/>
                              </a:lnTo>
                              <a:lnTo>
                                <a:pt x="674" y="1406"/>
                              </a:lnTo>
                              <a:lnTo>
                                <a:pt x="788" y="1320"/>
                              </a:lnTo>
                              <a:lnTo>
                                <a:pt x="792" y="1554"/>
                              </a:lnTo>
                              <a:lnTo>
                                <a:pt x="800" y="1546"/>
                              </a:lnTo>
                              <a:lnTo>
                                <a:pt x="814" y="1546"/>
                              </a:lnTo>
                              <a:lnTo>
                                <a:pt x="822" y="1626"/>
                              </a:lnTo>
                              <a:lnTo>
                                <a:pt x="806" y="1618"/>
                              </a:lnTo>
                              <a:lnTo>
                                <a:pt x="806" y="1596"/>
                              </a:lnTo>
                              <a:lnTo>
                                <a:pt x="792" y="1582"/>
                              </a:lnTo>
                              <a:lnTo>
                                <a:pt x="682" y="2066"/>
                              </a:lnTo>
                              <a:lnTo>
                                <a:pt x="688" y="2082"/>
                              </a:lnTo>
                              <a:lnTo>
                                <a:pt x="680" y="2112"/>
                              </a:lnTo>
                              <a:lnTo>
                                <a:pt x="658" y="2170"/>
                              </a:lnTo>
                              <a:lnTo>
                                <a:pt x="628" y="2264"/>
                              </a:lnTo>
                              <a:lnTo>
                                <a:pt x="620" y="2308"/>
                              </a:lnTo>
                              <a:lnTo>
                                <a:pt x="620" y="2358"/>
                              </a:lnTo>
                              <a:lnTo>
                                <a:pt x="628" y="2388"/>
                              </a:lnTo>
                              <a:lnTo>
                                <a:pt x="620" y="2620"/>
                              </a:lnTo>
                              <a:lnTo>
                                <a:pt x="620" y="2924"/>
                              </a:lnTo>
                              <a:lnTo>
                                <a:pt x="612" y="3142"/>
                              </a:lnTo>
                              <a:lnTo>
                                <a:pt x="606" y="3286"/>
                              </a:lnTo>
                              <a:lnTo>
                                <a:pt x="680" y="3330"/>
                              </a:lnTo>
                              <a:lnTo>
                                <a:pt x="694" y="3336"/>
                              </a:lnTo>
                              <a:lnTo>
                                <a:pt x="688" y="3986"/>
                              </a:lnTo>
                              <a:lnTo>
                                <a:pt x="664" y="4052"/>
                              </a:lnTo>
                              <a:lnTo>
                                <a:pt x="642" y="4104"/>
                              </a:lnTo>
                              <a:lnTo>
                                <a:pt x="620" y="4132"/>
                              </a:lnTo>
                              <a:lnTo>
                                <a:pt x="604" y="4154"/>
                              </a:lnTo>
                              <a:lnTo>
                                <a:pt x="574" y="4184"/>
                              </a:lnTo>
                              <a:lnTo>
                                <a:pt x="552" y="4214"/>
                              </a:lnTo>
                              <a:lnTo>
                                <a:pt x="508" y="4242"/>
                              </a:lnTo>
                              <a:lnTo>
                                <a:pt x="478" y="4272"/>
                              </a:lnTo>
                              <a:lnTo>
                                <a:pt x="456" y="4286"/>
                              </a:lnTo>
                              <a:lnTo>
                                <a:pt x="448" y="4294"/>
                              </a:lnTo>
                              <a:lnTo>
                                <a:pt x="440" y="4322"/>
                              </a:lnTo>
                              <a:lnTo>
                                <a:pt x="434" y="4352"/>
                              </a:lnTo>
                              <a:lnTo>
                                <a:pt x="440" y="4366"/>
                              </a:lnTo>
                              <a:lnTo>
                                <a:pt x="448" y="4396"/>
                              </a:lnTo>
                              <a:lnTo>
                                <a:pt x="456" y="4410"/>
                              </a:lnTo>
                              <a:lnTo>
                                <a:pt x="462" y="4426"/>
                              </a:lnTo>
                              <a:lnTo>
                                <a:pt x="568" y="4418"/>
                              </a:lnTo>
                              <a:lnTo>
                                <a:pt x="642" y="4410"/>
                              </a:lnTo>
                              <a:lnTo>
                                <a:pt x="672" y="4404"/>
                              </a:lnTo>
                              <a:lnTo>
                                <a:pt x="688" y="4388"/>
                              </a:lnTo>
                              <a:lnTo>
                                <a:pt x="702" y="4360"/>
                              </a:lnTo>
                              <a:lnTo>
                                <a:pt x="724" y="4322"/>
                              </a:lnTo>
                              <a:lnTo>
                                <a:pt x="746" y="4264"/>
                              </a:lnTo>
                              <a:lnTo>
                                <a:pt x="754" y="4250"/>
                              </a:lnTo>
                              <a:lnTo>
                                <a:pt x="762" y="4228"/>
                              </a:lnTo>
                              <a:lnTo>
                                <a:pt x="784" y="4206"/>
                              </a:lnTo>
                              <a:lnTo>
                                <a:pt x="828" y="4184"/>
                              </a:lnTo>
                              <a:lnTo>
                                <a:pt x="852" y="4162"/>
                              </a:lnTo>
                              <a:lnTo>
                                <a:pt x="836" y="4316"/>
                              </a:lnTo>
                              <a:lnTo>
                                <a:pt x="852" y="4330"/>
                              </a:lnTo>
                              <a:lnTo>
                                <a:pt x="874" y="4322"/>
                              </a:lnTo>
                              <a:lnTo>
                                <a:pt x="880" y="4258"/>
                              </a:lnTo>
                              <a:lnTo>
                                <a:pt x="888" y="4206"/>
                              </a:lnTo>
                              <a:lnTo>
                                <a:pt x="896" y="4184"/>
                              </a:lnTo>
                              <a:lnTo>
                                <a:pt x="904" y="4162"/>
                              </a:lnTo>
                              <a:lnTo>
                                <a:pt x="910" y="4148"/>
                              </a:lnTo>
                              <a:lnTo>
                                <a:pt x="918" y="4126"/>
                              </a:lnTo>
                              <a:lnTo>
                                <a:pt x="910" y="4074"/>
                              </a:lnTo>
                              <a:lnTo>
                                <a:pt x="896" y="4022"/>
                              </a:lnTo>
                              <a:lnTo>
                                <a:pt x="880" y="3994"/>
                              </a:lnTo>
                              <a:lnTo>
                                <a:pt x="874" y="3964"/>
                              </a:lnTo>
                              <a:lnTo>
                                <a:pt x="874" y="3892"/>
                              </a:lnTo>
                              <a:lnTo>
                                <a:pt x="918" y="3724"/>
                              </a:lnTo>
                              <a:lnTo>
                                <a:pt x="940" y="3614"/>
                              </a:lnTo>
                              <a:lnTo>
                                <a:pt x="948" y="3556"/>
                              </a:lnTo>
                              <a:lnTo>
                                <a:pt x="948" y="3468"/>
                              </a:lnTo>
                              <a:lnTo>
                                <a:pt x="954" y="3424"/>
                              </a:lnTo>
                              <a:lnTo>
                                <a:pt x="1038" y="3446"/>
                              </a:lnTo>
                              <a:lnTo>
                                <a:pt x="1104" y="3462"/>
                              </a:lnTo>
                              <a:lnTo>
                                <a:pt x="1208" y="3482"/>
                              </a:lnTo>
                              <a:lnTo>
                                <a:pt x="1268" y="3496"/>
                              </a:lnTo>
                              <a:lnTo>
                                <a:pt x="1326" y="3496"/>
                              </a:lnTo>
                              <a:lnTo>
                                <a:pt x="1456" y="4118"/>
                              </a:lnTo>
                              <a:lnTo>
                                <a:pt x="1456" y="4316"/>
                              </a:lnTo>
                              <a:lnTo>
                                <a:pt x="1448" y="4360"/>
                              </a:lnTo>
                              <a:lnTo>
                                <a:pt x="1440" y="4374"/>
                              </a:lnTo>
                              <a:lnTo>
                                <a:pt x="1388" y="4572"/>
                              </a:lnTo>
                              <a:lnTo>
                                <a:pt x="1344" y="4652"/>
                              </a:lnTo>
                              <a:lnTo>
                                <a:pt x="1322" y="4688"/>
                              </a:lnTo>
                              <a:lnTo>
                                <a:pt x="1314" y="4718"/>
                              </a:lnTo>
                              <a:lnTo>
                                <a:pt x="1314" y="4740"/>
                              </a:lnTo>
                              <a:lnTo>
                                <a:pt x="1322" y="4784"/>
                              </a:lnTo>
                              <a:lnTo>
                                <a:pt x="1344" y="4790"/>
                              </a:lnTo>
                              <a:lnTo>
                                <a:pt x="1388" y="4798"/>
                              </a:lnTo>
                              <a:lnTo>
                                <a:pt x="1448" y="4804"/>
                              </a:lnTo>
                              <a:lnTo>
                                <a:pt x="1478" y="4798"/>
                              </a:lnTo>
                              <a:lnTo>
                                <a:pt x="1508" y="4790"/>
                              </a:lnTo>
                              <a:lnTo>
                                <a:pt x="1560" y="4754"/>
                              </a:lnTo>
                              <a:lnTo>
                                <a:pt x="1576" y="4724"/>
                              </a:lnTo>
                              <a:lnTo>
                                <a:pt x="1598" y="4666"/>
                              </a:lnTo>
                              <a:lnTo>
                                <a:pt x="1604" y="4630"/>
                              </a:lnTo>
                              <a:lnTo>
                                <a:pt x="1604" y="4542"/>
                              </a:lnTo>
                              <a:lnTo>
                                <a:pt x="1620" y="4476"/>
                              </a:lnTo>
                              <a:lnTo>
                                <a:pt x="1620" y="4484"/>
                              </a:lnTo>
                              <a:lnTo>
                                <a:pt x="1634" y="4492"/>
                              </a:lnTo>
                              <a:lnTo>
                                <a:pt x="1650" y="4476"/>
                              </a:lnTo>
                              <a:lnTo>
                                <a:pt x="1642" y="4382"/>
                              </a:lnTo>
                              <a:lnTo>
                                <a:pt x="1620" y="4280"/>
                              </a:lnTo>
                              <a:lnTo>
                                <a:pt x="1620" y="4286"/>
                              </a:lnTo>
                              <a:lnTo>
                                <a:pt x="1612" y="4242"/>
                              </a:lnTo>
                              <a:lnTo>
                                <a:pt x="1612" y="4110"/>
                              </a:lnTo>
                              <a:lnTo>
                                <a:pt x="1628" y="4030"/>
                              </a:lnTo>
                              <a:lnTo>
                                <a:pt x="1650" y="3898"/>
                              </a:lnTo>
                              <a:lnTo>
                                <a:pt x="1658" y="3818"/>
                              </a:lnTo>
                              <a:lnTo>
                                <a:pt x="1664" y="3724"/>
                              </a:lnTo>
                              <a:lnTo>
                                <a:pt x="1658" y="3636"/>
                              </a:lnTo>
                              <a:lnTo>
                                <a:pt x="1650" y="3540"/>
                              </a:lnTo>
                              <a:lnTo>
                                <a:pt x="1628" y="3460"/>
                              </a:lnTo>
                              <a:lnTo>
                                <a:pt x="1612" y="3432"/>
                              </a:lnTo>
                              <a:lnTo>
                                <a:pt x="1604" y="3416"/>
                              </a:lnTo>
                              <a:lnTo>
                                <a:pt x="1604" y="3070"/>
                              </a:lnTo>
                              <a:lnTo>
                                <a:pt x="1610" y="2888"/>
                              </a:lnTo>
                              <a:lnTo>
                                <a:pt x="1618" y="2706"/>
                              </a:lnTo>
                              <a:lnTo>
                                <a:pt x="1618" y="2482"/>
                              </a:lnTo>
                              <a:lnTo>
                                <a:pt x="1640" y="2474"/>
                              </a:lnTo>
                              <a:lnTo>
                                <a:pt x="1664" y="2460"/>
                              </a:lnTo>
                              <a:lnTo>
                                <a:pt x="1628" y="2288"/>
                              </a:lnTo>
                              <a:lnTo>
                                <a:pt x="1626" y="2288"/>
                              </a:lnTo>
                              <a:lnTo>
                                <a:pt x="1588" y="2112"/>
                              </a:lnTo>
                              <a:lnTo>
                                <a:pt x="1590" y="2114"/>
                              </a:lnTo>
                              <a:lnTo>
                                <a:pt x="1572" y="2022"/>
                              </a:lnTo>
                              <a:lnTo>
                                <a:pt x="1570" y="2022"/>
                              </a:lnTo>
                              <a:lnTo>
                                <a:pt x="1568" y="2024"/>
                              </a:lnTo>
                              <a:lnTo>
                                <a:pt x="1566" y="2010"/>
                              </a:lnTo>
                              <a:lnTo>
                                <a:pt x="1544" y="1944"/>
                              </a:lnTo>
                              <a:lnTo>
                                <a:pt x="1528" y="1894"/>
                              </a:lnTo>
                              <a:lnTo>
                                <a:pt x="1522" y="1842"/>
                              </a:lnTo>
                              <a:lnTo>
                                <a:pt x="1528" y="1822"/>
                              </a:lnTo>
                              <a:lnTo>
                                <a:pt x="1536" y="1792"/>
                              </a:lnTo>
                              <a:lnTo>
                                <a:pt x="1566" y="1720"/>
                              </a:lnTo>
                              <a:lnTo>
                                <a:pt x="1588" y="1674"/>
                              </a:lnTo>
                              <a:lnTo>
                                <a:pt x="1598" y="1644"/>
                              </a:lnTo>
                              <a:lnTo>
                                <a:pt x="1610" y="1604"/>
                              </a:lnTo>
                              <a:lnTo>
                                <a:pt x="1626" y="1560"/>
                              </a:lnTo>
                              <a:lnTo>
                                <a:pt x="1648" y="1502"/>
                              </a:lnTo>
                              <a:lnTo>
                                <a:pt x="1678" y="1444"/>
                              </a:lnTo>
                              <a:lnTo>
                                <a:pt x="1680" y="1436"/>
                              </a:lnTo>
                              <a:lnTo>
                                <a:pt x="1838" y="908"/>
                              </a:lnTo>
                              <a:lnTo>
                                <a:pt x="1828" y="88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5" name="Freeform 7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482432" y="-1851352"/>
                          <a:ext cx="8098" cy="40439"/>
                        </a:xfrm>
                        <a:custGeom>
                          <a:avLst/>
                          <a:gdLst>
                            <a:gd name="T0" fmla="*/ 0 w 8"/>
                            <a:gd name="T1" fmla="*/ 2147483647 h 28"/>
                            <a:gd name="T2" fmla="*/ 0 w 8"/>
                            <a:gd name="T3" fmla="*/ 2147483647 h 28"/>
                            <a:gd name="T4" fmla="*/ 2147483647 w 8"/>
                            <a:gd name="T5" fmla="*/ 2147483647 h 28"/>
                            <a:gd name="T6" fmla="*/ 2147483647 w 8"/>
                            <a:gd name="T7" fmla="*/ 0 h 28"/>
                            <a:gd name="T8" fmla="*/ 0 w 8"/>
                            <a:gd name="T9" fmla="*/ 2147483647 h 28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8"/>
                            <a:gd name="T16" fmla="*/ 0 h 28"/>
                            <a:gd name="T17" fmla="*/ 8 w 8"/>
                            <a:gd name="T18" fmla="*/ 28 h 28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8" h="28">
                              <a:moveTo>
                                <a:pt x="0" y="6"/>
                              </a:moveTo>
                              <a:lnTo>
                                <a:pt x="0" y="28"/>
                              </a:lnTo>
                              <a:lnTo>
                                <a:pt x="8" y="28"/>
                              </a:lnTo>
                              <a:lnTo>
                                <a:pt x="8" y="0"/>
                              </a:lnTo>
                              <a:lnTo>
                                <a:pt x="0" y="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CACAC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6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490530" y="-1867527"/>
                          <a:ext cx="48606" cy="129398"/>
                        </a:xfrm>
                        <a:custGeom>
                          <a:avLst/>
                          <a:gdLst>
                            <a:gd name="T0" fmla="*/ 2147483647 w 30"/>
                            <a:gd name="T1" fmla="*/ 2147483647 h 80"/>
                            <a:gd name="T2" fmla="*/ 2147483647 w 30"/>
                            <a:gd name="T3" fmla="*/ 2147483647 h 80"/>
                            <a:gd name="T4" fmla="*/ 2147483647 w 30"/>
                            <a:gd name="T5" fmla="*/ 0 h 80"/>
                            <a:gd name="T6" fmla="*/ 2147483647 w 30"/>
                            <a:gd name="T7" fmla="*/ 0 h 80"/>
                            <a:gd name="T8" fmla="*/ 0 w 30"/>
                            <a:gd name="T9" fmla="*/ 2147483647 h 80"/>
                            <a:gd name="T10" fmla="*/ 0 w 30"/>
                            <a:gd name="T11" fmla="*/ 2147483647 h 80"/>
                            <a:gd name="T12" fmla="*/ 2147483647 w 30"/>
                            <a:gd name="T13" fmla="*/ 2147483647 h 80"/>
                            <a:gd name="T14" fmla="*/ 2147483647 w 30"/>
                            <a:gd name="T15" fmla="*/ 2147483647 h 80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30"/>
                            <a:gd name="T25" fmla="*/ 0 h 80"/>
                            <a:gd name="T26" fmla="*/ 30 w 30"/>
                            <a:gd name="T27" fmla="*/ 80 h 80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30" h="80">
                              <a:moveTo>
                                <a:pt x="14" y="72"/>
                              </a:moveTo>
                              <a:lnTo>
                                <a:pt x="30" y="80"/>
                              </a:lnTo>
                              <a:lnTo>
                                <a:pt x="22" y="0"/>
                              </a:lnTo>
                              <a:lnTo>
                                <a:pt x="8" y="0"/>
                              </a:lnTo>
                              <a:lnTo>
                                <a:pt x="0" y="8"/>
                              </a:lnTo>
                              <a:lnTo>
                                <a:pt x="0" y="36"/>
                              </a:lnTo>
                              <a:lnTo>
                                <a:pt x="14" y="50"/>
                              </a:lnTo>
                              <a:lnTo>
                                <a:pt x="14" y="7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7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648968" y="-1058792"/>
                          <a:ext cx="24300" cy="97048"/>
                        </a:xfrm>
                        <a:custGeom>
                          <a:avLst/>
                          <a:gdLst>
                            <a:gd name="T0" fmla="*/ 2147483647 w 18"/>
                            <a:gd name="T1" fmla="*/ 2147483647 h 64"/>
                            <a:gd name="T2" fmla="*/ 2147483647 w 18"/>
                            <a:gd name="T3" fmla="*/ 2147483647 h 64"/>
                            <a:gd name="T4" fmla="*/ 0 w 18"/>
                            <a:gd name="T5" fmla="*/ 0 h 64"/>
                            <a:gd name="T6" fmla="*/ 0 w 18"/>
                            <a:gd name="T7" fmla="*/ 2147483647 h 64"/>
                            <a:gd name="T8" fmla="*/ 2147483647 w 18"/>
                            <a:gd name="T9" fmla="*/ 2147483647 h 64"/>
                            <a:gd name="T10" fmla="*/ 2147483647 w 18"/>
                            <a:gd name="T11" fmla="*/ 2147483647 h 64"/>
                            <a:gd name="T12" fmla="*/ 2147483647 w 18"/>
                            <a:gd name="T13" fmla="*/ 2147483647 h 64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w 18"/>
                            <a:gd name="T22" fmla="*/ 0 h 64"/>
                            <a:gd name="T23" fmla="*/ 18 w 18"/>
                            <a:gd name="T24" fmla="*/ 64 h 64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T21" t="T22" r="T23" b="T24"/>
                          <a:pathLst>
                            <a:path w="18" h="64">
                              <a:moveTo>
                                <a:pt x="12" y="40"/>
                              </a:moveTo>
                              <a:lnTo>
                                <a:pt x="4" y="4"/>
                              </a:lnTo>
                              <a:lnTo>
                                <a:pt x="0" y="0"/>
                              </a:lnTo>
                              <a:lnTo>
                                <a:pt x="0" y="24"/>
                              </a:lnTo>
                              <a:lnTo>
                                <a:pt x="14" y="64"/>
                              </a:lnTo>
                              <a:lnTo>
                                <a:pt x="18" y="64"/>
                              </a:lnTo>
                              <a:lnTo>
                                <a:pt x="12" y="4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8" name="Freeform 7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830770" y="-4172419"/>
                          <a:ext cx="656179" cy="1318235"/>
                        </a:xfrm>
                        <a:custGeom>
                          <a:avLst/>
                          <a:gdLst>
                            <a:gd name="T0" fmla="*/ 2147483647 w 420"/>
                            <a:gd name="T1" fmla="*/ 2147483647 h 836"/>
                            <a:gd name="T2" fmla="*/ 2147483647 w 420"/>
                            <a:gd name="T3" fmla="*/ 2147483647 h 836"/>
                            <a:gd name="T4" fmla="*/ 2147483647 w 420"/>
                            <a:gd name="T5" fmla="*/ 2147483647 h 836"/>
                            <a:gd name="T6" fmla="*/ 2147483647 w 420"/>
                            <a:gd name="T7" fmla="*/ 2147483647 h 836"/>
                            <a:gd name="T8" fmla="*/ 2147483647 w 420"/>
                            <a:gd name="T9" fmla="*/ 2147483647 h 836"/>
                            <a:gd name="T10" fmla="*/ 2147483647 w 420"/>
                            <a:gd name="T11" fmla="*/ 2147483647 h 836"/>
                            <a:gd name="T12" fmla="*/ 2147483647 w 420"/>
                            <a:gd name="T13" fmla="*/ 2147483647 h 836"/>
                            <a:gd name="T14" fmla="*/ 2147483647 w 420"/>
                            <a:gd name="T15" fmla="*/ 2147483647 h 836"/>
                            <a:gd name="T16" fmla="*/ 2147483647 w 420"/>
                            <a:gd name="T17" fmla="*/ 2147483647 h 836"/>
                            <a:gd name="T18" fmla="*/ 2147483647 w 420"/>
                            <a:gd name="T19" fmla="*/ 2147483647 h 836"/>
                            <a:gd name="T20" fmla="*/ 2147483647 w 420"/>
                            <a:gd name="T21" fmla="*/ 2147483647 h 836"/>
                            <a:gd name="T22" fmla="*/ 2147483647 w 420"/>
                            <a:gd name="T23" fmla="*/ 2147483647 h 836"/>
                            <a:gd name="T24" fmla="*/ 2147483647 w 420"/>
                            <a:gd name="T25" fmla="*/ 2147483647 h 836"/>
                            <a:gd name="T26" fmla="*/ 2147483647 w 420"/>
                            <a:gd name="T27" fmla="*/ 2147483647 h 836"/>
                            <a:gd name="T28" fmla="*/ 2147483647 w 420"/>
                            <a:gd name="T29" fmla="*/ 2147483647 h 836"/>
                            <a:gd name="T30" fmla="*/ 2147483647 w 420"/>
                            <a:gd name="T31" fmla="*/ 2147483647 h 836"/>
                            <a:gd name="T32" fmla="*/ 2147483647 w 420"/>
                            <a:gd name="T33" fmla="*/ 2147483647 h 836"/>
                            <a:gd name="T34" fmla="*/ 2147483647 w 420"/>
                            <a:gd name="T35" fmla="*/ 2147483647 h 836"/>
                            <a:gd name="T36" fmla="*/ 2147483647 w 420"/>
                            <a:gd name="T37" fmla="*/ 2147483647 h 836"/>
                            <a:gd name="T38" fmla="*/ 2147483647 w 420"/>
                            <a:gd name="T39" fmla="*/ 2147483647 h 836"/>
                            <a:gd name="T40" fmla="*/ 2147483647 w 420"/>
                            <a:gd name="T41" fmla="*/ 2147483647 h 836"/>
                            <a:gd name="T42" fmla="*/ 2147483647 w 420"/>
                            <a:gd name="T43" fmla="*/ 2147483647 h 836"/>
                            <a:gd name="T44" fmla="*/ 2147483647 w 420"/>
                            <a:gd name="T45" fmla="*/ 2147483647 h 836"/>
                            <a:gd name="T46" fmla="*/ 2147483647 w 420"/>
                            <a:gd name="T47" fmla="*/ 2147483647 h 836"/>
                            <a:gd name="T48" fmla="*/ 2147483647 w 420"/>
                            <a:gd name="T49" fmla="*/ 2147483647 h 836"/>
                            <a:gd name="T50" fmla="*/ 2147483647 w 420"/>
                            <a:gd name="T51" fmla="*/ 2147483647 h 836"/>
                            <a:gd name="T52" fmla="*/ 2147483647 w 420"/>
                            <a:gd name="T53" fmla="*/ 2147483647 h 836"/>
                            <a:gd name="T54" fmla="*/ 2147483647 w 420"/>
                            <a:gd name="T55" fmla="*/ 2147483647 h 836"/>
                            <a:gd name="T56" fmla="*/ 2147483647 w 420"/>
                            <a:gd name="T57" fmla="*/ 2147483647 h 836"/>
                            <a:gd name="T58" fmla="*/ 2147483647 w 420"/>
                            <a:gd name="T59" fmla="*/ 2147483647 h 836"/>
                            <a:gd name="T60" fmla="*/ 2147483647 w 420"/>
                            <a:gd name="T61" fmla="*/ 2147483647 h 836"/>
                            <a:gd name="T62" fmla="*/ 2147483647 w 420"/>
                            <a:gd name="T63" fmla="*/ 2147483647 h 836"/>
                            <a:gd name="T64" fmla="*/ 2147483647 w 420"/>
                            <a:gd name="T65" fmla="*/ 2147483647 h 836"/>
                            <a:gd name="T66" fmla="*/ 2147483647 w 420"/>
                            <a:gd name="T67" fmla="*/ 2147483647 h 836"/>
                            <a:gd name="T68" fmla="*/ 2147483647 w 420"/>
                            <a:gd name="T69" fmla="*/ 2147483647 h 836"/>
                            <a:gd name="T70" fmla="*/ 2147483647 w 420"/>
                            <a:gd name="T71" fmla="*/ 2147483647 h 836"/>
                            <a:gd name="T72" fmla="*/ 2147483647 w 420"/>
                            <a:gd name="T73" fmla="*/ 2147483647 h 836"/>
                            <a:gd name="T74" fmla="*/ 2147483647 w 420"/>
                            <a:gd name="T75" fmla="*/ 2147483647 h 836"/>
                            <a:gd name="T76" fmla="*/ 2147483647 w 420"/>
                            <a:gd name="T77" fmla="*/ 2147483647 h 836"/>
                            <a:gd name="T78" fmla="*/ 2147483647 w 420"/>
                            <a:gd name="T79" fmla="*/ 2147483647 h 836"/>
                            <a:gd name="T80" fmla="*/ 2147483647 w 420"/>
                            <a:gd name="T81" fmla="*/ 2147483647 h 836"/>
                            <a:gd name="T82" fmla="*/ 2147483647 w 420"/>
                            <a:gd name="T83" fmla="*/ 0 h 836"/>
                            <a:gd name="T84" fmla="*/ 2147483647 w 420"/>
                            <a:gd name="T85" fmla="*/ 2147483647 h 836"/>
                            <a:gd name="T86" fmla="*/ 2147483647 w 420"/>
                            <a:gd name="T87" fmla="*/ 2147483647 h 836"/>
                            <a:gd name="T88" fmla="*/ 2147483647 w 420"/>
                            <a:gd name="T89" fmla="*/ 2147483647 h 836"/>
                            <a:gd name="T90" fmla="*/ 2147483647 w 420"/>
                            <a:gd name="T91" fmla="*/ 2147483647 h 836"/>
                            <a:gd name="T92" fmla="*/ 2147483647 w 420"/>
                            <a:gd name="T93" fmla="*/ 2147483647 h 836"/>
                            <a:gd name="T94" fmla="*/ 2147483647 w 420"/>
                            <a:gd name="T95" fmla="*/ 2147483647 h 836"/>
                            <a:gd name="T96" fmla="*/ 0 w 420"/>
                            <a:gd name="T97" fmla="*/ 2147483647 h 836"/>
                            <a:gd name="T98" fmla="*/ 0 w 420"/>
                            <a:gd name="T99" fmla="*/ 2147483647 h 836"/>
                            <a:gd name="T100" fmla="*/ 2147483647 w 420"/>
                            <a:gd name="T101" fmla="*/ 2147483647 h 836"/>
                            <a:gd name="T102" fmla="*/ 2147483647 w 420"/>
                            <a:gd name="T103" fmla="*/ 2147483647 h 836"/>
                            <a:gd name="T104" fmla="*/ 2147483647 w 420"/>
                            <a:gd name="T105" fmla="*/ 2147483647 h 836"/>
                            <a:gd name="T106" fmla="*/ 2147483647 w 420"/>
                            <a:gd name="T107" fmla="*/ 2147483647 h 836"/>
                            <a:gd name="T108" fmla="*/ 2147483647 w 420"/>
                            <a:gd name="T109" fmla="*/ 2147483647 h 836"/>
                            <a:gd name="T110" fmla="*/ 2147483647 w 420"/>
                            <a:gd name="T111" fmla="*/ 2147483647 h 836"/>
                            <a:gd name="T112" fmla="*/ 2147483647 w 420"/>
                            <a:gd name="T113" fmla="*/ 2147483647 h 836"/>
                            <a:gd name="T114" fmla="*/ 2147483647 w 420"/>
                            <a:gd name="T115" fmla="*/ 2147483647 h 836"/>
                            <a:gd name="T116" fmla="*/ 2147483647 w 420"/>
                            <a:gd name="T117" fmla="*/ 2147483647 h 836"/>
                            <a:gd name="T118" fmla="*/ 2147483647 w 420"/>
                            <a:gd name="T119" fmla="*/ 2147483647 h 836"/>
                            <a:gd name="T120" fmla="*/ 2147483647 w 420"/>
                            <a:gd name="T121" fmla="*/ 2147483647 h 836"/>
                            <a:gd name="T122" fmla="*/ 2147483647 w 420"/>
                            <a:gd name="T123" fmla="*/ 2147483647 h 836"/>
                            <a:gd name="T124" fmla="*/ 2147483647 w 420"/>
                            <a:gd name="T125" fmla="*/ 2147483647 h 8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60000 65536"/>
                            <a:gd name="T157" fmla="*/ 0 60000 65536"/>
                            <a:gd name="T158" fmla="*/ 0 60000 65536"/>
                            <a:gd name="T159" fmla="*/ 0 60000 65536"/>
                            <a:gd name="T160" fmla="*/ 0 60000 65536"/>
                            <a:gd name="T161" fmla="*/ 0 60000 65536"/>
                            <a:gd name="T162" fmla="*/ 0 60000 65536"/>
                            <a:gd name="T163" fmla="*/ 0 60000 65536"/>
                            <a:gd name="T164" fmla="*/ 0 60000 65536"/>
                            <a:gd name="T165" fmla="*/ 0 60000 65536"/>
                            <a:gd name="T166" fmla="*/ 0 60000 65536"/>
                            <a:gd name="T167" fmla="*/ 0 60000 65536"/>
                            <a:gd name="T168" fmla="*/ 0 60000 65536"/>
                            <a:gd name="T169" fmla="*/ 0 60000 65536"/>
                            <a:gd name="T170" fmla="*/ 0 60000 65536"/>
                            <a:gd name="T171" fmla="*/ 0 60000 65536"/>
                            <a:gd name="T172" fmla="*/ 0 60000 65536"/>
                            <a:gd name="T173" fmla="*/ 0 60000 65536"/>
                            <a:gd name="T174" fmla="*/ 0 60000 65536"/>
                            <a:gd name="T175" fmla="*/ 0 60000 65536"/>
                            <a:gd name="T176" fmla="*/ 0 60000 65536"/>
                            <a:gd name="T177" fmla="*/ 0 60000 65536"/>
                            <a:gd name="T178" fmla="*/ 0 60000 65536"/>
                            <a:gd name="T179" fmla="*/ 0 60000 65536"/>
                            <a:gd name="T180" fmla="*/ 0 60000 65536"/>
                            <a:gd name="T181" fmla="*/ 0 60000 65536"/>
                            <a:gd name="T182" fmla="*/ 0 60000 65536"/>
                            <a:gd name="T183" fmla="*/ 0 60000 65536"/>
                            <a:gd name="T184" fmla="*/ 0 60000 65536"/>
                            <a:gd name="T185" fmla="*/ 0 60000 65536"/>
                            <a:gd name="T186" fmla="*/ 0 60000 65536"/>
                            <a:gd name="T187" fmla="*/ 0 60000 65536"/>
                            <a:gd name="T188" fmla="*/ 0 60000 65536"/>
                            <a:gd name="T189" fmla="*/ 0 w 420"/>
                            <a:gd name="T190" fmla="*/ 0 h 836"/>
                            <a:gd name="T191" fmla="*/ 420 w 420"/>
                            <a:gd name="T192" fmla="*/ 836 h 836"/>
                          </a:gdLst>
                          <a:ahLst/>
                          <a:cxnLst>
                            <a:cxn ang="T126">
                              <a:pos x="T0" y="T1"/>
                            </a:cxn>
                            <a:cxn ang="T127">
                              <a:pos x="T2" y="T3"/>
                            </a:cxn>
                            <a:cxn ang="T128">
                              <a:pos x="T4" y="T5"/>
                            </a:cxn>
                            <a:cxn ang="T129">
                              <a:pos x="T6" y="T7"/>
                            </a:cxn>
                            <a:cxn ang="T130">
                              <a:pos x="T8" y="T9"/>
                            </a:cxn>
                            <a:cxn ang="T131">
                              <a:pos x="T10" y="T11"/>
                            </a:cxn>
                            <a:cxn ang="T132">
                              <a:pos x="T12" y="T13"/>
                            </a:cxn>
                            <a:cxn ang="T133">
                              <a:pos x="T14" y="T15"/>
                            </a:cxn>
                            <a:cxn ang="T134">
                              <a:pos x="T16" y="T17"/>
                            </a:cxn>
                            <a:cxn ang="T135">
                              <a:pos x="T18" y="T19"/>
                            </a:cxn>
                            <a:cxn ang="T136">
                              <a:pos x="T20" y="T21"/>
                            </a:cxn>
                            <a:cxn ang="T137">
                              <a:pos x="T22" y="T23"/>
                            </a:cxn>
                            <a:cxn ang="T138">
                              <a:pos x="T24" y="T25"/>
                            </a:cxn>
                            <a:cxn ang="T139">
                              <a:pos x="T26" y="T27"/>
                            </a:cxn>
                            <a:cxn ang="T140">
                              <a:pos x="T28" y="T29"/>
                            </a:cxn>
                            <a:cxn ang="T141">
                              <a:pos x="T30" y="T31"/>
                            </a:cxn>
                            <a:cxn ang="T142">
                              <a:pos x="T32" y="T33"/>
                            </a:cxn>
                            <a:cxn ang="T143">
                              <a:pos x="T34" y="T35"/>
                            </a:cxn>
                            <a:cxn ang="T144">
                              <a:pos x="T36" y="T37"/>
                            </a:cxn>
                            <a:cxn ang="T145">
                              <a:pos x="T38" y="T39"/>
                            </a:cxn>
                            <a:cxn ang="T146">
                              <a:pos x="T40" y="T41"/>
                            </a:cxn>
                            <a:cxn ang="T147">
                              <a:pos x="T42" y="T43"/>
                            </a:cxn>
                            <a:cxn ang="T148">
                              <a:pos x="T44" y="T45"/>
                            </a:cxn>
                            <a:cxn ang="T149">
                              <a:pos x="T46" y="T47"/>
                            </a:cxn>
                            <a:cxn ang="T150">
                              <a:pos x="T48" y="T49"/>
                            </a:cxn>
                            <a:cxn ang="T151">
                              <a:pos x="T50" y="T51"/>
                            </a:cxn>
                            <a:cxn ang="T152">
                              <a:pos x="T52" y="T53"/>
                            </a:cxn>
                            <a:cxn ang="T153">
                              <a:pos x="T54" y="T55"/>
                            </a:cxn>
                            <a:cxn ang="T154">
                              <a:pos x="T56" y="T57"/>
                            </a:cxn>
                            <a:cxn ang="T155">
                              <a:pos x="T58" y="T59"/>
                            </a:cxn>
                            <a:cxn ang="T156">
                              <a:pos x="T60" y="T61"/>
                            </a:cxn>
                            <a:cxn ang="T157">
                              <a:pos x="T62" y="T63"/>
                            </a:cxn>
                            <a:cxn ang="T158">
                              <a:pos x="T64" y="T65"/>
                            </a:cxn>
                            <a:cxn ang="T159">
                              <a:pos x="T66" y="T67"/>
                            </a:cxn>
                            <a:cxn ang="T160">
                              <a:pos x="T68" y="T69"/>
                            </a:cxn>
                            <a:cxn ang="T161">
                              <a:pos x="T70" y="T71"/>
                            </a:cxn>
                            <a:cxn ang="T162">
                              <a:pos x="T72" y="T73"/>
                            </a:cxn>
                            <a:cxn ang="T163">
                              <a:pos x="T74" y="T75"/>
                            </a:cxn>
                            <a:cxn ang="T164">
                              <a:pos x="T76" y="T77"/>
                            </a:cxn>
                            <a:cxn ang="T165">
                              <a:pos x="T78" y="T79"/>
                            </a:cxn>
                            <a:cxn ang="T166">
                              <a:pos x="T80" y="T81"/>
                            </a:cxn>
                            <a:cxn ang="T167">
                              <a:pos x="T82" y="T83"/>
                            </a:cxn>
                            <a:cxn ang="T168">
                              <a:pos x="T84" y="T85"/>
                            </a:cxn>
                            <a:cxn ang="T169">
                              <a:pos x="T86" y="T87"/>
                            </a:cxn>
                            <a:cxn ang="T170">
                              <a:pos x="T88" y="T89"/>
                            </a:cxn>
                            <a:cxn ang="T171">
                              <a:pos x="T90" y="T91"/>
                            </a:cxn>
                            <a:cxn ang="T172">
                              <a:pos x="T92" y="T93"/>
                            </a:cxn>
                            <a:cxn ang="T173">
                              <a:pos x="T94" y="T95"/>
                            </a:cxn>
                            <a:cxn ang="T174">
                              <a:pos x="T96" y="T97"/>
                            </a:cxn>
                            <a:cxn ang="T175">
                              <a:pos x="T98" y="T99"/>
                            </a:cxn>
                            <a:cxn ang="T176">
                              <a:pos x="T100" y="T101"/>
                            </a:cxn>
                            <a:cxn ang="T177">
                              <a:pos x="T102" y="T103"/>
                            </a:cxn>
                            <a:cxn ang="T178">
                              <a:pos x="T104" y="T105"/>
                            </a:cxn>
                            <a:cxn ang="T179">
                              <a:pos x="T106" y="T107"/>
                            </a:cxn>
                            <a:cxn ang="T180">
                              <a:pos x="T108" y="T109"/>
                            </a:cxn>
                            <a:cxn ang="T181">
                              <a:pos x="T110" y="T111"/>
                            </a:cxn>
                            <a:cxn ang="T182">
                              <a:pos x="T112" y="T113"/>
                            </a:cxn>
                            <a:cxn ang="T183">
                              <a:pos x="T114" y="T115"/>
                            </a:cxn>
                            <a:cxn ang="T184">
                              <a:pos x="T116" y="T117"/>
                            </a:cxn>
                            <a:cxn ang="T185">
                              <a:pos x="T118" y="T119"/>
                            </a:cxn>
                            <a:cxn ang="T186">
                              <a:pos x="T120" y="T121"/>
                            </a:cxn>
                            <a:cxn ang="T187">
                              <a:pos x="T122" y="T123"/>
                            </a:cxn>
                            <a:cxn ang="T188">
                              <a:pos x="T124" y="T125"/>
                            </a:cxn>
                          </a:cxnLst>
                          <a:rect l="T189" t="T190" r="T191" b="T192"/>
                          <a:pathLst>
                            <a:path w="420" h="836">
                              <a:moveTo>
                                <a:pt x="142" y="634"/>
                              </a:moveTo>
                              <a:lnTo>
                                <a:pt x="140" y="636"/>
                              </a:lnTo>
                              <a:lnTo>
                                <a:pt x="134" y="656"/>
                              </a:lnTo>
                              <a:lnTo>
                                <a:pt x="110" y="672"/>
                              </a:lnTo>
                              <a:lnTo>
                                <a:pt x="80" y="678"/>
                              </a:lnTo>
                              <a:lnTo>
                                <a:pt x="80" y="700"/>
                              </a:lnTo>
                              <a:lnTo>
                                <a:pt x="80" y="722"/>
                              </a:lnTo>
                              <a:lnTo>
                                <a:pt x="88" y="736"/>
                              </a:lnTo>
                              <a:lnTo>
                                <a:pt x="104" y="758"/>
                              </a:lnTo>
                              <a:lnTo>
                                <a:pt x="110" y="794"/>
                              </a:lnTo>
                              <a:lnTo>
                                <a:pt x="126" y="836"/>
                              </a:lnTo>
                              <a:lnTo>
                                <a:pt x="142" y="830"/>
                              </a:lnTo>
                              <a:lnTo>
                                <a:pt x="126" y="816"/>
                              </a:lnTo>
                              <a:lnTo>
                                <a:pt x="126" y="794"/>
                              </a:lnTo>
                              <a:lnTo>
                                <a:pt x="142" y="772"/>
                              </a:lnTo>
                              <a:lnTo>
                                <a:pt x="164" y="758"/>
                              </a:lnTo>
                              <a:lnTo>
                                <a:pt x="202" y="736"/>
                              </a:lnTo>
                              <a:lnTo>
                                <a:pt x="276" y="700"/>
                              </a:lnTo>
                              <a:lnTo>
                                <a:pt x="314" y="678"/>
                              </a:lnTo>
                              <a:lnTo>
                                <a:pt x="336" y="656"/>
                              </a:lnTo>
                              <a:lnTo>
                                <a:pt x="366" y="628"/>
                              </a:lnTo>
                              <a:lnTo>
                                <a:pt x="390" y="606"/>
                              </a:lnTo>
                              <a:lnTo>
                                <a:pt x="390" y="602"/>
                              </a:lnTo>
                              <a:lnTo>
                                <a:pt x="390" y="600"/>
                              </a:lnTo>
                              <a:lnTo>
                                <a:pt x="398" y="504"/>
                              </a:lnTo>
                              <a:lnTo>
                                <a:pt x="404" y="432"/>
                              </a:lnTo>
                              <a:lnTo>
                                <a:pt x="420" y="382"/>
                              </a:lnTo>
                              <a:lnTo>
                                <a:pt x="404" y="368"/>
                              </a:lnTo>
                              <a:lnTo>
                                <a:pt x="390" y="338"/>
                              </a:lnTo>
                              <a:lnTo>
                                <a:pt x="388" y="336"/>
                              </a:lnTo>
                              <a:lnTo>
                                <a:pt x="378" y="300"/>
                              </a:lnTo>
                              <a:lnTo>
                                <a:pt x="370" y="242"/>
                              </a:lnTo>
                              <a:lnTo>
                                <a:pt x="364" y="182"/>
                              </a:lnTo>
                              <a:lnTo>
                                <a:pt x="364" y="154"/>
                              </a:lnTo>
                              <a:lnTo>
                                <a:pt x="356" y="124"/>
                              </a:lnTo>
                              <a:lnTo>
                                <a:pt x="334" y="96"/>
                              </a:lnTo>
                              <a:lnTo>
                                <a:pt x="318" y="66"/>
                              </a:lnTo>
                              <a:lnTo>
                                <a:pt x="296" y="44"/>
                              </a:lnTo>
                              <a:lnTo>
                                <a:pt x="268" y="22"/>
                              </a:lnTo>
                              <a:lnTo>
                                <a:pt x="244" y="8"/>
                              </a:lnTo>
                              <a:lnTo>
                                <a:pt x="216" y="0"/>
                              </a:lnTo>
                              <a:lnTo>
                                <a:pt x="164" y="8"/>
                              </a:lnTo>
                              <a:lnTo>
                                <a:pt x="118" y="22"/>
                              </a:lnTo>
                              <a:lnTo>
                                <a:pt x="82" y="44"/>
                              </a:lnTo>
                              <a:lnTo>
                                <a:pt x="52" y="74"/>
                              </a:lnTo>
                              <a:lnTo>
                                <a:pt x="30" y="124"/>
                              </a:lnTo>
                              <a:lnTo>
                                <a:pt x="8" y="168"/>
                              </a:lnTo>
                              <a:lnTo>
                                <a:pt x="0" y="206"/>
                              </a:lnTo>
                              <a:lnTo>
                                <a:pt x="0" y="272"/>
                              </a:lnTo>
                              <a:lnTo>
                                <a:pt x="14" y="352"/>
                              </a:lnTo>
                              <a:lnTo>
                                <a:pt x="22" y="402"/>
                              </a:lnTo>
                              <a:lnTo>
                                <a:pt x="38" y="440"/>
                              </a:lnTo>
                              <a:lnTo>
                                <a:pt x="96" y="534"/>
                              </a:lnTo>
                              <a:lnTo>
                                <a:pt x="112" y="542"/>
                              </a:lnTo>
                              <a:lnTo>
                                <a:pt x="134" y="548"/>
                              </a:lnTo>
                              <a:lnTo>
                                <a:pt x="136" y="548"/>
                              </a:lnTo>
                              <a:lnTo>
                                <a:pt x="140" y="544"/>
                              </a:lnTo>
                              <a:lnTo>
                                <a:pt x="154" y="558"/>
                              </a:lnTo>
                              <a:lnTo>
                                <a:pt x="154" y="566"/>
                              </a:lnTo>
                              <a:lnTo>
                                <a:pt x="148" y="578"/>
                              </a:lnTo>
                              <a:lnTo>
                                <a:pt x="148" y="612"/>
                              </a:lnTo>
                              <a:lnTo>
                                <a:pt x="142" y="63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9" name="Freeform 7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041395" y="-3315160"/>
                          <a:ext cx="32404" cy="16175"/>
                        </a:xfrm>
                        <a:custGeom>
                          <a:avLst/>
                          <a:gdLst>
                            <a:gd name="T0" fmla="*/ 0 w 18"/>
                            <a:gd name="T1" fmla="*/ 2147483647 h 14"/>
                            <a:gd name="T2" fmla="*/ 2147483647 w 18"/>
                            <a:gd name="T3" fmla="*/ 2147483647 h 14"/>
                            <a:gd name="T4" fmla="*/ 2147483647 w 18"/>
                            <a:gd name="T5" fmla="*/ 2147483647 h 14"/>
                            <a:gd name="T6" fmla="*/ 2147483647 w 18"/>
                            <a:gd name="T7" fmla="*/ 0 h 14"/>
                            <a:gd name="T8" fmla="*/ 0 w 18"/>
                            <a:gd name="T9" fmla="*/ 2147483647 h 14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18"/>
                            <a:gd name="T16" fmla="*/ 0 h 14"/>
                            <a:gd name="T17" fmla="*/ 18 w 18"/>
                            <a:gd name="T18" fmla="*/ 14 h 14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18" h="14">
                              <a:moveTo>
                                <a:pt x="0" y="4"/>
                              </a:moveTo>
                              <a:lnTo>
                                <a:pt x="4" y="4"/>
                              </a:lnTo>
                              <a:lnTo>
                                <a:pt x="18" y="14"/>
                              </a:lnTo>
                              <a:lnTo>
                                <a:pt x="4" y="0"/>
                              </a:lnTo>
                              <a:lnTo>
                                <a:pt x="0" y="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90" name="Freeform 7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762381" y="-1705780"/>
                          <a:ext cx="8098" cy="40439"/>
                        </a:xfrm>
                        <a:custGeom>
                          <a:avLst/>
                          <a:gdLst>
                            <a:gd name="T0" fmla="*/ 2147483647 w 10"/>
                            <a:gd name="T1" fmla="*/ 0 h 30"/>
                            <a:gd name="T2" fmla="*/ 0 w 10"/>
                            <a:gd name="T3" fmla="*/ 2147483647 h 30"/>
                            <a:gd name="T4" fmla="*/ 2147483647 w 10"/>
                            <a:gd name="T5" fmla="*/ 2147483647 h 30"/>
                            <a:gd name="T6" fmla="*/ 2147483647 w 10"/>
                            <a:gd name="T7" fmla="*/ 0 h 3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0 w 10"/>
                            <a:gd name="T13" fmla="*/ 0 h 30"/>
                            <a:gd name="T14" fmla="*/ 10 w 10"/>
                            <a:gd name="T15" fmla="*/ 30 h 3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10" h="30">
                              <a:moveTo>
                                <a:pt x="10" y="0"/>
                              </a:moveTo>
                              <a:lnTo>
                                <a:pt x="0" y="30"/>
                              </a:lnTo>
                              <a:lnTo>
                                <a:pt x="8" y="10"/>
                              </a:lnTo>
                              <a:lnTo>
                                <a:pt x="1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91" name="Freeform 7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802883" y="-735298"/>
                          <a:ext cx="16202" cy="8090"/>
                        </a:xfrm>
                        <a:custGeom>
                          <a:avLst/>
                          <a:gdLst>
                            <a:gd name="T0" fmla="*/ 0 w 8"/>
                            <a:gd name="T1" fmla="*/ 0 h 6"/>
                            <a:gd name="T2" fmla="*/ 2147483647 w 8"/>
                            <a:gd name="T3" fmla="*/ 2147483647 h 6"/>
                            <a:gd name="T4" fmla="*/ 2147483647 w 8"/>
                            <a:gd name="T5" fmla="*/ 0 h 6"/>
                            <a:gd name="T6" fmla="*/ 0 w 8"/>
                            <a:gd name="T7" fmla="*/ 0 h 6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0 w 8"/>
                            <a:gd name="T13" fmla="*/ 0 h 6"/>
                            <a:gd name="T14" fmla="*/ 8 w 8"/>
                            <a:gd name="T15" fmla="*/ 6 h 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8" h="6">
                              <a:moveTo>
                                <a:pt x="0" y="0"/>
                              </a:moveTo>
                              <a:lnTo>
                                <a:pt x="8" y="6"/>
                              </a:lnTo>
                              <a:lnTo>
                                <a:pt x="2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92" name="Freeform 8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012577" y="-1632991"/>
                          <a:ext cx="777691" cy="436717"/>
                        </a:xfrm>
                        <a:custGeom>
                          <a:avLst/>
                          <a:gdLst>
                            <a:gd name="T0" fmla="*/ 2147483647 w 490"/>
                            <a:gd name="T1" fmla="*/ 2147483647 h 278"/>
                            <a:gd name="T2" fmla="*/ 2147483647 w 490"/>
                            <a:gd name="T3" fmla="*/ 2147483647 h 278"/>
                            <a:gd name="T4" fmla="*/ 2147483647 w 490"/>
                            <a:gd name="T5" fmla="*/ 2147483647 h 278"/>
                            <a:gd name="T6" fmla="*/ 2147483647 w 490"/>
                            <a:gd name="T7" fmla="*/ 2147483647 h 278"/>
                            <a:gd name="T8" fmla="*/ 2147483647 w 490"/>
                            <a:gd name="T9" fmla="*/ 2147483647 h 278"/>
                            <a:gd name="T10" fmla="*/ 2147483647 w 490"/>
                            <a:gd name="T11" fmla="*/ 2147483647 h 278"/>
                            <a:gd name="T12" fmla="*/ 2147483647 w 490"/>
                            <a:gd name="T13" fmla="*/ 2147483647 h 278"/>
                            <a:gd name="T14" fmla="*/ 2147483647 w 490"/>
                            <a:gd name="T15" fmla="*/ 2147483647 h 278"/>
                            <a:gd name="T16" fmla="*/ 2147483647 w 490"/>
                            <a:gd name="T17" fmla="*/ 2147483647 h 278"/>
                            <a:gd name="T18" fmla="*/ 2147483647 w 490"/>
                            <a:gd name="T19" fmla="*/ 2147483647 h 278"/>
                            <a:gd name="T20" fmla="*/ 2147483647 w 490"/>
                            <a:gd name="T21" fmla="*/ 2147483647 h 278"/>
                            <a:gd name="T22" fmla="*/ 0 w 490"/>
                            <a:gd name="T23" fmla="*/ 2147483647 h 278"/>
                            <a:gd name="T24" fmla="*/ 0 w 490"/>
                            <a:gd name="T25" fmla="*/ 2147483647 h 278"/>
                            <a:gd name="T26" fmla="*/ 0 w 490"/>
                            <a:gd name="T27" fmla="*/ 2147483647 h 278"/>
                            <a:gd name="T28" fmla="*/ 2147483647 w 490"/>
                            <a:gd name="T29" fmla="*/ 2147483647 h 278"/>
                            <a:gd name="T30" fmla="*/ 2147483647 w 490"/>
                            <a:gd name="T31" fmla="*/ 2147483647 h 278"/>
                            <a:gd name="T32" fmla="*/ 2147483647 w 490"/>
                            <a:gd name="T33" fmla="*/ 2147483647 h 278"/>
                            <a:gd name="T34" fmla="*/ 2147483647 w 490"/>
                            <a:gd name="T35" fmla="*/ 2147483647 h 278"/>
                            <a:gd name="T36" fmla="*/ 2147483647 w 490"/>
                            <a:gd name="T37" fmla="*/ 2147483647 h 278"/>
                            <a:gd name="T38" fmla="*/ 2147483647 w 490"/>
                            <a:gd name="T39" fmla="*/ 2147483647 h 278"/>
                            <a:gd name="T40" fmla="*/ 2147483647 w 490"/>
                            <a:gd name="T41" fmla="*/ 2147483647 h 278"/>
                            <a:gd name="T42" fmla="*/ 2147483647 w 490"/>
                            <a:gd name="T43" fmla="*/ 2147483647 h 278"/>
                            <a:gd name="T44" fmla="*/ 2147483647 w 490"/>
                            <a:gd name="T45" fmla="*/ 2147483647 h 278"/>
                            <a:gd name="T46" fmla="*/ 2147483647 w 490"/>
                            <a:gd name="T47" fmla="*/ 2147483647 h 278"/>
                            <a:gd name="T48" fmla="*/ 2147483647 w 490"/>
                            <a:gd name="T49" fmla="*/ 2147483647 h 278"/>
                            <a:gd name="T50" fmla="*/ 2147483647 w 490"/>
                            <a:gd name="T51" fmla="*/ 2147483647 h 278"/>
                            <a:gd name="T52" fmla="*/ 2147483647 w 490"/>
                            <a:gd name="T53" fmla="*/ 2147483647 h 278"/>
                            <a:gd name="T54" fmla="*/ 2147483647 w 490"/>
                            <a:gd name="T55" fmla="*/ 2147483647 h 278"/>
                            <a:gd name="T56" fmla="*/ 2147483647 w 490"/>
                            <a:gd name="T57" fmla="*/ 2147483647 h 278"/>
                            <a:gd name="T58" fmla="*/ 2147483647 w 490"/>
                            <a:gd name="T59" fmla="*/ 2147483647 h 278"/>
                            <a:gd name="T60" fmla="*/ 2147483647 w 490"/>
                            <a:gd name="T61" fmla="*/ 2147483647 h 278"/>
                            <a:gd name="T62" fmla="*/ 2147483647 w 490"/>
                            <a:gd name="T63" fmla="*/ 2147483647 h 278"/>
                            <a:gd name="T64" fmla="*/ 2147483647 w 490"/>
                            <a:gd name="T65" fmla="*/ 2147483647 h 278"/>
                            <a:gd name="T66" fmla="*/ 2147483647 w 490"/>
                            <a:gd name="T67" fmla="*/ 2147483647 h 278"/>
                            <a:gd name="T68" fmla="*/ 2147483647 w 490"/>
                            <a:gd name="T69" fmla="*/ 2147483647 h 278"/>
                            <a:gd name="T70" fmla="*/ 2147483647 w 490"/>
                            <a:gd name="T71" fmla="*/ 2147483647 h 278"/>
                            <a:gd name="T72" fmla="*/ 2147483647 w 490"/>
                            <a:gd name="T73" fmla="*/ 2147483647 h 278"/>
                            <a:gd name="T74" fmla="*/ 2147483647 w 490"/>
                            <a:gd name="T75" fmla="*/ 2147483647 h 278"/>
                            <a:gd name="T76" fmla="*/ 2147483647 w 490"/>
                            <a:gd name="T77" fmla="*/ 0 h 278"/>
                            <a:gd name="T78" fmla="*/ 2147483647 w 490"/>
                            <a:gd name="T79" fmla="*/ 2147483647 h 278"/>
                            <a:gd name="T80" fmla="*/ 2147483647 w 490"/>
                            <a:gd name="T81" fmla="*/ 2147483647 h 278"/>
                            <a:gd name="T82" fmla="*/ 2147483647 w 490"/>
                            <a:gd name="T83" fmla="*/ 2147483647 h 278"/>
                            <a:gd name="T84" fmla="*/ 2147483647 w 490"/>
                            <a:gd name="T85" fmla="*/ 2147483647 h 278"/>
                            <a:gd name="T86" fmla="*/ 2147483647 w 490"/>
                            <a:gd name="T87" fmla="*/ 2147483647 h 278"/>
                            <a:gd name="T88" fmla="*/ 2147483647 w 490"/>
                            <a:gd name="T89" fmla="*/ 2147483647 h 278"/>
                            <a:gd name="T90" fmla="*/ 2147483647 w 490"/>
                            <a:gd name="T91" fmla="*/ 2147483647 h 278"/>
                            <a:gd name="T92" fmla="*/ 2147483647 w 490"/>
                            <a:gd name="T93" fmla="*/ 2147483647 h 278"/>
                            <a:gd name="T94" fmla="*/ 2147483647 w 490"/>
                            <a:gd name="T95" fmla="*/ 2147483647 h 278"/>
                            <a:gd name="T96" fmla="*/ 2147483647 w 490"/>
                            <a:gd name="T97" fmla="*/ 2147483647 h 278"/>
                            <a:gd name="T98" fmla="*/ 2147483647 w 490"/>
                            <a:gd name="T99" fmla="*/ 2147483647 h 278"/>
                            <a:gd name="T100" fmla="*/ 2147483647 w 490"/>
                            <a:gd name="T101" fmla="*/ 2147483647 h 278"/>
                            <a:gd name="T102" fmla="*/ 2147483647 w 490"/>
                            <a:gd name="T103" fmla="*/ 2147483647 h 278"/>
                            <a:gd name="T104" fmla="*/ 2147483647 w 490"/>
                            <a:gd name="T105" fmla="*/ 2147483647 h 278"/>
                            <a:gd name="T106" fmla="*/ 2147483647 w 490"/>
                            <a:gd name="T107" fmla="*/ 2147483647 h 278"/>
                            <a:gd name="T108" fmla="*/ 2147483647 w 490"/>
                            <a:gd name="T109" fmla="*/ 2147483647 h 278"/>
                            <a:gd name="T110" fmla="*/ 2147483647 w 490"/>
                            <a:gd name="T111" fmla="*/ 2147483647 h 278"/>
                            <a:gd name="T112" fmla="*/ 2147483647 w 490"/>
                            <a:gd name="T113" fmla="*/ 2147483647 h 278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60000 65536"/>
                            <a:gd name="T157" fmla="*/ 0 60000 65536"/>
                            <a:gd name="T158" fmla="*/ 0 60000 65536"/>
                            <a:gd name="T159" fmla="*/ 0 60000 65536"/>
                            <a:gd name="T160" fmla="*/ 0 60000 65536"/>
                            <a:gd name="T161" fmla="*/ 0 60000 65536"/>
                            <a:gd name="T162" fmla="*/ 0 60000 65536"/>
                            <a:gd name="T163" fmla="*/ 0 60000 65536"/>
                            <a:gd name="T164" fmla="*/ 0 60000 65536"/>
                            <a:gd name="T165" fmla="*/ 0 60000 65536"/>
                            <a:gd name="T166" fmla="*/ 0 60000 65536"/>
                            <a:gd name="T167" fmla="*/ 0 60000 65536"/>
                            <a:gd name="T168" fmla="*/ 0 60000 65536"/>
                            <a:gd name="T169" fmla="*/ 0 60000 65536"/>
                            <a:gd name="T170" fmla="*/ 0 60000 65536"/>
                            <a:gd name="T171" fmla="*/ 0 w 490"/>
                            <a:gd name="T172" fmla="*/ 0 h 278"/>
                            <a:gd name="T173" fmla="*/ 490 w 490"/>
                            <a:gd name="T174" fmla="*/ 278 h 278"/>
                          </a:gdLst>
                          <a:ahLst/>
                          <a:cxnLst>
                            <a:cxn ang="T114">
                              <a:pos x="T0" y="T1"/>
                            </a:cxn>
                            <a:cxn ang="T115">
                              <a:pos x="T2" y="T3"/>
                            </a:cxn>
                            <a:cxn ang="T116">
                              <a:pos x="T4" y="T5"/>
                            </a:cxn>
                            <a:cxn ang="T117">
                              <a:pos x="T6" y="T7"/>
                            </a:cxn>
                            <a:cxn ang="T118">
                              <a:pos x="T8" y="T9"/>
                            </a:cxn>
                            <a:cxn ang="T119">
                              <a:pos x="T10" y="T11"/>
                            </a:cxn>
                            <a:cxn ang="T120">
                              <a:pos x="T12" y="T13"/>
                            </a:cxn>
                            <a:cxn ang="T121">
                              <a:pos x="T14" y="T15"/>
                            </a:cxn>
                            <a:cxn ang="T122">
                              <a:pos x="T16" y="T17"/>
                            </a:cxn>
                            <a:cxn ang="T123">
                              <a:pos x="T18" y="T19"/>
                            </a:cxn>
                            <a:cxn ang="T124">
                              <a:pos x="T20" y="T21"/>
                            </a:cxn>
                            <a:cxn ang="T125">
                              <a:pos x="T22" y="T23"/>
                            </a:cxn>
                            <a:cxn ang="T126">
                              <a:pos x="T24" y="T25"/>
                            </a:cxn>
                            <a:cxn ang="T127">
                              <a:pos x="T26" y="T27"/>
                            </a:cxn>
                            <a:cxn ang="T128">
                              <a:pos x="T28" y="T29"/>
                            </a:cxn>
                            <a:cxn ang="T129">
                              <a:pos x="T30" y="T31"/>
                            </a:cxn>
                            <a:cxn ang="T130">
                              <a:pos x="T32" y="T33"/>
                            </a:cxn>
                            <a:cxn ang="T131">
                              <a:pos x="T34" y="T35"/>
                            </a:cxn>
                            <a:cxn ang="T132">
                              <a:pos x="T36" y="T37"/>
                            </a:cxn>
                            <a:cxn ang="T133">
                              <a:pos x="T38" y="T39"/>
                            </a:cxn>
                            <a:cxn ang="T134">
                              <a:pos x="T40" y="T41"/>
                            </a:cxn>
                            <a:cxn ang="T135">
                              <a:pos x="T42" y="T43"/>
                            </a:cxn>
                            <a:cxn ang="T136">
                              <a:pos x="T44" y="T45"/>
                            </a:cxn>
                            <a:cxn ang="T137">
                              <a:pos x="T46" y="T47"/>
                            </a:cxn>
                            <a:cxn ang="T138">
                              <a:pos x="T48" y="T49"/>
                            </a:cxn>
                            <a:cxn ang="T139">
                              <a:pos x="T50" y="T51"/>
                            </a:cxn>
                            <a:cxn ang="T140">
                              <a:pos x="T52" y="T53"/>
                            </a:cxn>
                            <a:cxn ang="T141">
                              <a:pos x="T54" y="T55"/>
                            </a:cxn>
                            <a:cxn ang="T142">
                              <a:pos x="T56" y="T57"/>
                            </a:cxn>
                            <a:cxn ang="T143">
                              <a:pos x="T58" y="T59"/>
                            </a:cxn>
                            <a:cxn ang="T144">
                              <a:pos x="T60" y="T61"/>
                            </a:cxn>
                            <a:cxn ang="T145">
                              <a:pos x="T62" y="T63"/>
                            </a:cxn>
                            <a:cxn ang="T146">
                              <a:pos x="T64" y="T65"/>
                            </a:cxn>
                            <a:cxn ang="T147">
                              <a:pos x="T66" y="T67"/>
                            </a:cxn>
                            <a:cxn ang="T148">
                              <a:pos x="T68" y="T69"/>
                            </a:cxn>
                            <a:cxn ang="T149">
                              <a:pos x="T70" y="T71"/>
                            </a:cxn>
                            <a:cxn ang="T150">
                              <a:pos x="T72" y="T73"/>
                            </a:cxn>
                            <a:cxn ang="T151">
                              <a:pos x="T74" y="T75"/>
                            </a:cxn>
                            <a:cxn ang="T152">
                              <a:pos x="T76" y="T77"/>
                            </a:cxn>
                            <a:cxn ang="T153">
                              <a:pos x="T78" y="T79"/>
                            </a:cxn>
                            <a:cxn ang="T154">
                              <a:pos x="T80" y="T81"/>
                            </a:cxn>
                            <a:cxn ang="T155">
                              <a:pos x="T82" y="T83"/>
                            </a:cxn>
                            <a:cxn ang="T156">
                              <a:pos x="T84" y="T85"/>
                            </a:cxn>
                            <a:cxn ang="T157">
                              <a:pos x="T86" y="T87"/>
                            </a:cxn>
                            <a:cxn ang="T158">
                              <a:pos x="T88" y="T89"/>
                            </a:cxn>
                            <a:cxn ang="T159">
                              <a:pos x="T90" y="T91"/>
                            </a:cxn>
                            <a:cxn ang="T160">
                              <a:pos x="T92" y="T93"/>
                            </a:cxn>
                            <a:cxn ang="T161">
                              <a:pos x="T94" y="T95"/>
                            </a:cxn>
                            <a:cxn ang="T162">
                              <a:pos x="T96" y="T97"/>
                            </a:cxn>
                            <a:cxn ang="T163">
                              <a:pos x="T98" y="T99"/>
                            </a:cxn>
                            <a:cxn ang="T164">
                              <a:pos x="T100" y="T101"/>
                            </a:cxn>
                            <a:cxn ang="T165">
                              <a:pos x="T102" y="T103"/>
                            </a:cxn>
                            <a:cxn ang="T166">
                              <a:pos x="T104" y="T105"/>
                            </a:cxn>
                            <a:cxn ang="T167">
                              <a:pos x="T106" y="T107"/>
                            </a:cxn>
                            <a:cxn ang="T168">
                              <a:pos x="T108" y="T109"/>
                            </a:cxn>
                            <a:cxn ang="T169">
                              <a:pos x="T110" y="T111"/>
                            </a:cxn>
                            <a:cxn ang="T170">
                              <a:pos x="T112" y="T113"/>
                            </a:cxn>
                          </a:cxnLst>
                          <a:rect l="T171" t="T172" r="T173" b="T174"/>
                          <a:pathLst>
                            <a:path w="490" h="278">
                              <a:moveTo>
                                <a:pt x="236" y="226"/>
                              </a:moveTo>
                              <a:lnTo>
                                <a:pt x="236" y="226"/>
                              </a:lnTo>
                              <a:lnTo>
                                <a:pt x="210" y="228"/>
                              </a:lnTo>
                              <a:lnTo>
                                <a:pt x="180" y="234"/>
                              </a:lnTo>
                              <a:lnTo>
                                <a:pt x="148" y="242"/>
                              </a:lnTo>
                              <a:lnTo>
                                <a:pt x="120" y="248"/>
                              </a:lnTo>
                              <a:lnTo>
                                <a:pt x="98" y="252"/>
                              </a:lnTo>
                              <a:lnTo>
                                <a:pt x="78" y="258"/>
                              </a:lnTo>
                              <a:lnTo>
                                <a:pt x="60" y="262"/>
                              </a:lnTo>
                              <a:lnTo>
                                <a:pt x="40" y="268"/>
                              </a:lnTo>
                              <a:lnTo>
                                <a:pt x="26" y="272"/>
                              </a:lnTo>
                              <a:lnTo>
                                <a:pt x="22" y="272"/>
                              </a:lnTo>
                              <a:lnTo>
                                <a:pt x="20" y="272"/>
                              </a:lnTo>
                              <a:lnTo>
                                <a:pt x="14" y="276"/>
                              </a:lnTo>
                              <a:lnTo>
                                <a:pt x="8" y="278"/>
                              </a:lnTo>
                              <a:lnTo>
                                <a:pt x="6" y="276"/>
                              </a:lnTo>
                              <a:lnTo>
                                <a:pt x="2" y="276"/>
                              </a:lnTo>
                              <a:lnTo>
                                <a:pt x="0" y="274"/>
                              </a:lnTo>
                              <a:lnTo>
                                <a:pt x="0" y="272"/>
                              </a:lnTo>
                              <a:lnTo>
                                <a:pt x="0" y="270"/>
                              </a:lnTo>
                              <a:lnTo>
                                <a:pt x="0" y="268"/>
                              </a:lnTo>
                              <a:lnTo>
                                <a:pt x="0" y="266"/>
                              </a:lnTo>
                              <a:lnTo>
                                <a:pt x="4" y="254"/>
                              </a:lnTo>
                              <a:lnTo>
                                <a:pt x="8" y="248"/>
                              </a:lnTo>
                              <a:lnTo>
                                <a:pt x="12" y="242"/>
                              </a:lnTo>
                              <a:lnTo>
                                <a:pt x="20" y="236"/>
                              </a:lnTo>
                              <a:lnTo>
                                <a:pt x="30" y="232"/>
                              </a:lnTo>
                              <a:lnTo>
                                <a:pt x="72" y="210"/>
                              </a:lnTo>
                              <a:lnTo>
                                <a:pt x="92" y="202"/>
                              </a:lnTo>
                              <a:lnTo>
                                <a:pt x="110" y="200"/>
                              </a:lnTo>
                              <a:lnTo>
                                <a:pt x="114" y="200"/>
                              </a:lnTo>
                              <a:lnTo>
                                <a:pt x="114" y="198"/>
                              </a:lnTo>
                              <a:lnTo>
                                <a:pt x="102" y="194"/>
                              </a:lnTo>
                              <a:lnTo>
                                <a:pt x="46" y="182"/>
                              </a:lnTo>
                              <a:lnTo>
                                <a:pt x="28" y="176"/>
                              </a:lnTo>
                              <a:lnTo>
                                <a:pt x="22" y="174"/>
                              </a:lnTo>
                              <a:lnTo>
                                <a:pt x="20" y="172"/>
                              </a:lnTo>
                              <a:lnTo>
                                <a:pt x="18" y="162"/>
                              </a:lnTo>
                              <a:lnTo>
                                <a:pt x="20" y="158"/>
                              </a:lnTo>
                              <a:lnTo>
                                <a:pt x="22" y="154"/>
                              </a:lnTo>
                              <a:lnTo>
                                <a:pt x="26" y="152"/>
                              </a:lnTo>
                              <a:lnTo>
                                <a:pt x="32" y="148"/>
                              </a:lnTo>
                              <a:lnTo>
                                <a:pt x="40" y="144"/>
                              </a:lnTo>
                              <a:lnTo>
                                <a:pt x="50" y="144"/>
                              </a:lnTo>
                              <a:lnTo>
                                <a:pt x="68" y="146"/>
                              </a:lnTo>
                              <a:lnTo>
                                <a:pt x="144" y="152"/>
                              </a:lnTo>
                              <a:lnTo>
                                <a:pt x="166" y="154"/>
                              </a:lnTo>
                              <a:lnTo>
                                <a:pt x="190" y="150"/>
                              </a:lnTo>
                              <a:lnTo>
                                <a:pt x="238" y="140"/>
                              </a:lnTo>
                              <a:lnTo>
                                <a:pt x="272" y="134"/>
                              </a:lnTo>
                              <a:lnTo>
                                <a:pt x="280" y="130"/>
                              </a:lnTo>
                              <a:lnTo>
                                <a:pt x="282" y="128"/>
                              </a:lnTo>
                              <a:lnTo>
                                <a:pt x="284" y="126"/>
                              </a:lnTo>
                              <a:lnTo>
                                <a:pt x="282" y="112"/>
                              </a:lnTo>
                              <a:lnTo>
                                <a:pt x="278" y="104"/>
                              </a:lnTo>
                              <a:lnTo>
                                <a:pt x="274" y="100"/>
                              </a:lnTo>
                              <a:lnTo>
                                <a:pt x="270" y="96"/>
                              </a:lnTo>
                              <a:lnTo>
                                <a:pt x="260" y="92"/>
                              </a:lnTo>
                              <a:lnTo>
                                <a:pt x="252" y="84"/>
                              </a:lnTo>
                              <a:lnTo>
                                <a:pt x="238" y="70"/>
                              </a:lnTo>
                              <a:lnTo>
                                <a:pt x="236" y="66"/>
                              </a:lnTo>
                              <a:lnTo>
                                <a:pt x="224" y="50"/>
                              </a:lnTo>
                              <a:lnTo>
                                <a:pt x="220" y="40"/>
                              </a:lnTo>
                              <a:lnTo>
                                <a:pt x="218" y="26"/>
                              </a:lnTo>
                              <a:lnTo>
                                <a:pt x="218" y="14"/>
                              </a:lnTo>
                              <a:lnTo>
                                <a:pt x="220" y="8"/>
                              </a:lnTo>
                              <a:lnTo>
                                <a:pt x="230" y="4"/>
                              </a:lnTo>
                              <a:lnTo>
                                <a:pt x="236" y="0"/>
                              </a:lnTo>
                              <a:lnTo>
                                <a:pt x="240" y="0"/>
                              </a:lnTo>
                              <a:lnTo>
                                <a:pt x="248" y="2"/>
                              </a:lnTo>
                              <a:lnTo>
                                <a:pt x="254" y="6"/>
                              </a:lnTo>
                              <a:lnTo>
                                <a:pt x="262" y="16"/>
                              </a:lnTo>
                              <a:lnTo>
                                <a:pt x="272" y="30"/>
                              </a:lnTo>
                              <a:lnTo>
                                <a:pt x="286" y="46"/>
                              </a:lnTo>
                              <a:lnTo>
                                <a:pt x="300" y="60"/>
                              </a:lnTo>
                              <a:lnTo>
                                <a:pt x="314" y="72"/>
                              </a:lnTo>
                              <a:lnTo>
                                <a:pt x="324" y="80"/>
                              </a:lnTo>
                              <a:lnTo>
                                <a:pt x="350" y="92"/>
                              </a:lnTo>
                              <a:lnTo>
                                <a:pt x="382" y="104"/>
                              </a:lnTo>
                              <a:lnTo>
                                <a:pt x="398" y="112"/>
                              </a:lnTo>
                              <a:lnTo>
                                <a:pt x="408" y="116"/>
                              </a:lnTo>
                              <a:lnTo>
                                <a:pt x="426" y="120"/>
                              </a:lnTo>
                              <a:lnTo>
                                <a:pt x="436" y="122"/>
                              </a:lnTo>
                              <a:lnTo>
                                <a:pt x="446" y="128"/>
                              </a:lnTo>
                              <a:lnTo>
                                <a:pt x="456" y="134"/>
                              </a:lnTo>
                              <a:lnTo>
                                <a:pt x="464" y="142"/>
                              </a:lnTo>
                              <a:lnTo>
                                <a:pt x="466" y="144"/>
                              </a:lnTo>
                              <a:lnTo>
                                <a:pt x="470" y="152"/>
                              </a:lnTo>
                              <a:lnTo>
                                <a:pt x="476" y="162"/>
                              </a:lnTo>
                              <a:lnTo>
                                <a:pt x="480" y="170"/>
                              </a:lnTo>
                              <a:lnTo>
                                <a:pt x="480" y="176"/>
                              </a:lnTo>
                              <a:lnTo>
                                <a:pt x="480" y="186"/>
                              </a:lnTo>
                              <a:lnTo>
                                <a:pt x="478" y="192"/>
                              </a:lnTo>
                              <a:lnTo>
                                <a:pt x="488" y="192"/>
                              </a:lnTo>
                              <a:lnTo>
                                <a:pt x="490" y="192"/>
                              </a:lnTo>
                              <a:lnTo>
                                <a:pt x="488" y="192"/>
                              </a:lnTo>
                              <a:lnTo>
                                <a:pt x="474" y="198"/>
                              </a:lnTo>
                              <a:lnTo>
                                <a:pt x="406" y="224"/>
                              </a:lnTo>
                              <a:lnTo>
                                <a:pt x="358" y="224"/>
                              </a:lnTo>
                              <a:lnTo>
                                <a:pt x="272" y="226"/>
                              </a:lnTo>
                              <a:lnTo>
                                <a:pt x="236" y="22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</p:grpSp>
                </p:grpSp>
                <p:sp>
                  <p:nvSpPr>
                    <p:cNvPr id="8274" name="Kombinationstegning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93271" y="2557163"/>
                      <a:ext cx="179396" cy="190649"/>
                    </a:xfrm>
                    <a:custGeom>
                      <a:avLst/>
                      <a:gdLst>
                        <a:gd name="T0" fmla="*/ 12929 w 177800"/>
                        <a:gd name="T1" fmla="*/ 0 h 196850"/>
                        <a:gd name="T2" fmla="*/ 0 w 177800"/>
                        <a:gd name="T3" fmla="*/ 184643 h 196850"/>
                        <a:gd name="T4" fmla="*/ 181006 w 177800"/>
                        <a:gd name="T5" fmla="*/ 184643 h 196850"/>
                        <a:gd name="T6" fmla="*/ 122826 w 177800"/>
                        <a:gd name="T7" fmla="*/ 29781 h 196850"/>
                        <a:gd name="T8" fmla="*/ 12929 w 177800"/>
                        <a:gd name="T9" fmla="*/ 0 h 19685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77800"/>
                        <a:gd name="T16" fmla="*/ 0 h 196850"/>
                        <a:gd name="T17" fmla="*/ 177800 w 177800"/>
                        <a:gd name="T18" fmla="*/ 196850 h 19685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77800" h="196850">
                          <a:moveTo>
                            <a:pt x="12700" y="0"/>
                          </a:moveTo>
                          <a:cubicBezTo>
                            <a:pt x="8326" y="65607"/>
                            <a:pt x="0" y="131097"/>
                            <a:pt x="0" y="196850"/>
                          </a:cubicBezTo>
                          <a:lnTo>
                            <a:pt x="177800" y="196850"/>
                          </a:lnTo>
                          <a:lnTo>
                            <a:pt x="120650" y="31750"/>
                          </a:lnTo>
                          <a:lnTo>
                            <a:pt x="12700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</p:grpSp>
              <p:sp>
                <p:nvSpPr>
                  <p:cNvPr id="8270" name="Freeform 82"/>
                  <p:cNvSpPr>
                    <a:spLocks/>
                  </p:cNvSpPr>
                  <p:nvPr/>
                </p:nvSpPr>
                <p:spPr bwMode="auto">
                  <a:xfrm>
                    <a:off x="7213179" y="1609687"/>
                    <a:ext cx="497685" cy="768377"/>
                  </a:xfrm>
                  <a:custGeom>
                    <a:avLst/>
                    <a:gdLst>
                      <a:gd name="T0" fmla="*/ 2147483647 w 440"/>
                      <a:gd name="T1" fmla="*/ 2147483647 h 670"/>
                      <a:gd name="T2" fmla="*/ 2147483647 w 440"/>
                      <a:gd name="T3" fmla="*/ 2147483647 h 670"/>
                      <a:gd name="T4" fmla="*/ 2147483647 w 440"/>
                      <a:gd name="T5" fmla="*/ 0 h 670"/>
                      <a:gd name="T6" fmla="*/ 2147483647 w 440"/>
                      <a:gd name="T7" fmla="*/ 0 h 670"/>
                      <a:gd name="T8" fmla="*/ 2147483647 w 440"/>
                      <a:gd name="T9" fmla="*/ 2147483647 h 670"/>
                      <a:gd name="T10" fmla="*/ 2147483647 w 440"/>
                      <a:gd name="T11" fmla="*/ 2147483647 h 670"/>
                      <a:gd name="T12" fmla="*/ 2147483647 w 440"/>
                      <a:gd name="T13" fmla="*/ 2147483647 h 670"/>
                      <a:gd name="T14" fmla="*/ 2147483647 w 440"/>
                      <a:gd name="T15" fmla="*/ 2147483647 h 670"/>
                      <a:gd name="T16" fmla="*/ 2147483647 w 440"/>
                      <a:gd name="T17" fmla="*/ 2147483647 h 670"/>
                      <a:gd name="T18" fmla="*/ 2147483647 w 440"/>
                      <a:gd name="T19" fmla="*/ 2147483647 h 670"/>
                      <a:gd name="T20" fmla="*/ 2147483647 w 440"/>
                      <a:gd name="T21" fmla="*/ 2147483647 h 670"/>
                      <a:gd name="T22" fmla="*/ 2147483647 w 440"/>
                      <a:gd name="T23" fmla="*/ 2147483647 h 670"/>
                      <a:gd name="T24" fmla="*/ 2147483647 w 440"/>
                      <a:gd name="T25" fmla="*/ 2147483647 h 670"/>
                      <a:gd name="T26" fmla="*/ 2147483647 w 440"/>
                      <a:gd name="T27" fmla="*/ 2147483647 h 670"/>
                      <a:gd name="T28" fmla="*/ 2147483647 w 440"/>
                      <a:gd name="T29" fmla="*/ 2147483647 h 670"/>
                      <a:gd name="T30" fmla="*/ 2147483647 w 440"/>
                      <a:gd name="T31" fmla="*/ 2147483647 h 670"/>
                      <a:gd name="T32" fmla="*/ 2147483647 w 440"/>
                      <a:gd name="T33" fmla="*/ 2147483647 h 670"/>
                      <a:gd name="T34" fmla="*/ 2147483647 w 440"/>
                      <a:gd name="T35" fmla="*/ 2147483647 h 670"/>
                      <a:gd name="T36" fmla="*/ 2147483647 w 440"/>
                      <a:gd name="T37" fmla="*/ 2147483647 h 670"/>
                      <a:gd name="T38" fmla="*/ 2147483647 w 440"/>
                      <a:gd name="T39" fmla="*/ 2147483647 h 670"/>
                      <a:gd name="T40" fmla="*/ 2147483647 w 440"/>
                      <a:gd name="T41" fmla="*/ 2147483647 h 670"/>
                      <a:gd name="T42" fmla="*/ 2147483647 w 440"/>
                      <a:gd name="T43" fmla="*/ 2147483647 h 670"/>
                      <a:gd name="T44" fmla="*/ 2147483647 w 440"/>
                      <a:gd name="T45" fmla="*/ 2147483647 h 670"/>
                      <a:gd name="T46" fmla="*/ 2147483647 w 440"/>
                      <a:gd name="T47" fmla="*/ 2147483647 h 670"/>
                      <a:gd name="T48" fmla="*/ 2147483647 w 440"/>
                      <a:gd name="T49" fmla="*/ 2147483647 h 670"/>
                      <a:gd name="T50" fmla="*/ 2147483647 w 440"/>
                      <a:gd name="T51" fmla="*/ 2147483647 h 670"/>
                      <a:gd name="T52" fmla="*/ 2147483647 w 440"/>
                      <a:gd name="T53" fmla="*/ 2147483647 h 670"/>
                      <a:gd name="T54" fmla="*/ 2147483647 w 440"/>
                      <a:gd name="T55" fmla="*/ 2147483647 h 670"/>
                      <a:gd name="T56" fmla="*/ 2147483647 w 440"/>
                      <a:gd name="T57" fmla="*/ 2147483647 h 670"/>
                      <a:gd name="T58" fmla="*/ 2147483647 w 440"/>
                      <a:gd name="T59" fmla="*/ 2147483647 h 670"/>
                      <a:gd name="T60" fmla="*/ 2147483647 w 440"/>
                      <a:gd name="T61" fmla="*/ 2147483647 h 670"/>
                      <a:gd name="T62" fmla="*/ 0 w 440"/>
                      <a:gd name="T63" fmla="*/ 2147483647 h 670"/>
                      <a:gd name="T64" fmla="*/ 2147483647 w 440"/>
                      <a:gd name="T65" fmla="*/ 2147483647 h 670"/>
                      <a:gd name="T66" fmla="*/ 2147483647 w 440"/>
                      <a:gd name="T67" fmla="*/ 2147483647 h 670"/>
                      <a:gd name="T68" fmla="*/ 2147483647 w 440"/>
                      <a:gd name="T69" fmla="*/ 2147483647 h 670"/>
                      <a:gd name="T70" fmla="*/ 2147483647 w 440"/>
                      <a:gd name="T71" fmla="*/ 2147483647 h 670"/>
                      <a:gd name="T72" fmla="*/ 2147483647 w 440"/>
                      <a:gd name="T73" fmla="*/ 2147483647 h 670"/>
                      <a:gd name="T74" fmla="*/ 2147483647 w 440"/>
                      <a:gd name="T75" fmla="*/ 2147483647 h 670"/>
                      <a:gd name="T76" fmla="*/ 2147483647 w 440"/>
                      <a:gd name="T77" fmla="*/ 2147483647 h 670"/>
                      <a:gd name="T78" fmla="*/ 2147483647 w 440"/>
                      <a:gd name="T79" fmla="*/ 2147483647 h 670"/>
                      <a:gd name="T80" fmla="*/ 2147483647 w 440"/>
                      <a:gd name="T81" fmla="*/ 2147483647 h 670"/>
                      <a:gd name="T82" fmla="*/ 2147483647 w 440"/>
                      <a:gd name="T83" fmla="*/ 2147483647 h 67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40"/>
                      <a:gd name="T127" fmla="*/ 0 h 670"/>
                      <a:gd name="T128" fmla="*/ 440 w 440"/>
                      <a:gd name="T129" fmla="*/ 670 h 67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40" h="670">
                        <a:moveTo>
                          <a:pt x="438" y="22"/>
                        </a:moveTo>
                        <a:lnTo>
                          <a:pt x="440" y="8"/>
                        </a:lnTo>
                        <a:lnTo>
                          <a:pt x="440" y="0"/>
                        </a:lnTo>
                        <a:lnTo>
                          <a:pt x="412" y="0"/>
                        </a:lnTo>
                        <a:lnTo>
                          <a:pt x="412" y="4"/>
                        </a:lnTo>
                        <a:lnTo>
                          <a:pt x="390" y="26"/>
                        </a:lnTo>
                        <a:lnTo>
                          <a:pt x="362" y="54"/>
                        </a:lnTo>
                        <a:lnTo>
                          <a:pt x="340" y="76"/>
                        </a:lnTo>
                        <a:lnTo>
                          <a:pt x="304" y="98"/>
                        </a:lnTo>
                        <a:lnTo>
                          <a:pt x="234" y="134"/>
                        </a:lnTo>
                        <a:lnTo>
                          <a:pt x="198" y="156"/>
                        </a:lnTo>
                        <a:lnTo>
                          <a:pt x="176" y="170"/>
                        </a:lnTo>
                        <a:lnTo>
                          <a:pt x="162" y="192"/>
                        </a:lnTo>
                        <a:lnTo>
                          <a:pt x="162" y="214"/>
                        </a:lnTo>
                        <a:lnTo>
                          <a:pt x="148" y="192"/>
                        </a:lnTo>
                        <a:lnTo>
                          <a:pt x="140" y="156"/>
                        </a:lnTo>
                        <a:lnTo>
                          <a:pt x="126" y="134"/>
                        </a:lnTo>
                        <a:lnTo>
                          <a:pt x="120" y="120"/>
                        </a:lnTo>
                        <a:lnTo>
                          <a:pt x="120" y="98"/>
                        </a:lnTo>
                        <a:lnTo>
                          <a:pt x="120" y="76"/>
                        </a:lnTo>
                        <a:lnTo>
                          <a:pt x="148" y="70"/>
                        </a:lnTo>
                        <a:lnTo>
                          <a:pt x="168" y="54"/>
                        </a:lnTo>
                        <a:lnTo>
                          <a:pt x="176" y="34"/>
                        </a:lnTo>
                        <a:lnTo>
                          <a:pt x="102" y="46"/>
                        </a:lnTo>
                        <a:lnTo>
                          <a:pt x="90" y="66"/>
                        </a:lnTo>
                        <a:lnTo>
                          <a:pt x="78" y="80"/>
                        </a:lnTo>
                        <a:lnTo>
                          <a:pt x="64" y="124"/>
                        </a:lnTo>
                        <a:lnTo>
                          <a:pt x="50" y="212"/>
                        </a:lnTo>
                        <a:lnTo>
                          <a:pt x="22" y="394"/>
                        </a:lnTo>
                        <a:lnTo>
                          <a:pt x="8" y="576"/>
                        </a:lnTo>
                        <a:lnTo>
                          <a:pt x="0" y="642"/>
                        </a:lnTo>
                        <a:lnTo>
                          <a:pt x="8" y="670"/>
                        </a:lnTo>
                        <a:lnTo>
                          <a:pt x="50" y="590"/>
                        </a:lnTo>
                        <a:lnTo>
                          <a:pt x="156" y="394"/>
                        </a:lnTo>
                        <a:lnTo>
                          <a:pt x="218" y="284"/>
                        </a:lnTo>
                        <a:lnTo>
                          <a:pt x="290" y="182"/>
                        </a:lnTo>
                        <a:lnTo>
                          <a:pt x="346" y="102"/>
                        </a:lnTo>
                        <a:lnTo>
                          <a:pt x="374" y="72"/>
                        </a:lnTo>
                        <a:lnTo>
                          <a:pt x="394" y="52"/>
                        </a:lnTo>
                        <a:lnTo>
                          <a:pt x="414" y="38"/>
                        </a:lnTo>
                        <a:lnTo>
                          <a:pt x="438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71" name="Freeform 64"/>
                  <p:cNvSpPr>
                    <a:spLocks/>
                  </p:cNvSpPr>
                  <p:nvPr/>
                </p:nvSpPr>
                <p:spPr bwMode="auto">
                  <a:xfrm>
                    <a:off x="6148364" y="2037207"/>
                    <a:ext cx="144674" cy="213758"/>
                  </a:xfrm>
                  <a:custGeom>
                    <a:avLst/>
                    <a:gdLst>
                      <a:gd name="T0" fmla="*/ 2147483647 w 126"/>
                      <a:gd name="T1" fmla="*/ 2147483647 h 186"/>
                      <a:gd name="T2" fmla="*/ 2147483647 w 126"/>
                      <a:gd name="T3" fmla="*/ 0 h 186"/>
                      <a:gd name="T4" fmla="*/ 2147483647 w 126"/>
                      <a:gd name="T5" fmla="*/ 0 h 186"/>
                      <a:gd name="T6" fmla="*/ 2147483647 w 126"/>
                      <a:gd name="T7" fmla="*/ 2147483647 h 186"/>
                      <a:gd name="T8" fmla="*/ 2147483647 w 126"/>
                      <a:gd name="T9" fmla="*/ 2147483647 h 186"/>
                      <a:gd name="T10" fmla="*/ 2147483647 w 126"/>
                      <a:gd name="T11" fmla="*/ 2147483647 h 186"/>
                      <a:gd name="T12" fmla="*/ 2147483647 w 126"/>
                      <a:gd name="T13" fmla="*/ 2147483647 h 186"/>
                      <a:gd name="T14" fmla="*/ 0 w 126"/>
                      <a:gd name="T15" fmla="*/ 2147483647 h 186"/>
                      <a:gd name="T16" fmla="*/ 2147483647 w 126"/>
                      <a:gd name="T17" fmla="*/ 2147483647 h 186"/>
                      <a:gd name="T18" fmla="*/ 2147483647 w 126"/>
                      <a:gd name="T19" fmla="*/ 2147483647 h 186"/>
                      <a:gd name="T20" fmla="*/ 2147483647 w 126"/>
                      <a:gd name="T21" fmla="*/ 2147483647 h 186"/>
                      <a:gd name="T22" fmla="*/ 2147483647 w 126"/>
                      <a:gd name="T23" fmla="*/ 2147483647 h 186"/>
                      <a:gd name="T24" fmla="*/ 2147483647 w 126"/>
                      <a:gd name="T25" fmla="*/ 2147483647 h 186"/>
                      <a:gd name="T26" fmla="*/ 2147483647 w 126"/>
                      <a:gd name="T27" fmla="*/ 2147483647 h 186"/>
                      <a:gd name="T28" fmla="*/ 2147483647 w 126"/>
                      <a:gd name="T29" fmla="*/ 2147483647 h 186"/>
                      <a:gd name="T30" fmla="*/ 2147483647 w 126"/>
                      <a:gd name="T31" fmla="*/ 2147483647 h 186"/>
                      <a:gd name="T32" fmla="*/ 2147483647 w 126"/>
                      <a:gd name="T33" fmla="*/ 2147483647 h 186"/>
                      <a:gd name="T34" fmla="*/ 2147483647 w 126"/>
                      <a:gd name="T35" fmla="*/ 2147483647 h 186"/>
                      <a:gd name="T36" fmla="*/ 2147483647 w 126"/>
                      <a:gd name="T37" fmla="*/ 2147483647 h 186"/>
                      <a:gd name="T38" fmla="*/ 2147483647 w 126"/>
                      <a:gd name="T39" fmla="*/ 2147483647 h 18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126"/>
                      <a:gd name="T61" fmla="*/ 0 h 186"/>
                      <a:gd name="T62" fmla="*/ 126 w 126"/>
                      <a:gd name="T63" fmla="*/ 186 h 18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126" h="186">
                        <a:moveTo>
                          <a:pt x="126" y="22"/>
                        </a:moveTo>
                        <a:lnTo>
                          <a:pt x="104" y="0"/>
                        </a:lnTo>
                        <a:lnTo>
                          <a:pt x="84" y="20"/>
                        </a:lnTo>
                        <a:lnTo>
                          <a:pt x="58" y="52"/>
                        </a:lnTo>
                        <a:lnTo>
                          <a:pt x="28" y="90"/>
                        </a:lnTo>
                        <a:lnTo>
                          <a:pt x="14" y="112"/>
                        </a:lnTo>
                        <a:lnTo>
                          <a:pt x="0" y="134"/>
                        </a:lnTo>
                        <a:lnTo>
                          <a:pt x="40" y="186"/>
                        </a:lnTo>
                        <a:lnTo>
                          <a:pt x="50" y="180"/>
                        </a:lnTo>
                        <a:lnTo>
                          <a:pt x="60" y="174"/>
                        </a:lnTo>
                        <a:lnTo>
                          <a:pt x="68" y="164"/>
                        </a:lnTo>
                        <a:lnTo>
                          <a:pt x="76" y="152"/>
                        </a:lnTo>
                        <a:lnTo>
                          <a:pt x="92" y="126"/>
                        </a:lnTo>
                        <a:lnTo>
                          <a:pt x="104" y="98"/>
                        </a:lnTo>
                        <a:lnTo>
                          <a:pt x="114" y="70"/>
                        </a:lnTo>
                        <a:lnTo>
                          <a:pt x="120" y="46"/>
                        </a:lnTo>
                        <a:lnTo>
                          <a:pt x="126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72" name="Freeform 81"/>
                  <p:cNvSpPr>
                    <a:spLocks/>
                  </p:cNvSpPr>
                  <p:nvPr/>
                </p:nvSpPr>
                <p:spPr bwMode="auto">
                  <a:xfrm>
                    <a:off x="7149520" y="2822918"/>
                    <a:ext cx="219907" cy="219537"/>
                  </a:xfrm>
                  <a:custGeom>
                    <a:avLst/>
                    <a:gdLst>
                      <a:gd name="T0" fmla="*/ 0 w 196"/>
                      <a:gd name="T1" fmla="*/ 2147483647 h 192"/>
                      <a:gd name="T2" fmla="*/ 0 w 196"/>
                      <a:gd name="T3" fmla="*/ 2147483647 h 192"/>
                      <a:gd name="T4" fmla="*/ 2147483647 w 196"/>
                      <a:gd name="T5" fmla="*/ 2147483647 h 192"/>
                      <a:gd name="T6" fmla="*/ 2147483647 w 196"/>
                      <a:gd name="T7" fmla="*/ 2147483647 h 192"/>
                      <a:gd name="T8" fmla="*/ 2147483647 w 196"/>
                      <a:gd name="T9" fmla="*/ 2147483647 h 192"/>
                      <a:gd name="T10" fmla="*/ 2147483647 w 196"/>
                      <a:gd name="T11" fmla="*/ 2147483647 h 192"/>
                      <a:gd name="T12" fmla="*/ 2147483647 w 196"/>
                      <a:gd name="T13" fmla="*/ 2147483647 h 192"/>
                      <a:gd name="T14" fmla="*/ 2147483647 w 196"/>
                      <a:gd name="T15" fmla="*/ 2147483647 h 192"/>
                      <a:gd name="T16" fmla="*/ 2147483647 w 196"/>
                      <a:gd name="T17" fmla="*/ 2147483647 h 192"/>
                      <a:gd name="T18" fmla="*/ 2147483647 w 196"/>
                      <a:gd name="T19" fmla="*/ 2147483647 h 192"/>
                      <a:gd name="T20" fmla="*/ 2147483647 w 196"/>
                      <a:gd name="T21" fmla="*/ 2147483647 h 192"/>
                      <a:gd name="T22" fmla="*/ 2147483647 w 196"/>
                      <a:gd name="T23" fmla="*/ 2147483647 h 192"/>
                      <a:gd name="T24" fmla="*/ 2147483647 w 196"/>
                      <a:gd name="T25" fmla="*/ 2147483647 h 192"/>
                      <a:gd name="T26" fmla="*/ 2147483647 w 196"/>
                      <a:gd name="T27" fmla="*/ 2147483647 h 192"/>
                      <a:gd name="T28" fmla="*/ 2147483647 w 196"/>
                      <a:gd name="T29" fmla="*/ 2147483647 h 192"/>
                      <a:gd name="T30" fmla="*/ 2147483647 w 196"/>
                      <a:gd name="T31" fmla="*/ 2147483647 h 192"/>
                      <a:gd name="T32" fmla="*/ 2147483647 w 196"/>
                      <a:gd name="T33" fmla="*/ 2147483647 h 192"/>
                      <a:gd name="T34" fmla="*/ 2147483647 w 196"/>
                      <a:gd name="T35" fmla="*/ 2147483647 h 192"/>
                      <a:gd name="T36" fmla="*/ 2147483647 w 196"/>
                      <a:gd name="T37" fmla="*/ 2147483647 h 192"/>
                      <a:gd name="T38" fmla="*/ 2147483647 w 196"/>
                      <a:gd name="T39" fmla="*/ 2147483647 h 192"/>
                      <a:gd name="T40" fmla="*/ 2147483647 w 196"/>
                      <a:gd name="T41" fmla="*/ 2147483647 h 192"/>
                      <a:gd name="T42" fmla="*/ 2147483647 w 196"/>
                      <a:gd name="T43" fmla="*/ 0 h 192"/>
                      <a:gd name="T44" fmla="*/ 0 w 196"/>
                      <a:gd name="T45" fmla="*/ 2147483647 h 192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96"/>
                      <a:gd name="T70" fmla="*/ 0 h 192"/>
                      <a:gd name="T71" fmla="*/ 196 w 196"/>
                      <a:gd name="T72" fmla="*/ 192 h 192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96" h="192">
                        <a:moveTo>
                          <a:pt x="0" y="38"/>
                        </a:moveTo>
                        <a:lnTo>
                          <a:pt x="0" y="38"/>
                        </a:lnTo>
                        <a:lnTo>
                          <a:pt x="12" y="56"/>
                        </a:lnTo>
                        <a:lnTo>
                          <a:pt x="24" y="74"/>
                        </a:lnTo>
                        <a:lnTo>
                          <a:pt x="36" y="96"/>
                        </a:lnTo>
                        <a:lnTo>
                          <a:pt x="46" y="120"/>
                        </a:lnTo>
                        <a:lnTo>
                          <a:pt x="50" y="132"/>
                        </a:lnTo>
                        <a:lnTo>
                          <a:pt x="54" y="146"/>
                        </a:lnTo>
                        <a:lnTo>
                          <a:pt x="54" y="158"/>
                        </a:lnTo>
                        <a:lnTo>
                          <a:pt x="54" y="170"/>
                        </a:lnTo>
                        <a:lnTo>
                          <a:pt x="52" y="182"/>
                        </a:lnTo>
                        <a:lnTo>
                          <a:pt x="46" y="192"/>
                        </a:lnTo>
                        <a:lnTo>
                          <a:pt x="196" y="178"/>
                        </a:lnTo>
                        <a:lnTo>
                          <a:pt x="190" y="152"/>
                        </a:lnTo>
                        <a:lnTo>
                          <a:pt x="174" y="96"/>
                        </a:lnTo>
                        <a:lnTo>
                          <a:pt x="162" y="64"/>
                        </a:lnTo>
                        <a:lnTo>
                          <a:pt x="150" y="36"/>
                        </a:lnTo>
                        <a:lnTo>
                          <a:pt x="144" y="24"/>
                        </a:lnTo>
                        <a:lnTo>
                          <a:pt x="138" y="14"/>
                        </a:lnTo>
                        <a:lnTo>
                          <a:pt x="130" y="6"/>
                        </a:lnTo>
                        <a:lnTo>
                          <a:pt x="124" y="0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</p:grpSp>
          <p:sp>
            <p:nvSpPr>
              <p:cNvPr id="422" name="Kombinationstegning 645"/>
              <p:cNvSpPr/>
              <p:nvPr/>
            </p:nvSpPr>
            <p:spPr bwMode="auto">
              <a:xfrm>
                <a:off x="5561884" y="1929899"/>
                <a:ext cx="399457" cy="112208"/>
              </a:xfrm>
              <a:custGeom>
                <a:avLst/>
                <a:gdLst>
                  <a:gd name="connsiteX0" fmla="*/ 642026 w 2597285"/>
                  <a:gd name="connsiteY0" fmla="*/ 729574 h 729574"/>
                  <a:gd name="connsiteX1" fmla="*/ 2597285 w 2597285"/>
                  <a:gd name="connsiteY1" fmla="*/ 0 h 729574"/>
                  <a:gd name="connsiteX2" fmla="*/ 0 w 2597285"/>
                  <a:gd name="connsiteY2" fmla="*/ 38910 h 729574"/>
                  <a:gd name="connsiteX3" fmla="*/ 642026 w 2597285"/>
                  <a:gd name="connsiteY3" fmla="*/ 729574 h 72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97285" h="729574">
                    <a:moveTo>
                      <a:pt x="642026" y="729574"/>
                    </a:moveTo>
                    <a:lnTo>
                      <a:pt x="2597285" y="0"/>
                    </a:lnTo>
                    <a:lnTo>
                      <a:pt x="0" y="38910"/>
                    </a:lnTo>
                    <a:lnTo>
                      <a:pt x="642026" y="729574"/>
                    </a:lnTo>
                    <a:close/>
                  </a:path>
                </a:pathLst>
              </a:custGeom>
              <a:gradFill flip="none" rotWithShape="1">
                <a:gsLst>
                  <a:gs pos="24000">
                    <a:sysClr val="windowText" lastClr="000000">
                      <a:alpha val="25000"/>
                    </a:sysClr>
                  </a:gs>
                  <a:gs pos="69000">
                    <a:sysClr val="window" lastClr="FFFFFF">
                      <a:alpha val="0"/>
                    </a:sysClr>
                  </a:gs>
                </a:gsLst>
                <a:lin ang="189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endParaRPr lang="nb-NO" sz="1800" smtClean="0">
                  <a:solidFill>
                    <a:srgbClr val="FFFFFF"/>
                  </a:solidFill>
                  <a:latin typeface="Calibri" charset="0"/>
                </a:endParaRPr>
              </a:p>
            </p:txBody>
          </p:sp>
        </p:grpSp>
        <p:sp>
          <p:nvSpPr>
            <p:cNvPr id="189" name="Rektangel 750"/>
            <p:cNvSpPr>
              <a:spLocks noChangeArrowheads="1"/>
            </p:cNvSpPr>
            <p:nvPr/>
          </p:nvSpPr>
          <p:spPr bwMode="auto">
            <a:xfrm>
              <a:off x="2545868" y="4077072"/>
              <a:ext cx="2016224" cy="936104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0" name="Rektangel 751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401852" y="4077072"/>
              <a:ext cx="2304256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ASIGNA ANEXOS QUE ENTREGA COMO UNIDAD ADMINISTRATIVA Y NIVEL JERQUICO SUPERIOR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pic>
          <p:nvPicPr>
            <p:cNvPr id="204" name="203 Imagen" descr="monito.jpg"/>
            <p:cNvPicPr>
              <a:picLocks noChangeAspect="1"/>
            </p:cNvPicPr>
            <p:nvPr/>
          </p:nvPicPr>
          <p:blipFill>
            <a:blip r:embed="rId7" cstate="print"/>
            <a:srcRect l="8262" r="9116"/>
            <a:stretch>
              <a:fillRect/>
            </a:stretch>
          </p:blipFill>
          <p:spPr>
            <a:xfrm>
              <a:off x="3635896" y="2780928"/>
              <a:ext cx="420141" cy="483503"/>
            </a:xfrm>
            <a:prstGeom prst="rect">
              <a:avLst/>
            </a:prstGeom>
          </p:spPr>
        </p:pic>
      </p:grpSp>
      <p:grpSp>
        <p:nvGrpSpPr>
          <p:cNvPr id="238" name="237 Grupo"/>
          <p:cNvGrpSpPr/>
          <p:nvPr/>
        </p:nvGrpSpPr>
        <p:grpSpPr>
          <a:xfrm>
            <a:off x="5829116" y="2276872"/>
            <a:ext cx="2991356" cy="2337991"/>
            <a:chOff x="5829116" y="2276872"/>
            <a:chExt cx="2991356" cy="2337991"/>
          </a:xfrm>
        </p:grpSpPr>
        <p:grpSp>
          <p:nvGrpSpPr>
            <p:cNvPr id="18" name="Gruppe 71"/>
            <p:cNvGrpSpPr>
              <a:grpSpLocks/>
            </p:cNvGrpSpPr>
            <p:nvPr/>
          </p:nvGrpSpPr>
          <p:grpSpPr bwMode="auto">
            <a:xfrm>
              <a:off x="5829116" y="4395788"/>
              <a:ext cx="393700" cy="219075"/>
              <a:chOff x="5198609" y="3361871"/>
              <a:chExt cx="393700" cy="219075"/>
            </a:xfrm>
            <a:solidFill>
              <a:srgbClr val="C00000"/>
            </a:solidFill>
          </p:grpSpPr>
          <p:sp>
            <p:nvSpPr>
              <p:cNvPr id="8298" name="Kombinationstegning 620"/>
              <p:cNvSpPr>
                <a:spLocks noChangeArrowheads="1"/>
              </p:cNvSpPr>
              <p:nvPr/>
            </p:nvSpPr>
            <p:spPr bwMode="auto">
              <a:xfrm rot="10800000">
                <a:off x="5198609" y="3422196"/>
                <a:ext cx="327025" cy="158750"/>
              </a:xfrm>
              <a:custGeom>
                <a:avLst/>
                <a:gdLst>
                  <a:gd name="T0" fmla="*/ 227675 w 342900"/>
                  <a:gd name="T1" fmla="*/ 97752 h 167246"/>
                  <a:gd name="T2" fmla="*/ 297446 w 342900"/>
                  <a:gd name="T3" fmla="*/ 97752 h 167246"/>
                  <a:gd name="T4" fmla="*/ 279085 w 342900"/>
                  <a:gd name="T5" fmla="*/ 0 h 167246"/>
                  <a:gd name="T6" fmla="*/ 0 w 342900"/>
                  <a:gd name="T7" fmla="*/ 94130 h 167246"/>
                  <a:gd name="T8" fmla="*/ 80787 w 342900"/>
                  <a:gd name="T9" fmla="*/ 97752 h 167246"/>
                  <a:gd name="T10" fmla="*/ 9155 w 342900"/>
                  <a:gd name="T11" fmla="*/ 143031 h 167246"/>
                  <a:gd name="T12" fmla="*/ 172593 w 342900"/>
                  <a:gd name="T13" fmla="*/ 141195 h 167246"/>
                  <a:gd name="T14" fmla="*/ 227675 w 342900"/>
                  <a:gd name="T15" fmla="*/ 97752 h 167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2900"/>
                  <a:gd name="T25" fmla="*/ 0 h 167246"/>
                  <a:gd name="T26" fmla="*/ 342900 w 342900"/>
                  <a:gd name="T27" fmla="*/ 167246 h 167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2900" h="167246">
                    <a:moveTo>
                      <a:pt x="262467" y="114300"/>
                    </a:moveTo>
                    <a:lnTo>
                      <a:pt x="342900" y="114300"/>
                    </a:lnTo>
                    <a:lnTo>
                      <a:pt x="321733" y="0"/>
                    </a:lnTo>
                    <a:lnTo>
                      <a:pt x="0" y="110066"/>
                    </a:lnTo>
                    <a:lnTo>
                      <a:pt x="93133" y="114300"/>
                    </a:lnTo>
                    <a:lnTo>
                      <a:pt x="10554" y="167246"/>
                    </a:lnTo>
                    <a:lnTo>
                      <a:pt x="198967" y="165100"/>
                    </a:lnTo>
                    <a:lnTo>
                      <a:pt x="262467" y="1143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99" name="Freeform 101"/>
              <p:cNvSpPr>
                <a:spLocks/>
              </p:cNvSpPr>
              <p:nvPr/>
            </p:nvSpPr>
            <p:spPr bwMode="auto">
              <a:xfrm>
                <a:off x="5339896" y="339362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0" name="Freeform 101"/>
              <p:cNvSpPr>
                <a:spLocks/>
              </p:cNvSpPr>
              <p:nvPr/>
            </p:nvSpPr>
            <p:spPr bwMode="auto">
              <a:xfrm>
                <a:off x="5379584" y="336187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191" name="Rektangel 750"/>
            <p:cNvSpPr>
              <a:spLocks noChangeArrowheads="1"/>
            </p:cNvSpPr>
            <p:nvPr/>
          </p:nvSpPr>
          <p:spPr bwMode="auto">
            <a:xfrm>
              <a:off x="7020272" y="2636912"/>
              <a:ext cx="1800200" cy="792088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2" name="Rektangel 751"/>
            <p:cNvSpPr>
              <a:spLocks noChangeArrowheads="1"/>
            </p:cNvSpPr>
            <p:nvPr/>
          </p:nvSpPr>
          <p:spPr bwMode="auto">
            <a:xfrm>
              <a:off x="6948264" y="2636912"/>
              <a:ext cx="187220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ASIGNA CLAVES A USUARIOS RESPONSABLES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uppe 463"/>
            <p:cNvGrpSpPr>
              <a:grpSpLocks/>
            </p:cNvGrpSpPr>
            <p:nvPr/>
          </p:nvGrpSpPr>
          <p:grpSpPr bwMode="auto">
            <a:xfrm>
              <a:off x="6012160" y="2276872"/>
              <a:ext cx="838200" cy="1727200"/>
              <a:chOff x="7990115" y="4096203"/>
              <a:chExt cx="674688" cy="1390650"/>
            </a:xfrm>
          </p:grpSpPr>
          <p:grpSp>
            <p:nvGrpSpPr>
              <p:cNvPr id="8" name="Gruppe 363"/>
              <p:cNvGrpSpPr>
                <a:grpSpLocks/>
              </p:cNvGrpSpPr>
              <p:nvPr/>
            </p:nvGrpSpPr>
            <p:grpSpPr bwMode="auto">
              <a:xfrm>
                <a:off x="7990115" y="4096203"/>
                <a:ext cx="674688" cy="1390650"/>
                <a:chOff x="7413172" y="3943804"/>
                <a:chExt cx="674688" cy="1390650"/>
              </a:xfrm>
            </p:grpSpPr>
            <p:grpSp>
              <p:nvGrpSpPr>
                <p:cNvPr id="9" name="Gruppe 312"/>
                <p:cNvGrpSpPr>
                  <a:grpSpLocks/>
                </p:cNvGrpSpPr>
                <p:nvPr/>
              </p:nvGrpSpPr>
              <p:grpSpPr bwMode="auto">
                <a:xfrm>
                  <a:off x="7570335" y="3943804"/>
                  <a:ext cx="430212" cy="1374777"/>
                  <a:chOff x="3727450" y="257177"/>
                  <a:chExt cx="1262053" cy="4027486"/>
                </a:xfrm>
              </p:grpSpPr>
              <p:sp>
                <p:nvSpPr>
                  <p:cNvPr id="8313" name="Freeform 256"/>
                  <p:cNvSpPr>
                    <a:spLocks/>
                  </p:cNvSpPr>
                  <p:nvPr/>
                </p:nvSpPr>
                <p:spPr bwMode="auto">
                  <a:xfrm>
                    <a:off x="3753715" y="2189325"/>
                    <a:ext cx="194925" cy="299558"/>
                  </a:xfrm>
                  <a:custGeom>
                    <a:avLst/>
                    <a:gdLst>
                      <a:gd name="T0" fmla="*/ 2147483647 w 354"/>
                      <a:gd name="T1" fmla="*/ 0 h 542"/>
                      <a:gd name="T2" fmla="*/ 2147483647 w 354"/>
                      <a:gd name="T3" fmla="*/ 2147483647 h 542"/>
                      <a:gd name="T4" fmla="*/ 2147483647 w 354"/>
                      <a:gd name="T5" fmla="*/ 2147483647 h 542"/>
                      <a:gd name="T6" fmla="*/ 2147483647 w 354"/>
                      <a:gd name="T7" fmla="*/ 2147483647 h 542"/>
                      <a:gd name="T8" fmla="*/ 2147483647 w 354"/>
                      <a:gd name="T9" fmla="*/ 2147483647 h 542"/>
                      <a:gd name="T10" fmla="*/ 2147483647 w 354"/>
                      <a:gd name="T11" fmla="*/ 2147483647 h 542"/>
                      <a:gd name="T12" fmla="*/ 2147483647 w 354"/>
                      <a:gd name="T13" fmla="*/ 2147483647 h 542"/>
                      <a:gd name="T14" fmla="*/ 2147483647 w 354"/>
                      <a:gd name="T15" fmla="*/ 2147483647 h 542"/>
                      <a:gd name="T16" fmla="*/ 2147483647 w 354"/>
                      <a:gd name="T17" fmla="*/ 2147483647 h 542"/>
                      <a:gd name="T18" fmla="*/ 2147483647 w 354"/>
                      <a:gd name="T19" fmla="*/ 2147483647 h 542"/>
                      <a:gd name="T20" fmla="*/ 2147483647 w 354"/>
                      <a:gd name="T21" fmla="*/ 2147483647 h 542"/>
                      <a:gd name="T22" fmla="*/ 2147483647 w 354"/>
                      <a:gd name="T23" fmla="*/ 2147483647 h 542"/>
                      <a:gd name="T24" fmla="*/ 2147483647 w 354"/>
                      <a:gd name="T25" fmla="*/ 2147483647 h 542"/>
                      <a:gd name="T26" fmla="*/ 2147483647 w 354"/>
                      <a:gd name="T27" fmla="*/ 2147483647 h 542"/>
                      <a:gd name="T28" fmla="*/ 2147483647 w 354"/>
                      <a:gd name="T29" fmla="*/ 2147483647 h 542"/>
                      <a:gd name="T30" fmla="*/ 2147483647 w 354"/>
                      <a:gd name="T31" fmla="*/ 2147483647 h 542"/>
                      <a:gd name="T32" fmla="*/ 2147483647 w 354"/>
                      <a:gd name="T33" fmla="*/ 2147483647 h 542"/>
                      <a:gd name="T34" fmla="*/ 2147483647 w 354"/>
                      <a:gd name="T35" fmla="*/ 2147483647 h 542"/>
                      <a:gd name="T36" fmla="*/ 2147483647 w 354"/>
                      <a:gd name="T37" fmla="*/ 2147483647 h 542"/>
                      <a:gd name="T38" fmla="*/ 2147483647 w 354"/>
                      <a:gd name="T39" fmla="*/ 2147483647 h 542"/>
                      <a:gd name="T40" fmla="*/ 2147483647 w 354"/>
                      <a:gd name="T41" fmla="*/ 2147483647 h 542"/>
                      <a:gd name="T42" fmla="*/ 2147483647 w 354"/>
                      <a:gd name="T43" fmla="*/ 2147483647 h 542"/>
                      <a:gd name="T44" fmla="*/ 2147483647 w 354"/>
                      <a:gd name="T45" fmla="*/ 2147483647 h 542"/>
                      <a:gd name="T46" fmla="*/ 2147483647 w 354"/>
                      <a:gd name="T47" fmla="*/ 2147483647 h 542"/>
                      <a:gd name="T48" fmla="*/ 2147483647 w 354"/>
                      <a:gd name="T49" fmla="*/ 2147483647 h 542"/>
                      <a:gd name="T50" fmla="*/ 2147483647 w 354"/>
                      <a:gd name="T51" fmla="*/ 2147483647 h 542"/>
                      <a:gd name="T52" fmla="*/ 2147483647 w 354"/>
                      <a:gd name="T53" fmla="*/ 2147483647 h 542"/>
                      <a:gd name="T54" fmla="*/ 2147483647 w 354"/>
                      <a:gd name="T55" fmla="*/ 2147483647 h 542"/>
                      <a:gd name="T56" fmla="*/ 2147483647 w 354"/>
                      <a:gd name="T57" fmla="*/ 2147483647 h 542"/>
                      <a:gd name="T58" fmla="*/ 2147483647 w 354"/>
                      <a:gd name="T59" fmla="*/ 2147483647 h 542"/>
                      <a:gd name="T60" fmla="*/ 2147483647 w 354"/>
                      <a:gd name="T61" fmla="*/ 2147483647 h 542"/>
                      <a:gd name="T62" fmla="*/ 2147483647 w 354"/>
                      <a:gd name="T63" fmla="*/ 2147483647 h 542"/>
                      <a:gd name="T64" fmla="*/ 2147483647 w 354"/>
                      <a:gd name="T65" fmla="*/ 2147483647 h 542"/>
                      <a:gd name="T66" fmla="*/ 2147483647 w 354"/>
                      <a:gd name="T67" fmla="*/ 2147483647 h 542"/>
                      <a:gd name="T68" fmla="*/ 2147483647 w 354"/>
                      <a:gd name="T69" fmla="*/ 2147483647 h 542"/>
                      <a:gd name="T70" fmla="*/ 0 w 354"/>
                      <a:gd name="T71" fmla="*/ 2147483647 h 542"/>
                      <a:gd name="T72" fmla="*/ 2147483647 w 354"/>
                      <a:gd name="T73" fmla="*/ 2147483647 h 542"/>
                      <a:gd name="T74" fmla="*/ 2147483647 w 354"/>
                      <a:gd name="T75" fmla="*/ 2147483647 h 542"/>
                      <a:gd name="T76" fmla="*/ 2147483647 w 354"/>
                      <a:gd name="T77" fmla="*/ 2147483647 h 542"/>
                      <a:gd name="T78" fmla="*/ 2147483647 w 354"/>
                      <a:gd name="T79" fmla="*/ 2147483647 h 542"/>
                      <a:gd name="T80" fmla="*/ 2147483647 w 354"/>
                      <a:gd name="T81" fmla="*/ 2147483647 h 542"/>
                      <a:gd name="T82" fmla="*/ 2147483647 w 354"/>
                      <a:gd name="T83" fmla="*/ 2147483647 h 542"/>
                      <a:gd name="T84" fmla="*/ 2147483647 w 354"/>
                      <a:gd name="T85" fmla="*/ 2147483647 h 542"/>
                      <a:gd name="T86" fmla="*/ 2147483647 w 354"/>
                      <a:gd name="T87" fmla="*/ 2147483647 h 542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354"/>
                      <a:gd name="T133" fmla="*/ 0 h 542"/>
                      <a:gd name="T134" fmla="*/ 354 w 354"/>
                      <a:gd name="T135" fmla="*/ 542 h 542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354" h="542">
                        <a:moveTo>
                          <a:pt x="72" y="16"/>
                        </a:moveTo>
                        <a:lnTo>
                          <a:pt x="88" y="0"/>
                        </a:lnTo>
                        <a:lnTo>
                          <a:pt x="104" y="2"/>
                        </a:lnTo>
                        <a:lnTo>
                          <a:pt x="116" y="8"/>
                        </a:lnTo>
                        <a:lnTo>
                          <a:pt x="118" y="10"/>
                        </a:lnTo>
                        <a:lnTo>
                          <a:pt x="130" y="16"/>
                        </a:lnTo>
                        <a:lnTo>
                          <a:pt x="142" y="24"/>
                        </a:lnTo>
                        <a:lnTo>
                          <a:pt x="150" y="36"/>
                        </a:lnTo>
                        <a:lnTo>
                          <a:pt x="156" y="48"/>
                        </a:lnTo>
                        <a:lnTo>
                          <a:pt x="164" y="64"/>
                        </a:lnTo>
                        <a:lnTo>
                          <a:pt x="172" y="76"/>
                        </a:lnTo>
                        <a:lnTo>
                          <a:pt x="186" y="92"/>
                        </a:lnTo>
                        <a:lnTo>
                          <a:pt x="208" y="124"/>
                        </a:lnTo>
                        <a:lnTo>
                          <a:pt x="228" y="150"/>
                        </a:lnTo>
                        <a:lnTo>
                          <a:pt x="242" y="160"/>
                        </a:lnTo>
                        <a:lnTo>
                          <a:pt x="260" y="170"/>
                        </a:lnTo>
                        <a:lnTo>
                          <a:pt x="280" y="182"/>
                        </a:lnTo>
                        <a:lnTo>
                          <a:pt x="306" y="196"/>
                        </a:lnTo>
                        <a:lnTo>
                          <a:pt x="328" y="204"/>
                        </a:lnTo>
                        <a:lnTo>
                          <a:pt x="342" y="212"/>
                        </a:lnTo>
                        <a:lnTo>
                          <a:pt x="348" y="216"/>
                        </a:lnTo>
                        <a:lnTo>
                          <a:pt x="354" y="224"/>
                        </a:lnTo>
                        <a:lnTo>
                          <a:pt x="354" y="230"/>
                        </a:lnTo>
                        <a:lnTo>
                          <a:pt x="350" y="238"/>
                        </a:lnTo>
                        <a:lnTo>
                          <a:pt x="346" y="246"/>
                        </a:lnTo>
                        <a:lnTo>
                          <a:pt x="336" y="252"/>
                        </a:lnTo>
                        <a:lnTo>
                          <a:pt x="320" y="254"/>
                        </a:lnTo>
                        <a:lnTo>
                          <a:pt x="300" y="254"/>
                        </a:lnTo>
                        <a:lnTo>
                          <a:pt x="286" y="252"/>
                        </a:lnTo>
                        <a:lnTo>
                          <a:pt x="260" y="242"/>
                        </a:lnTo>
                        <a:lnTo>
                          <a:pt x="254" y="240"/>
                        </a:lnTo>
                        <a:lnTo>
                          <a:pt x="234" y="228"/>
                        </a:lnTo>
                        <a:lnTo>
                          <a:pt x="222" y="222"/>
                        </a:lnTo>
                        <a:lnTo>
                          <a:pt x="214" y="210"/>
                        </a:lnTo>
                        <a:lnTo>
                          <a:pt x="208" y="206"/>
                        </a:lnTo>
                        <a:lnTo>
                          <a:pt x="202" y="206"/>
                        </a:lnTo>
                        <a:lnTo>
                          <a:pt x="190" y="202"/>
                        </a:lnTo>
                        <a:lnTo>
                          <a:pt x="170" y="202"/>
                        </a:lnTo>
                        <a:lnTo>
                          <a:pt x="168" y="202"/>
                        </a:lnTo>
                        <a:lnTo>
                          <a:pt x="164" y="206"/>
                        </a:lnTo>
                        <a:lnTo>
                          <a:pt x="160" y="218"/>
                        </a:lnTo>
                        <a:lnTo>
                          <a:pt x="158" y="256"/>
                        </a:lnTo>
                        <a:lnTo>
                          <a:pt x="150" y="308"/>
                        </a:lnTo>
                        <a:lnTo>
                          <a:pt x="148" y="334"/>
                        </a:lnTo>
                        <a:lnTo>
                          <a:pt x="156" y="360"/>
                        </a:lnTo>
                        <a:lnTo>
                          <a:pt x="174" y="440"/>
                        </a:lnTo>
                        <a:lnTo>
                          <a:pt x="182" y="458"/>
                        </a:lnTo>
                        <a:lnTo>
                          <a:pt x="182" y="470"/>
                        </a:lnTo>
                        <a:lnTo>
                          <a:pt x="178" y="480"/>
                        </a:lnTo>
                        <a:lnTo>
                          <a:pt x="174" y="490"/>
                        </a:lnTo>
                        <a:lnTo>
                          <a:pt x="170" y="492"/>
                        </a:lnTo>
                        <a:lnTo>
                          <a:pt x="166" y="498"/>
                        </a:lnTo>
                        <a:lnTo>
                          <a:pt x="160" y="500"/>
                        </a:lnTo>
                        <a:lnTo>
                          <a:pt x="146" y="500"/>
                        </a:lnTo>
                        <a:lnTo>
                          <a:pt x="142" y="496"/>
                        </a:lnTo>
                        <a:lnTo>
                          <a:pt x="140" y="492"/>
                        </a:lnTo>
                        <a:lnTo>
                          <a:pt x="128" y="474"/>
                        </a:lnTo>
                        <a:lnTo>
                          <a:pt x="102" y="416"/>
                        </a:lnTo>
                        <a:lnTo>
                          <a:pt x="94" y="404"/>
                        </a:lnTo>
                        <a:lnTo>
                          <a:pt x="92" y="404"/>
                        </a:lnTo>
                        <a:lnTo>
                          <a:pt x="94" y="408"/>
                        </a:lnTo>
                        <a:lnTo>
                          <a:pt x="92" y="426"/>
                        </a:lnTo>
                        <a:lnTo>
                          <a:pt x="84" y="450"/>
                        </a:lnTo>
                        <a:lnTo>
                          <a:pt x="60" y="502"/>
                        </a:lnTo>
                        <a:lnTo>
                          <a:pt x="56" y="510"/>
                        </a:lnTo>
                        <a:lnTo>
                          <a:pt x="48" y="520"/>
                        </a:lnTo>
                        <a:lnTo>
                          <a:pt x="42" y="530"/>
                        </a:lnTo>
                        <a:lnTo>
                          <a:pt x="34" y="534"/>
                        </a:lnTo>
                        <a:lnTo>
                          <a:pt x="16" y="542"/>
                        </a:lnTo>
                        <a:lnTo>
                          <a:pt x="8" y="540"/>
                        </a:lnTo>
                        <a:lnTo>
                          <a:pt x="2" y="536"/>
                        </a:lnTo>
                        <a:lnTo>
                          <a:pt x="0" y="532"/>
                        </a:lnTo>
                        <a:lnTo>
                          <a:pt x="2" y="526"/>
                        </a:lnTo>
                        <a:lnTo>
                          <a:pt x="6" y="514"/>
                        </a:lnTo>
                        <a:lnTo>
                          <a:pt x="8" y="496"/>
                        </a:lnTo>
                        <a:lnTo>
                          <a:pt x="14" y="472"/>
                        </a:lnTo>
                        <a:lnTo>
                          <a:pt x="16" y="452"/>
                        </a:lnTo>
                        <a:lnTo>
                          <a:pt x="22" y="432"/>
                        </a:lnTo>
                        <a:lnTo>
                          <a:pt x="24" y="406"/>
                        </a:lnTo>
                        <a:lnTo>
                          <a:pt x="28" y="372"/>
                        </a:lnTo>
                        <a:lnTo>
                          <a:pt x="34" y="338"/>
                        </a:lnTo>
                        <a:lnTo>
                          <a:pt x="38" y="304"/>
                        </a:lnTo>
                        <a:lnTo>
                          <a:pt x="36" y="276"/>
                        </a:lnTo>
                        <a:lnTo>
                          <a:pt x="30" y="234"/>
                        </a:lnTo>
                        <a:lnTo>
                          <a:pt x="20" y="140"/>
                        </a:lnTo>
                        <a:lnTo>
                          <a:pt x="12" y="88"/>
                        </a:lnTo>
                        <a:lnTo>
                          <a:pt x="22" y="62"/>
                        </a:lnTo>
                        <a:lnTo>
                          <a:pt x="28" y="56"/>
                        </a:lnTo>
                        <a:lnTo>
                          <a:pt x="72" y="1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314" name="Freeform 257"/>
                  <p:cNvSpPr>
                    <a:spLocks/>
                  </p:cNvSpPr>
                  <p:nvPr/>
                </p:nvSpPr>
                <p:spPr bwMode="auto">
                  <a:xfrm>
                    <a:off x="4762077" y="2181836"/>
                    <a:ext cx="228661" cy="273345"/>
                  </a:xfrm>
                  <a:custGeom>
                    <a:avLst/>
                    <a:gdLst>
                      <a:gd name="T0" fmla="*/ 2147483647 w 412"/>
                      <a:gd name="T1" fmla="*/ 0 h 500"/>
                      <a:gd name="T2" fmla="*/ 2147483647 w 412"/>
                      <a:gd name="T3" fmla="*/ 2147483647 h 500"/>
                      <a:gd name="T4" fmla="*/ 2147483647 w 412"/>
                      <a:gd name="T5" fmla="*/ 2147483647 h 500"/>
                      <a:gd name="T6" fmla="*/ 2147483647 w 412"/>
                      <a:gd name="T7" fmla="*/ 2147483647 h 500"/>
                      <a:gd name="T8" fmla="*/ 2147483647 w 412"/>
                      <a:gd name="T9" fmla="*/ 2147483647 h 500"/>
                      <a:gd name="T10" fmla="*/ 2147483647 w 412"/>
                      <a:gd name="T11" fmla="*/ 2147483647 h 500"/>
                      <a:gd name="T12" fmla="*/ 2147483647 w 412"/>
                      <a:gd name="T13" fmla="*/ 2147483647 h 500"/>
                      <a:gd name="T14" fmla="*/ 2147483647 w 412"/>
                      <a:gd name="T15" fmla="*/ 2147483647 h 500"/>
                      <a:gd name="T16" fmla="*/ 2147483647 w 412"/>
                      <a:gd name="T17" fmla="*/ 2147483647 h 500"/>
                      <a:gd name="T18" fmla="*/ 2147483647 w 412"/>
                      <a:gd name="T19" fmla="*/ 2147483647 h 500"/>
                      <a:gd name="T20" fmla="*/ 0 w 412"/>
                      <a:gd name="T21" fmla="*/ 2147483647 h 500"/>
                      <a:gd name="T22" fmla="*/ 2147483647 w 412"/>
                      <a:gd name="T23" fmla="*/ 2147483647 h 500"/>
                      <a:gd name="T24" fmla="*/ 2147483647 w 412"/>
                      <a:gd name="T25" fmla="*/ 2147483647 h 500"/>
                      <a:gd name="T26" fmla="*/ 2147483647 w 412"/>
                      <a:gd name="T27" fmla="*/ 2147483647 h 500"/>
                      <a:gd name="T28" fmla="*/ 2147483647 w 412"/>
                      <a:gd name="T29" fmla="*/ 2147483647 h 500"/>
                      <a:gd name="T30" fmla="*/ 2147483647 w 412"/>
                      <a:gd name="T31" fmla="*/ 2147483647 h 500"/>
                      <a:gd name="T32" fmla="*/ 2147483647 w 412"/>
                      <a:gd name="T33" fmla="*/ 2147483647 h 500"/>
                      <a:gd name="T34" fmla="*/ 2147483647 w 412"/>
                      <a:gd name="T35" fmla="*/ 2147483647 h 500"/>
                      <a:gd name="T36" fmla="*/ 2147483647 w 412"/>
                      <a:gd name="T37" fmla="*/ 2147483647 h 500"/>
                      <a:gd name="T38" fmla="*/ 2147483647 w 412"/>
                      <a:gd name="T39" fmla="*/ 2147483647 h 500"/>
                      <a:gd name="T40" fmla="*/ 2147483647 w 412"/>
                      <a:gd name="T41" fmla="*/ 2147483647 h 500"/>
                      <a:gd name="T42" fmla="*/ 2147483647 w 412"/>
                      <a:gd name="T43" fmla="*/ 2147483647 h 500"/>
                      <a:gd name="T44" fmla="*/ 2147483647 w 412"/>
                      <a:gd name="T45" fmla="*/ 2147483647 h 500"/>
                      <a:gd name="T46" fmla="*/ 2147483647 w 412"/>
                      <a:gd name="T47" fmla="*/ 2147483647 h 500"/>
                      <a:gd name="T48" fmla="*/ 2147483647 w 412"/>
                      <a:gd name="T49" fmla="*/ 2147483647 h 500"/>
                      <a:gd name="T50" fmla="*/ 2147483647 w 412"/>
                      <a:gd name="T51" fmla="*/ 2147483647 h 500"/>
                      <a:gd name="T52" fmla="*/ 2147483647 w 412"/>
                      <a:gd name="T53" fmla="*/ 2147483647 h 500"/>
                      <a:gd name="T54" fmla="*/ 2147483647 w 412"/>
                      <a:gd name="T55" fmla="*/ 2147483647 h 500"/>
                      <a:gd name="T56" fmla="*/ 2147483647 w 412"/>
                      <a:gd name="T57" fmla="*/ 2147483647 h 500"/>
                      <a:gd name="T58" fmla="*/ 2147483647 w 412"/>
                      <a:gd name="T59" fmla="*/ 2147483647 h 500"/>
                      <a:gd name="T60" fmla="*/ 2147483647 w 412"/>
                      <a:gd name="T61" fmla="*/ 2147483647 h 500"/>
                      <a:gd name="T62" fmla="*/ 2147483647 w 412"/>
                      <a:gd name="T63" fmla="*/ 2147483647 h 500"/>
                      <a:gd name="T64" fmla="*/ 2147483647 w 412"/>
                      <a:gd name="T65" fmla="*/ 2147483647 h 500"/>
                      <a:gd name="T66" fmla="*/ 2147483647 w 412"/>
                      <a:gd name="T67" fmla="*/ 2147483647 h 500"/>
                      <a:gd name="T68" fmla="*/ 2147483647 w 412"/>
                      <a:gd name="T69" fmla="*/ 2147483647 h 500"/>
                      <a:gd name="T70" fmla="*/ 2147483647 w 412"/>
                      <a:gd name="T71" fmla="*/ 2147483647 h 500"/>
                      <a:gd name="T72" fmla="*/ 2147483647 w 412"/>
                      <a:gd name="T73" fmla="*/ 2147483647 h 500"/>
                      <a:gd name="T74" fmla="*/ 2147483647 w 412"/>
                      <a:gd name="T75" fmla="*/ 2147483647 h 500"/>
                      <a:gd name="T76" fmla="*/ 2147483647 w 412"/>
                      <a:gd name="T77" fmla="*/ 2147483647 h 500"/>
                      <a:gd name="T78" fmla="*/ 2147483647 w 412"/>
                      <a:gd name="T79" fmla="*/ 2147483647 h 500"/>
                      <a:gd name="T80" fmla="*/ 2147483647 w 412"/>
                      <a:gd name="T81" fmla="*/ 2147483647 h 500"/>
                      <a:gd name="T82" fmla="*/ 2147483647 w 412"/>
                      <a:gd name="T83" fmla="*/ 2147483647 h 500"/>
                      <a:gd name="T84" fmla="*/ 2147483647 w 412"/>
                      <a:gd name="T85" fmla="*/ 2147483647 h 500"/>
                      <a:gd name="T86" fmla="*/ 2147483647 w 412"/>
                      <a:gd name="T87" fmla="*/ 2147483647 h 500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12"/>
                      <a:gd name="T133" fmla="*/ 0 h 500"/>
                      <a:gd name="T134" fmla="*/ 412 w 412"/>
                      <a:gd name="T135" fmla="*/ 500 h 500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12" h="500">
                        <a:moveTo>
                          <a:pt x="202" y="10"/>
                        </a:moveTo>
                        <a:lnTo>
                          <a:pt x="182" y="0"/>
                        </a:lnTo>
                        <a:lnTo>
                          <a:pt x="170" y="6"/>
                        </a:lnTo>
                        <a:lnTo>
                          <a:pt x="160" y="14"/>
                        </a:lnTo>
                        <a:lnTo>
                          <a:pt x="158" y="16"/>
                        </a:lnTo>
                        <a:lnTo>
                          <a:pt x="148" y="26"/>
                        </a:lnTo>
                        <a:lnTo>
                          <a:pt x="140" y="36"/>
                        </a:lnTo>
                        <a:lnTo>
                          <a:pt x="136" y="50"/>
                        </a:lnTo>
                        <a:lnTo>
                          <a:pt x="134" y="62"/>
                        </a:lnTo>
                        <a:lnTo>
                          <a:pt x="130" y="82"/>
                        </a:lnTo>
                        <a:lnTo>
                          <a:pt x="128" y="94"/>
                        </a:lnTo>
                        <a:lnTo>
                          <a:pt x="118" y="114"/>
                        </a:lnTo>
                        <a:lnTo>
                          <a:pt x="108" y="152"/>
                        </a:lnTo>
                        <a:lnTo>
                          <a:pt x="96" y="182"/>
                        </a:lnTo>
                        <a:lnTo>
                          <a:pt x="86" y="194"/>
                        </a:lnTo>
                        <a:lnTo>
                          <a:pt x="72" y="210"/>
                        </a:lnTo>
                        <a:lnTo>
                          <a:pt x="56" y="226"/>
                        </a:lnTo>
                        <a:lnTo>
                          <a:pt x="38" y="248"/>
                        </a:lnTo>
                        <a:lnTo>
                          <a:pt x="20" y="262"/>
                        </a:lnTo>
                        <a:lnTo>
                          <a:pt x="8" y="272"/>
                        </a:lnTo>
                        <a:lnTo>
                          <a:pt x="4" y="278"/>
                        </a:lnTo>
                        <a:lnTo>
                          <a:pt x="0" y="286"/>
                        </a:lnTo>
                        <a:lnTo>
                          <a:pt x="2" y="292"/>
                        </a:lnTo>
                        <a:lnTo>
                          <a:pt x="8" y="298"/>
                        </a:lnTo>
                        <a:lnTo>
                          <a:pt x="14" y="306"/>
                        </a:lnTo>
                        <a:lnTo>
                          <a:pt x="24" y="310"/>
                        </a:lnTo>
                        <a:lnTo>
                          <a:pt x="40" y="308"/>
                        </a:lnTo>
                        <a:lnTo>
                          <a:pt x="58" y="302"/>
                        </a:lnTo>
                        <a:lnTo>
                          <a:pt x="72" y="296"/>
                        </a:lnTo>
                        <a:lnTo>
                          <a:pt x="92" y="280"/>
                        </a:lnTo>
                        <a:lnTo>
                          <a:pt x="96" y="274"/>
                        </a:lnTo>
                        <a:lnTo>
                          <a:pt x="112" y="258"/>
                        </a:lnTo>
                        <a:lnTo>
                          <a:pt x="122" y="248"/>
                        </a:lnTo>
                        <a:lnTo>
                          <a:pt x="126" y="234"/>
                        </a:lnTo>
                        <a:lnTo>
                          <a:pt x="130" y="230"/>
                        </a:lnTo>
                        <a:lnTo>
                          <a:pt x="136" y="228"/>
                        </a:lnTo>
                        <a:lnTo>
                          <a:pt x="146" y="222"/>
                        </a:lnTo>
                        <a:lnTo>
                          <a:pt x="164" y="216"/>
                        </a:lnTo>
                        <a:lnTo>
                          <a:pt x="166" y="216"/>
                        </a:lnTo>
                        <a:lnTo>
                          <a:pt x="170" y="218"/>
                        </a:lnTo>
                        <a:lnTo>
                          <a:pt x="178" y="228"/>
                        </a:lnTo>
                        <a:lnTo>
                          <a:pt x="190" y="264"/>
                        </a:lnTo>
                        <a:lnTo>
                          <a:pt x="212" y="312"/>
                        </a:lnTo>
                        <a:lnTo>
                          <a:pt x="220" y="336"/>
                        </a:lnTo>
                        <a:lnTo>
                          <a:pt x="220" y="364"/>
                        </a:lnTo>
                        <a:lnTo>
                          <a:pt x="226" y="446"/>
                        </a:lnTo>
                        <a:lnTo>
                          <a:pt x="224" y="464"/>
                        </a:lnTo>
                        <a:lnTo>
                          <a:pt x="226" y="476"/>
                        </a:lnTo>
                        <a:lnTo>
                          <a:pt x="232" y="484"/>
                        </a:lnTo>
                        <a:lnTo>
                          <a:pt x="240" y="492"/>
                        </a:lnTo>
                        <a:lnTo>
                          <a:pt x="244" y="494"/>
                        </a:lnTo>
                        <a:lnTo>
                          <a:pt x="250" y="498"/>
                        </a:lnTo>
                        <a:lnTo>
                          <a:pt x="256" y="500"/>
                        </a:lnTo>
                        <a:lnTo>
                          <a:pt x="268" y="496"/>
                        </a:lnTo>
                        <a:lnTo>
                          <a:pt x="270" y="490"/>
                        </a:lnTo>
                        <a:lnTo>
                          <a:pt x="272" y="486"/>
                        </a:lnTo>
                        <a:lnTo>
                          <a:pt x="278" y="464"/>
                        </a:lnTo>
                        <a:lnTo>
                          <a:pt x="286" y="402"/>
                        </a:lnTo>
                        <a:lnTo>
                          <a:pt x="288" y="388"/>
                        </a:lnTo>
                        <a:lnTo>
                          <a:pt x="290" y="388"/>
                        </a:lnTo>
                        <a:lnTo>
                          <a:pt x="292" y="392"/>
                        </a:lnTo>
                        <a:lnTo>
                          <a:pt x="298" y="408"/>
                        </a:lnTo>
                        <a:lnTo>
                          <a:pt x="312" y="428"/>
                        </a:lnTo>
                        <a:lnTo>
                          <a:pt x="346" y="472"/>
                        </a:lnTo>
                        <a:lnTo>
                          <a:pt x="354" y="480"/>
                        </a:lnTo>
                        <a:lnTo>
                          <a:pt x="364" y="488"/>
                        </a:lnTo>
                        <a:lnTo>
                          <a:pt x="372" y="494"/>
                        </a:lnTo>
                        <a:lnTo>
                          <a:pt x="382" y="498"/>
                        </a:lnTo>
                        <a:lnTo>
                          <a:pt x="400" y="498"/>
                        </a:lnTo>
                        <a:lnTo>
                          <a:pt x="406" y="494"/>
                        </a:lnTo>
                        <a:lnTo>
                          <a:pt x="410" y="490"/>
                        </a:lnTo>
                        <a:lnTo>
                          <a:pt x="412" y="486"/>
                        </a:lnTo>
                        <a:lnTo>
                          <a:pt x="408" y="480"/>
                        </a:lnTo>
                        <a:lnTo>
                          <a:pt x="402" y="470"/>
                        </a:lnTo>
                        <a:lnTo>
                          <a:pt x="394" y="454"/>
                        </a:lnTo>
                        <a:lnTo>
                          <a:pt x="382" y="432"/>
                        </a:lnTo>
                        <a:lnTo>
                          <a:pt x="374" y="412"/>
                        </a:lnTo>
                        <a:lnTo>
                          <a:pt x="364" y="394"/>
                        </a:lnTo>
                        <a:lnTo>
                          <a:pt x="354" y="370"/>
                        </a:lnTo>
                        <a:lnTo>
                          <a:pt x="342" y="340"/>
                        </a:lnTo>
                        <a:lnTo>
                          <a:pt x="326" y="308"/>
                        </a:lnTo>
                        <a:lnTo>
                          <a:pt x="314" y="278"/>
                        </a:lnTo>
                        <a:lnTo>
                          <a:pt x="308" y="248"/>
                        </a:lnTo>
                        <a:lnTo>
                          <a:pt x="302" y="208"/>
                        </a:lnTo>
                        <a:lnTo>
                          <a:pt x="284" y="114"/>
                        </a:lnTo>
                        <a:lnTo>
                          <a:pt x="276" y="62"/>
                        </a:lnTo>
                        <a:lnTo>
                          <a:pt x="262" y="40"/>
                        </a:lnTo>
                        <a:lnTo>
                          <a:pt x="254" y="36"/>
                        </a:lnTo>
                        <a:lnTo>
                          <a:pt x="202" y="10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315" name="Freeform 21"/>
                  <p:cNvSpPr>
                    <a:spLocks/>
                  </p:cNvSpPr>
                  <p:nvPr/>
                </p:nvSpPr>
                <p:spPr bwMode="auto">
                  <a:xfrm>
                    <a:off x="3727476" y="811359"/>
                    <a:ext cx="1248268" cy="3474870"/>
                  </a:xfrm>
                  <a:custGeom>
                    <a:avLst/>
                    <a:gdLst>
                      <a:gd name="T0" fmla="*/ 2147483647 w 2256"/>
                      <a:gd name="T1" fmla="*/ 2147483647 h 6284"/>
                      <a:gd name="T2" fmla="*/ 2147483647 w 2256"/>
                      <a:gd name="T3" fmla="*/ 2147483647 h 6284"/>
                      <a:gd name="T4" fmla="*/ 2147483647 w 2256"/>
                      <a:gd name="T5" fmla="*/ 2147483647 h 6284"/>
                      <a:gd name="T6" fmla="*/ 2147483647 w 2256"/>
                      <a:gd name="T7" fmla="*/ 2147483647 h 6284"/>
                      <a:gd name="T8" fmla="*/ 2147483647 w 2256"/>
                      <a:gd name="T9" fmla="*/ 2147483647 h 6284"/>
                      <a:gd name="T10" fmla="*/ 2147483647 w 2256"/>
                      <a:gd name="T11" fmla="*/ 2147483647 h 6284"/>
                      <a:gd name="T12" fmla="*/ 2147483647 w 2256"/>
                      <a:gd name="T13" fmla="*/ 2147483647 h 6284"/>
                      <a:gd name="T14" fmla="*/ 2147483647 w 2256"/>
                      <a:gd name="T15" fmla="*/ 2147483647 h 6284"/>
                      <a:gd name="T16" fmla="*/ 2147483647 w 2256"/>
                      <a:gd name="T17" fmla="*/ 0 h 6284"/>
                      <a:gd name="T18" fmla="*/ 2147483647 w 2256"/>
                      <a:gd name="T19" fmla="*/ 2147483647 h 6284"/>
                      <a:gd name="T20" fmla="*/ 2147483647 w 2256"/>
                      <a:gd name="T21" fmla="*/ 2147483647 h 6284"/>
                      <a:gd name="T22" fmla="*/ 2147483647 w 2256"/>
                      <a:gd name="T23" fmla="*/ 2147483647 h 6284"/>
                      <a:gd name="T24" fmla="*/ 2147483647 w 2256"/>
                      <a:gd name="T25" fmla="*/ 2147483647 h 6284"/>
                      <a:gd name="T26" fmla="*/ 2147483647 w 2256"/>
                      <a:gd name="T27" fmla="*/ 2147483647 h 6284"/>
                      <a:gd name="T28" fmla="*/ 2147483647 w 2256"/>
                      <a:gd name="T29" fmla="*/ 2147483647 h 6284"/>
                      <a:gd name="T30" fmla="*/ 2147483647 w 2256"/>
                      <a:gd name="T31" fmla="*/ 2147483647 h 6284"/>
                      <a:gd name="T32" fmla="*/ 2147483647 w 2256"/>
                      <a:gd name="T33" fmla="*/ 2147483647 h 6284"/>
                      <a:gd name="T34" fmla="*/ 2147483647 w 2256"/>
                      <a:gd name="T35" fmla="*/ 2147483647 h 6284"/>
                      <a:gd name="T36" fmla="*/ 2147483647 w 2256"/>
                      <a:gd name="T37" fmla="*/ 2147483647 h 6284"/>
                      <a:gd name="T38" fmla="*/ 2147483647 w 2256"/>
                      <a:gd name="T39" fmla="*/ 2147483647 h 6284"/>
                      <a:gd name="T40" fmla="*/ 2147483647 w 2256"/>
                      <a:gd name="T41" fmla="*/ 2147483647 h 6284"/>
                      <a:gd name="T42" fmla="*/ 2147483647 w 2256"/>
                      <a:gd name="T43" fmla="*/ 2147483647 h 6284"/>
                      <a:gd name="T44" fmla="*/ 2147483647 w 2256"/>
                      <a:gd name="T45" fmla="*/ 2147483647 h 6284"/>
                      <a:gd name="T46" fmla="*/ 2147483647 w 2256"/>
                      <a:gd name="T47" fmla="*/ 2147483647 h 6284"/>
                      <a:gd name="T48" fmla="*/ 2147483647 w 2256"/>
                      <a:gd name="T49" fmla="*/ 2147483647 h 6284"/>
                      <a:gd name="T50" fmla="*/ 2147483647 w 2256"/>
                      <a:gd name="T51" fmla="*/ 2147483647 h 6284"/>
                      <a:gd name="T52" fmla="*/ 2147483647 w 2256"/>
                      <a:gd name="T53" fmla="*/ 2147483647 h 6284"/>
                      <a:gd name="T54" fmla="*/ 2147483647 w 2256"/>
                      <a:gd name="T55" fmla="*/ 2147483647 h 6284"/>
                      <a:gd name="T56" fmla="*/ 2147483647 w 2256"/>
                      <a:gd name="T57" fmla="*/ 2147483647 h 6284"/>
                      <a:gd name="T58" fmla="*/ 2147483647 w 2256"/>
                      <a:gd name="T59" fmla="*/ 2147483647 h 6284"/>
                      <a:gd name="T60" fmla="*/ 2147483647 w 2256"/>
                      <a:gd name="T61" fmla="*/ 2147483647 h 6284"/>
                      <a:gd name="T62" fmla="*/ 2147483647 w 2256"/>
                      <a:gd name="T63" fmla="*/ 2147483647 h 6284"/>
                      <a:gd name="T64" fmla="*/ 2147483647 w 2256"/>
                      <a:gd name="T65" fmla="*/ 2147483647 h 6284"/>
                      <a:gd name="T66" fmla="*/ 2147483647 w 2256"/>
                      <a:gd name="T67" fmla="*/ 2147483647 h 6284"/>
                      <a:gd name="T68" fmla="*/ 2147483647 w 2256"/>
                      <a:gd name="T69" fmla="*/ 2147483647 h 6284"/>
                      <a:gd name="T70" fmla="*/ 2147483647 w 2256"/>
                      <a:gd name="T71" fmla="*/ 2147483647 h 6284"/>
                      <a:gd name="T72" fmla="*/ 2147483647 w 2256"/>
                      <a:gd name="T73" fmla="*/ 2147483647 h 6284"/>
                      <a:gd name="T74" fmla="*/ 2147483647 w 2256"/>
                      <a:gd name="T75" fmla="*/ 2147483647 h 6284"/>
                      <a:gd name="T76" fmla="*/ 2147483647 w 2256"/>
                      <a:gd name="T77" fmla="*/ 2147483647 h 6284"/>
                      <a:gd name="T78" fmla="*/ 2147483647 w 2256"/>
                      <a:gd name="T79" fmla="*/ 2147483647 h 6284"/>
                      <a:gd name="T80" fmla="*/ 2147483647 w 2256"/>
                      <a:gd name="T81" fmla="*/ 2147483647 h 6284"/>
                      <a:gd name="T82" fmla="*/ 2147483647 w 2256"/>
                      <a:gd name="T83" fmla="*/ 2147483647 h 6284"/>
                      <a:gd name="T84" fmla="*/ 2147483647 w 2256"/>
                      <a:gd name="T85" fmla="*/ 2147483647 h 6284"/>
                      <a:gd name="T86" fmla="*/ 2147483647 w 2256"/>
                      <a:gd name="T87" fmla="*/ 2147483647 h 6284"/>
                      <a:gd name="T88" fmla="*/ 2147483647 w 2256"/>
                      <a:gd name="T89" fmla="*/ 2147483647 h 6284"/>
                      <a:gd name="T90" fmla="*/ 2147483647 w 2256"/>
                      <a:gd name="T91" fmla="*/ 2147483647 h 6284"/>
                      <a:gd name="T92" fmla="*/ 2147483647 w 2256"/>
                      <a:gd name="T93" fmla="*/ 2147483647 h 6284"/>
                      <a:gd name="T94" fmla="*/ 2147483647 w 2256"/>
                      <a:gd name="T95" fmla="*/ 2147483647 h 6284"/>
                      <a:gd name="T96" fmla="*/ 2147483647 w 2256"/>
                      <a:gd name="T97" fmla="*/ 2147483647 h 6284"/>
                      <a:gd name="T98" fmla="*/ 2147483647 w 2256"/>
                      <a:gd name="T99" fmla="*/ 2147483647 h 6284"/>
                      <a:gd name="T100" fmla="*/ 2147483647 w 2256"/>
                      <a:gd name="T101" fmla="*/ 2147483647 h 6284"/>
                      <a:gd name="T102" fmla="*/ 2147483647 w 2256"/>
                      <a:gd name="T103" fmla="*/ 2147483647 h 6284"/>
                      <a:gd name="T104" fmla="*/ 2147483647 w 2256"/>
                      <a:gd name="T105" fmla="*/ 2147483647 h 6284"/>
                      <a:gd name="T106" fmla="*/ 2147483647 w 2256"/>
                      <a:gd name="T107" fmla="*/ 2147483647 h 6284"/>
                      <a:gd name="T108" fmla="*/ 2147483647 w 2256"/>
                      <a:gd name="T109" fmla="*/ 2147483647 h 6284"/>
                      <a:gd name="T110" fmla="*/ 2147483647 w 2256"/>
                      <a:gd name="T111" fmla="*/ 2147483647 h 6284"/>
                      <a:gd name="T112" fmla="*/ 2147483647 w 2256"/>
                      <a:gd name="T113" fmla="*/ 2147483647 h 628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2256"/>
                      <a:gd name="T172" fmla="*/ 0 h 6284"/>
                      <a:gd name="T173" fmla="*/ 2256 w 2256"/>
                      <a:gd name="T174" fmla="*/ 6284 h 628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2256" h="6284">
                        <a:moveTo>
                          <a:pt x="1860" y="426"/>
                        </a:moveTo>
                        <a:lnTo>
                          <a:pt x="1860" y="426"/>
                        </a:lnTo>
                        <a:lnTo>
                          <a:pt x="1854" y="418"/>
                        </a:lnTo>
                        <a:lnTo>
                          <a:pt x="1846" y="410"/>
                        </a:lnTo>
                        <a:lnTo>
                          <a:pt x="1824" y="390"/>
                        </a:lnTo>
                        <a:lnTo>
                          <a:pt x="1796" y="370"/>
                        </a:lnTo>
                        <a:lnTo>
                          <a:pt x="1766" y="350"/>
                        </a:lnTo>
                        <a:lnTo>
                          <a:pt x="1710" y="318"/>
                        </a:lnTo>
                        <a:lnTo>
                          <a:pt x="1684" y="302"/>
                        </a:lnTo>
                        <a:lnTo>
                          <a:pt x="1650" y="282"/>
                        </a:lnTo>
                        <a:lnTo>
                          <a:pt x="1634" y="272"/>
                        </a:lnTo>
                        <a:lnTo>
                          <a:pt x="1618" y="264"/>
                        </a:lnTo>
                        <a:lnTo>
                          <a:pt x="1574" y="250"/>
                        </a:lnTo>
                        <a:lnTo>
                          <a:pt x="1526" y="236"/>
                        </a:lnTo>
                        <a:lnTo>
                          <a:pt x="1500" y="230"/>
                        </a:lnTo>
                        <a:lnTo>
                          <a:pt x="1476" y="226"/>
                        </a:lnTo>
                        <a:lnTo>
                          <a:pt x="1454" y="222"/>
                        </a:lnTo>
                        <a:lnTo>
                          <a:pt x="1434" y="218"/>
                        </a:lnTo>
                        <a:lnTo>
                          <a:pt x="1422" y="214"/>
                        </a:lnTo>
                        <a:lnTo>
                          <a:pt x="1412" y="212"/>
                        </a:lnTo>
                        <a:lnTo>
                          <a:pt x="1408" y="212"/>
                        </a:lnTo>
                        <a:lnTo>
                          <a:pt x="1366" y="160"/>
                        </a:lnTo>
                        <a:lnTo>
                          <a:pt x="1362" y="158"/>
                        </a:lnTo>
                        <a:lnTo>
                          <a:pt x="1356" y="148"/>
                        </a:lnTo>
                        <a:lnTo>
                          <a:pt x="1346" y="130"/>
                        </a:lnTo>
                        <a:lnTo>
                          <a:pt x="1330" y="98"/>
                        </a:lnTo>
                        <a:lnTo>
                          <a:pt x="1320" y="78"/>
                        </a:lnTo>
                        <a:lnTo>
                          <a:pt x="1310" y="66"/>
                        </a:lnTo>
                        <a:lnTo>
                          <a:pt x="1302" y="56"/>
                        </a:lnTo>
                        <a:lnTo>
                          <a:pt x="1290" y="52"/>
                        </a:lnTo>
                        <a:lnTo>
                          <a:pt x="1282" y="48"/>
                        </a:lnTo>
                        <a:lnTo>
                          <a:pt x="1276" y="44"/>
                        </a:lnTo>
                        <a:lnTo>
                          <a:pt x="1274" y="44"/>
                        </a:lnTo>
                        <a:lnTo>
                          <a:pt x="1272" y="44"/>
                        </a:lnTo>
                        <a:lnTo>
                          <a:pt x="1268" y="44"/>
                        </a:lnTo>
                        <a:lnTo>
                          <a:pt x="1258" y="40"/>
                        </a:lnTo>
                        <a:lnTo>
                          <a:pt x="1244" y="40"/>
                        </a:lnTo>
                        <a:lnTo>
                          <a:pt x="1224" y="34"/>
                        </a:lnTo>
                        <a:lnTo>
                          <a:pt x="1200" y="30"/>
                        </a:lnTo>
                        <a:lnTo>
                          <a:pt x="1174" y="24"/>
                        </a:lnTo>
                        <a:lnTo>
                          <a:pt x="1144" y="18"/>
                        </a:lnTo>
                        <a:lnTo>
                          <a:pt x="1114" y="16"/>
                        </a:lnTo>
                        <a:lnTo>
                          <a:pt x="1080" y="10"/>
                        </a:lnTo>
                        <a:lnTo>
                          <a:pt x="1050" y="6"/>
                        </a:lnTo>
                        <a:lnTo>
                          <a:pt x="1018" y="2"/>
                        </a:lnTo>
                        <a:lnTo>
                          <a:pt x="988" y="0"/>
                        </a:lnTo>
                        <a:lnTo>
                          <a:pt x="962" y="0"/>
                        </a:lnTo>
                        <a:lnTo>
                          <a:pt x="938" y="2"/>
                        </a:lnTo>
                        <a:lnTo>
                          <a:pt x="916" y="4"/>
                        </a:lnTo>
                        <a:lnTo>
                          <a:pt x="902" y="10"/>
                        </a:lnTo>
                        <a:lnTo>
                          <a:pt x="876" y="28"/>
                        </a:lnTo>
                        <a:lnTo>
                          <a:pt x="848" y="56"/>
                        </a:lnTo>
                        <a:lnTo>
                          <a:pt x="820" y="86"/>
                        </a:lnTo>
                        <a:lnTo>
                          <a:pt x="794" y="120"/>
                        </a:lnTo>
                        <a:lnTo>
                          <a:pt x="774" y="150"/>
                        </a:lnTo>
                        <a:lnTo>
                          <a:pt x="756" y="178"/>
                        </a:lnTo>
                        <a:lnTo>
                          <a:pt x="744" y="196"/>
                        </a:lnTo>
                        <a:lnTo>
                          <a:pt x="738" y="204"/>
                        </a:lnTo>
                        <a:lnTo>
                          <a:pt x="734" y="204"/>
                        </a:lnTo>
                        <a:lnTo>
                          <a:pt x="722" y="210"/>
                        </a:lnTo>
                        <a:lnTo>
                          <a:pt x="704" y="218"/>
                        </a:lnTo>
                        <a:lnTo>
                          <a:pt x="684" y="226"/>
                        </a:lnTo>
                        <a:lnTo>
                          <a:pt x="662" y="236"/>
                        </a:lnTo>
                        <a:lnTo>
                          <a:pt x="640" y="246"/>
                        </a:lnTo>
                        <a:lnTo>
                          <a:pt x="622" y="256"/>
                        </a:lnTo>
                        <a:lnTo>
                          <a:pt x="610" y="266"/>
                        </a:lnTo>
                        <a:lnTo>
                          <a:pt x="596" y="274"/>
                        </a:lnTo>
                        <a:lnTo>
                          <a:pt x="576" y="284"/>
                        </a:lnTo>
                        <a:lnTo>
                          <a:pt x="552" y="300"/>
                        </a:lnTo>
                        <a:lnTo>
                          <a:pt x="526" y="314"/>
                        </a:lnTo>
                        <a:lnTo>
                          <a:pt x="500" y="328"/>
                        </a:lnTo>
                        <a:lnTo>
                          <a:pt x="478" y="344"/>
                        </a:lnTo>
                        <a:lnTo>
                          <a:pt x="458" y="354"/>
                        </a:lnTo>
                        <a:lnTo>
                          <a:pt x="446" y="362"/>
                        </a:lnTo>
                        <a:lnTo>
                          <a:pt x="436" y="370"/>
                        </a:lnTo>
                        <a:lnTo>
                          <a:pt x="418" y="380"/>
                        </a:lnTo>
                        <a:lnTo>
                          <a:pt x="398" y="392"/>
                        </a:lnTo>
                        <a:lnTo>
                          <a:pt x="376" y="410"/>
                        </a:lnTo>
                        <a:lnTo>
                          <a:pt x="352" y="426"/>
                        </a:lnTo>
                        <a:lnTo>
                          <a:pt x="330" y="444"/>
                        </a:lnTo>
                        <a:lnTo>
                          <a:pt x="308" y="462"/>
                        </a:lnTo>
                        <a:lnTo>
                          <a:pt x="290" y="478"/>
                        </a:lnTo>
                        <a:lnTo>
                          <a:pt x="272" y="496"/>
                        </a:lnTo>
                        <a:lnTo>
                          <a:pt x="258" y="522"/>
                        </a:lnTo>
                        <a:lnTo>
                          <a:pt x="244" y="550"/>
                        </a:lnTo>
                        <a:lnTo>
                          <a:pt x="232" y="586"/>
                        </a:lnTo>
                        <a:lnTo>
                          <a:pt x="220" y="620"/>
                        </a:lnTo>
                        <a:lnTo>
                          <a:pt x="210" y="660"/>
                        </a:lnTo>
                        <a:lnTo>
                          <a:pt x="204" y="698"/>
                        </a:lnTo>
                        <a:lnTo>
                          <a:pt x="196" y="734"/>
                        </a:lnTo>
                        <a:lnTo>
                          <a:pt x="192" y="758"/>
                        </a:lnTo>
                        <a:lnTo>
                          <a:pt x="190" y="786"/>
                        </a:lnTo>
                        <a:lnTo>
                          <a:pt x="184" y="820"/>
                        </a:lnTo>
                        <a:lnTo>
                          <a:pt x="178" y="858"/>
                        </a:lnTo>
                        <a:lnTo>
                          <a:pt x="0" y="2486"/>
                        </a:lnTo>
                        <a:lnTo>
                          <a:pt x="48" y="2578"/>
                        </a:lnTo>
                        <a:lnTo>
                          <a:pt x="264" y="2578"/>
                        </a:lnTo>
                        <a:lnTo>
                          <a:pt x="380" y="2478"/>
                        </a:lnTo>
                        <a:lnTo>
                          <a:pt x="394" y="2434"/>
                        </a:lnTo>
                        <a:lnTo>
                          <a:pt x="398" y="2404"/>
                        </a:lnTo>
                        <a:lnTo>
                          <a:pt x="410" y="2326"/>
                        </a:lnTo>
                        <a:lnTo>
                          <a:pt x="422" y="2226"/>
                        </a:lnTo>
                        <a:lnTo>
                          <a:pt x="434" y="2126"/>
                        </a:lnTo>
                        <a:lnTo>
                          <a:pt x="442" y="2042"/>
                        </a:lnTo>
                        <a:lnTo>
                          <a:pt x="444" y="1966"/>
                        </a:lnTo>
                        <a:lnTo>
                          <a:pt x="446" y="1914"/>
                        </a:lnTo>
                        <a:lnTo>
                          <a:pt x="446" y="1894"/>
                        </a:lnTo>
                        <a:lnTo>
                          <a:pt x="450" y="1866"/>
                        </a:lnTo>
                        <a:lnTo>
                          <a:pt x="452" y="1854"/>
                        </a:lnTo>
                        <a:lnTo>
                          <a:pt x="452" y="1840"/>
                        </a:lnTo>
                        <a:lnTo>
                          <a:pt x="448" y="1802"/>
                        </a:lnTo>
                        <a:lnTo>
                          <a:pt x="446" y="1764"/>
                        </a:lnTo>
                        <a:lnTo>
                          <a:pt x="446" y="1748"/>
                        </a:lnTo>
                        <a:lnTo>
                          <a:pt x="448" y="1738"/>
                        </a:lnTo>
                        <a:lnTo>
                          <a:pt x="450" y="1726"/>
                        </a:lnTo>
                        <a:lnTo>
                          <a:pt x="454" y="1720"/>
                        </a:lnTo>
                        <a:lnTo>
                          <a:pt x="458" y="1716"/>
                        </a:lnTo>
                        <a:lnTo>
                          <a:pt x="462" y="1714"/>
                        </a:lnTo>
                        <a:lnTo>
                          <a:pt x="468" y="1712"/>
                        </a:lnTo>
                        <a:lnTo>
                          <a:pt x="472" y="1708"/>
                        </a:lnTo>
                        <a:lnTo>
                          <a:pt x="476" y="1702"/>
                        </a:lnTo>
                        <a:lnTo>
                          <a:pt x="478" y="1692"/>
                        </a:lnTo>
                        <a:lnTo>
                          <a:pt x="498" y="1574"/>
                        </a:lnTo>
                        <a:lnTo>
                          <a:pt x="518" y="1450"/>
                        </a:lnTo>
                        <a:lnTo>
                          <a:pt x="536" y="1340"/>
                        </a:lnTo>
                        <a:lnTo>
                          <a:pt x="546" y="1254"/>
                        </a:lnTo>
                        <a:lnTo>
                          <a:pt x="550" y="1208"/>
                        </a:lnTo>
                        <a:lnTo>
                          <a:pt x="558" y="1204"/>
                        </a:lnTo>
                        <a:lnTo>
                          <a:pt x="570" y="1252"/>
                        </a:lnTo>
                        <a:lnTo>
                          <a:pt x="584" y="1310"/>
                        </a:lnTo>
                        <a:lnTo>
                          <a:pt x="590" y="1340"/>
                        </a:lnTo>
                        <a:lnTo>
                          <a:pt x="596" y="1364"/>
                        </a:lnTo>
                        <a:lnTo>
                          <a:pt x="604" y="1426"/>
                        </a:lnTo>
                        <a:lnTo>
                          <a:pt x="618" y="1500"/>
                        </a:lnTo>
                        <a:lnTo>
                          <a:pt x="630" y="1558"/>
                        </a:lnTo>
                        <a:lnTo>
                          <a:pt x="638" y="1586"/>
                        </a:lnTo>
                        <a:lnTo>
                          <a:pt x="648" y="1622"/>
                        </a:lnTo>
                        <a:lnTo>
                          <a:pt x="660" y="1666"/>
                        </a:lnTo>
                        <a:lnTo>
                          <a:pt x="676" y="1710"/>
                        </a:lnTo>
                        <a:lnTo>
                          <a:pt x="686" y="1754"/>
                        </a:lnTo>
                        <a:lnTo>
                          <a:pt x="696" y="1796"/>
                        </a:lnTo>
                        <a:lnTo>
                          <a:pt x="698" y="1828"/>
                        </a:lnTo>
                        <a:lnTo>
                          <a:pt x="696" y="1850"/>
                        </a:lnTo>
                        <a:lnTo>
                          <a:pt x="684" y="1884"/>
                        </a:lnTo>
                        <a:lnTo>
                          <a:pt x="680" y="1920"/>
                        </a:lnTo>
                        <a:lnTo>
                          <a:pt x="682" y="1958"/>
                        </a:lnTo>
                        <a:lnTo>
                          <a:pt x="686" y="1992"/>
                        </a:lnTo>
                        <a:lnTo>
                          <a:pt x="694" y="2022"/>
                        </a:lnTo>
                        <a:lnTo>
                          <a:pt x="700" y="2046"/>
                        </a:lnTo>
                        <a:lnTo>
                          <a:pt x="706" y="2064"/>
                        </a:lnTo>
                        <a:lnTo>
                          <a:pt x="706" y="2066"/>
                        </a:lnTo>
                        <a:lnTo>
                          <a:pt x="678" y="2120"/>
                        </a:lnTo>
                        <a:lnTo>
                          <a:pt x="676" y="2142"/>
                        </a:lnTo>
                        <a:lnTo>
                          <a:pt x="674" y="2140"/>
                        </a:lnTo>
                        <a:lnTo>
                          <a:pt x="672" y="2140"/>
                        </a:lnTo>
                        <a:lnTo>
                          <a:pt x="652" y="2276"/>
                        </a:lnTo>
                        <a:lnTo>
                          <a:pt x="654" y="2272"/>
                        </a:lnTo>
                        <a:lnTo>
                          <a:pt x="610" y="2536"/>
                        </a:lnTo>
                        <a:lnTo>
                          <a:pt x="606" y="2536"/>
                        </a:lnTo>
                        <a:lnTo>
                          <a:pt x="618" y="2824"/>
                        </a:lnTo>
                        <a:lnTo>
                          <a:pt x="618" y="3158"/>
                        </a:lnTo>
                        <a:lnTo>
                          <a:pt x="628" y="3430"/>
                        </a:lnTo>
                        <a:lnTo>
                          <a:pt x="636" y="3702"/>
                        </a:lnTo>
                        <a:lnTo>
                          <a:pt x="636" y="4216"/>
                        </a:lnTo>
                        <a:lnTo>
                          <a:pt x="626" y="4240"/>
                        </a:lnTo>
                        <a:lnTo>
                          <a:pt x="606" y="4282"/>
                        </a:lnTo>
                        <a:lnTo>
                          <a:pt x="584" y="4400"/>
                        </a:lnTo>
                        <a:lnTo>
                          <a:pt x="572" y="4546"/>
                        </a:lnTo>
                        <a:lnTo>
                          <a:pt x="566" y="4676"/>
                        </a:lnTo>
                        <a:lnTo>
                          <a:pt x="572" y="4814"/>
                        </a:lnTo>
                        <a:lnTo>
                          <a:pt x="584" y="4934"/>
                        </a:lnTo>
                        <a:lnTo>
                          <a:pt x="606" y="5132"/>
                        </a:lnTo>
                        <a:lnTo>
                          <a:pt x="626" y="5250"/>
                        </a:lnTo>
                        <a:lnTo>
                          <a:pt x="626" y="5448"/>
                        </a:lnTo>
                        <a:lnTo>
                          <a:pt x="618" y="5512"/>
                        </a:lnTo>
                        <a:lnTo>
                          <a:pt x="618" y="5504"/>
                        </a:lnTo>
                        <a:lnTo>
                          <a:pt x="592" y="5656"/>
                        </a:lnTo>
                        <a:lnTo>
                          <a:pt x="584" y="5796"/>
                        </a:lnTo>
                        <a:lnTo>
                          <a:pt x="602" y="5822"/>
                        </a:lnTo>
                        <a:lnTo>
                          <a:pt x="618" y="5808"/>
                        </a:lnTo>
                        <a:lnTo>
                          <a:pt x="618" y="5796"/>
                        </a:lnTo>
                        <a:lnTo>
                          <a:pt x="636" y="5896"/>
                        </a:lnTo>
                        <a:lnTo>
                          <a:pt x="636" y="6026"/>
                        </a:lnTo>
                        <a:lnTo>
                          <a:pt x="642" y="6078"/>
                        </a:lnTo>
                        <a:lnTo>
                          <a:pt x="666" y="6164"/>
                        </a:lnTo>
                        <a:lnTo>
                          <a:pt x="684" y="6210"/>
                        </a:lnTo>
                        <a:lnTo>
                          <a:pt x="744" y="6264"/>
                        </a:lnTo>
                        <a:lnTo>
                          <a:pt x="780" y="6276"/>
                        </a:lnTo>
                        <a:lnTo>
                          <a:pt x="814" y="6284"/>
                        </a:lnTo>
                        <a:lnTo>
                          <a:pt x="882" y="6276"/>
                        </a:lnTo>
                        <a:lnTo>
                          <a:pt x="934" y="6264"/>
                        </a:lnTo>
                        <a:lnTo>
                          <a:pt x="958" y="6254"/>
                        </a:lnTo>
                        <a:lnTo>
                          <a:pt x="968" y="6190"/>
                        </a:lnTo>
                        <a:lnTo>
                          <a:pt x="968" y="6158"/>
                        </a:lnTo>
                        <a:lnTo>
                          <a:pt x="958" y="6112"/>
                        </a:lnTo>
                        <a:lnTo>
                          <a:pt x="934" y="6060"/>
                        </a:lnTo>
                        <a:lnTo>
                          <a:pt x="882" y="5940"/>
                        </a:lnTo>
                        <a:lnTo>
                          <a:pt x="822" y="5646"/>
                        </a:lnTo>
                        <a:lnTo>
                          <a:pt x="814" y="5624"/>
                        </a:lnTo>
                        <a:lnTo>
                          <a:pt x="804" y="5558"/>
                        </a:lnTo>
                        <a:lnTo>
                          <a:pt x="804" y="5262"/>
                        </a:lnTo>
                        <a:lnTo>
                          <a:pt x="954" y="4336"/>
                        </a:lnTo>
                        <a:lnTo>
                          <a:pt x="1020" y="4336"/>
                        </a:lnTo>
                        <a:lnTo>
                          <a:pt x="1090" y="4314"/>
                        </a:lnTo>
                        <a:lnTo>
                          <a:pt x="1208" y="4286"/>
                        </a:lnTo>
                        <a:lnTo>
                          <a:pt x="1284" y="4262"/>
                        </a:lnTo>
                        <a:lnTo>
                          <a:pt x="1380" y="4228"/>
                        </a:lnTo>
                        <a:lnTo>
                          <a:pt x="1386" y="4296"/>
                        </a:lnTo>
                        <a:lnTo>
                          <a:pt x="1386" y="4426"/>
                        </a:lnTo>
                        <a:lnTo>
                          <a:pt x="1396" y="4512"/>
                        </a:lnTo>
                        <a:lnTo>
                          <a:pt x="1422" y="4676"/>
                        </a:lnTo>
                        <a:lnTo>
                          <a:pt x="1472" y="4926"/>
                        </a:lnTo>
                        <a:lnTo>
                          <a:pt x="1472" y="5034"/>
                        </a:lnTo>
                        <a:lnTo>
                          <a:pt x="1464" y="5078"/>
                        </a:lnTo>
                        <a:lnTo>
                          <a:pt x="1446" y="5120"/>
                        </a:lnTo>
                        <a:lnTo>
                          <a:pt x="1430" y="5198"/>
                        </a:lnTo>
                        <a:lnTo>
                          <a:pt x="1422" y="5274"/>
                        </a:lnTo>
                        <a:lnTo>
                          <a:pt x="1430" y="5308"/>
                        </a:lnTo>
                        <a:lnTo>
                          <a:pt x="1438" y="5328"/>
                        </a:lnTo>
                        <a:lnTo>
                          <a:pt x="1446" y="5362"/>
                        </a:lnTo>
                        <a:lnTo>
                          <a:pt x="1456" y="5394"/>
                        </a:lnTo>
                        <a:lnTo>
                          <a:pt x="1464" y="5472"/>
                        </a:lnTo>
                        <a:lnTo>
                          <a:pt x="1472" y="5568"/>
                        </a:lnTo>
                        <a:lnTo>
                          <a:pt x="1498" y="5578"/>
                        </a:lnTo>
                        <a:lnTo>
                          <a:pt x="1516" y="5558"/>
                        </a:lnTo>
                        <a:lnTo>
                          <a:pt x="1498" y="5328"/>
                        </a:lnTo>
                        <a:lnTo>
                          <a:pt x="1524" y="5362"/>
                        </a:lnTo>
                        <a:lnTo>
                          <a:pt x="1576" y="5394"/>
                        </a:lnTo>
                        <a:lnTo>
                          <a:pt x="1602" y="5426"/>
                        </a:lnTo>
                        <a:lnTo>
                          <a:pt x="1610" y="5460"/>
                        </a:lnTo>
                        <a:lnTo>
                          <a:pt x="1620" y="5482"/>
                        </a:lnTo>
                        <a:lnTo>
                          <a:pt x="1644" y="5568"/>
                        </a:lnTo>
                        <a:lnTo>
                          <a:pt x="1670" y="5624"/>
                        </a:lnTo>
                        <a:lnTo>
                          <a:pt x="1684" y="5664"/>
                        </a:lnTo>
                        <a:lnTo>
                          <a:pt x="1704" y="5688"/>
                        </a:lnTo>
                        <a:lnTo>
                          <a:pt x="1738" y="5698"/>
                        </a:lnTo>
                        <a:lnTo>
                          <a:pt x="1822" y="5710"/>
                        </a:lnTo>
                        <a:lnTo>
                          <a:pt x="1946" y="5722"/>
                        </a:lnTo>
                        <a:lnTo>
                          <a:pt x="1952" y="5698"/>
                        </a:lnTo>
                        <a:lnTo>
                          <a:pt x="1960" y="5676"/>
                        </a:lnTo>
                        <a:lnTo>
                          <a:pt x="1970" y="5632"/>
                        </a:lnTo>
                        <a:lnTo>
                          <a:pt x="1976" y="5612"/>
                        </a:lnTo>
                        <a:lnTo>
                          <a:pt x="1970" y="5568"/>
                        </a:lnTo>
                        <a:lnTo>
                          <a:pt x="1960" y="5524"/>
                        </a:lnTo>
                        <a:lnTo>
                          <a:pt x="1952" y="5512"/>
                        </a:lnTo>
                        <a:lnTo>
                          <a:pt x="1926" y="5492"/>
                        </a:lnTo>
                        <a:lnTo>
                          <a:pt x="1892" y="5448"/>
                        </a:lnTo>
                        <a:lnTo>
                          <a:pt x="1842" y="5404"/>
                        </a:lnTo>
                        <a:lnTo>
                          <a:pt x="1816" y="5362"/>
                        </a:lnTo>
                        <a:lnTo>
                          <a:pt x="1782" y="5316"/>
                        </a:lnTo>
                        <a:lnTo>
                          <a:pt x="1764" y="5284"/>
                        </a:lnTo>
                        <a:lnTo>
                          <a:pt x="1738" y="5242"/>
                        </a:lnTo>
                        <a:lnTo>
                          <a:pt x="1714" y="5164"/>
                        </a:lnTo>
                        <a:lnTo>
                          <a:pt x="1684" y="5066"/>
                        </a:lnTo>
                        <a:lnTo>
                          <a:pt x="1678" y="4098"/>
                        </a:lnTo>
                        <a:lnTo>
                          <a:pt x="1696" y="4088"/>
                        </a:lnTo>
                        <a:lnTo>
                          <a:pt x="1780" y="4024"/>
                        </a:lnTo>
                        <a:lnTo>
                          <a:pt x="1774" y="3808"/>
                        </a:lnTo>
                        <a:lnTo>
                          <a:pt x="1764" y="3484"/>
                        </a:lnTo>
                        <a:lnTo>
                          <a:pt x="1764" y="3030"/>
                        </a:lnTo>
                        <a:lnTo>
                          <a:pt x="1764" y="2640"/>
                        </a:lnTo>
                        <a:lnTo>
                          <a:pt x="1764" y="2566"/>
                        </a:lnTo>
                        <a:lnTo>
                          <a:pt x="1754" y="2500"/>
                        </a:lnTo>
                        <a:lnTo>
                          <a:pt x="1720" y="2360"/>
                        </a:lnTo>
                        <a:lnTo>
                          <a:pt x="1696" y="2272"/>
                        </a:lnTo>
                        <a:lnTo>
                          <a:pt x="1684" y="2228"/>
                        </a:lnTo>
                        <a:lnTo>
                          <a:pt x="1678" y="2164"/>
                        </a:lnTo>
                        <a:lnTo>
                          <a:pt x="1680" y="2164"/>
                        </a:lnTo>
                        <a:lnTo>
                          <a:pt x="1690" y="2158"/>
                        </a:lnTo>
                        <a:lnTo>
                          <a:pt x="1698" y="2150"/>
                        </a:lnTo>
                        <a:lnTo>
                          <a:pt x="1706" y="2144"/>
                        </a:lnTo>
                        <a:lnTo>
                          <a:pt x="1712" y="2134"/>
                        </a:lnTo>
                        <a:lnTo>
                          <a:pt x="1716" y="2126"/>
                        </a:lnTo>
                        <a:lnTo>
                          <a:pt x="1726" y="2110"/>
                        </a:lnTo>
                        <a:lnTo>
                          <a:pt x="1736" y="2094"/>
                        </a:lnTo>
                        <a:lnTo>
                          <a:pt x="1744" y="2078"/>
                        </a:lnTo>
                        <a:lnTo>
                          <a:pt x="1750" y="2056"/>
                        </a:lnTo>
                        <a:lnTo>
                          <a:pt x="1754" y="2030"/>
                        </a:lnTo>
                        <a:lnTo>
                          <a:pt x="1760" y="1998"/>
                        </a:lnTo>
                        <a:lnTo>
                          <a:pt x="1760" y="1958"/>
                        </a:lnTo>
                        <a:lnTo>
                          <a:pt x="1754" y="1908"/>
                        </a:lnTo>
                        <a:lnTo>
                          <a:pt x="1750" y="1806"/>
                        </a:lnTo>
                        <a:lnTo>
                          <a:pt x="1750" y="1722"/>
                        </a:lnTo>
                        <a:lnTo>
                          <a:pt x="1754" y="1654"/>
                        </a:lnTo>
                        <a:lnTo>
                          <a:pt x="1744" y="1562"/>
                        </a:lnTo>
                        <a:lnTo>
                          <a:pt x="1724" y="1374"/>
                        </a:lnTo>
                        <a:lnTo>
                          <a:pt x="1714" y="1276"/>
                        </a:lnTo>
                        <a:lnTo>
                          <a:pt x="1706" y="1188"/>
                        </a:lnTo>
                        <a:lnTo>
                          <a:pt x="1702" y="1126"/>
                        </a:lnTo>
                        <a:lnTo>
                          <a:pt x="1704" y="1106"/>
                        </a:lnTo>
                        <a:lnTo>
                          <a:pt x="1704" y="1098"/>
                        </a:lnTo>
                        <a:lnTo>
                          <a:pt x="1740" y="1390"/>
                        </a:lnTo>
                        <a:lnTo>
                          <a:pt x="1766" y="1596"/>
                        </a:lnTo>
                        <a:lnTo>
                          <a:pt x="1780" y="1708"/>
                        </a:lnTo>
                        <a:lnTo>
                          <a:pt x="1784" y="1730"/>
                        </a:lnTo>
                        <a:lnTo>
                          <a:pt x="1788" y="1734"/>
                        </a:lnTo>
                        <a:lnTo>
                          <a:pt x="1790" y="1738"/>
                        </a:lnTo>
                        <a:lnTo>
                          <a:pt x="1792" y="1752"/>
                        </a:lnTo>
                        <a:lnTo>
                          <a:pt x="1800" y="1818"/>
                        </a:lnTo>
                        <a:lnTo>
                          <a:pt x="1808" y="1882"/>
                        </a:lnTo>
                        <a:lnTo>
                          <a:pt x="1812" y="1910"/>
                        </a:lnTo>
                        <a:lnTo>
                          <a:pt x="1812" y="1930"/>
                        </a:lnTo>
                        <a:lnTo>
                          <a:pt x="1814" y="1982"/>
                        </a:lnTo>
                        <a:lnTo>
                          <a:pt x="1816" y="2058"/>
                        </a:lnTo>
                        <a:lnTo>
                          <a:pt x="1826" y="2144"/>
                        </a:lnTo>
                        <a:lnTo>
                          <a:pt x="1836" y="2242"/>
                        </a:lnTo>
                        <a:lnTo>
                          <a:pt x="1850" y="2342"/>
                        </a:lnTo>
                        <a:lnTo>
                          <a:pt x="1860" y="2422"/>
                        </a:lnTo>
                        <a:lnTo>
                          <a:pt x="1864" y="2452"/>
                        </a:lnTo>
                        <a:lnTo>
                          <a:pt x="1878" y="2496"/>
                        </a:lnTo>
                        <a:lnTo>
                          <a:pt x="1994" y="2596"/>
                        </a:lnTo>
                        <a:lnTo>
                          <a:pt x="2208" y="2596"/>
                        </a:lnTo>
                        <a:lnTo>
                          <a:pt x="2256" y="2502"/>
                        </a:lnTo>
                        <a:lnTo>
                          <a:pt x="2244" y="2390"/>
                        </a:lnTo>
                        <a:lnTo>
                          <a:pt x="2226" y="2262"/>
                        </a:lnTo>
                        <a:lnTo>
                          <a:pt x="2202" y="2118"/>
                        </a:lnTo>
                        <a:lnTo>
                          <a:pt x="2178" y="1962"/>
                        </a:lnTo>
                        <a:lnTo>
                          <a:pt x="2120" y="1634"/>
                        </a:lnTo>
                        <a:lnTo>
                          <a:pt x="2056" y="1298"/>
                        </a:lnTo>
                        <a:lnTo>
                          <a:pt x="1994" y="984"/>
                        </a:lnTo>
                        <a:lnTo>
                          <a:pt x="1936" y="716"/>
                        </a:lnTo>
                        <a:lnTo>
                          <a:pt x="1912" y="608"/>
                        </a:lnTo>
                        <a:lnTo>
                          <a:pt x="1890" y="522"/>
                        </a:lnTo>
                        <a:lnTo>
                          <a:pt x="1872" y="460"/>
                        </a:lnTo>
                        <a:lnTo>
                          <a:pt x="1866" y="438"/>
                        </a:lnTo>
                        <a:lnTo>
                          <a:pt x="1860" y="426"/>
                        </a:lnTo>
                        <a:close/>
                      </a:path>
                    </a:pathLst>
                  </a:custGeom>
                  <a:solidFill>
                    <a:srgbClr val="02020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grpSp>
                <p:nvGrpSpPr>
                  <p:cNvPr id="10" name="Gruppe 225"/>
                  <p:cNvGrpSpPr>
                    <a:grpSpLocks/>
                  </p:cNvGrpSpPr>
                  <p:nvPr/>
                </p:nvGrpSpPr>
                <p:grpSpPr bwMode="auto">
                  <a:xfrm>
                    <a:off x="4072344" y="257177"/>
                    <a:ext cx="536043" cy="964799"/>
                    <a:chOff x="4014023" y="2064703"/>
                    <a:chExt cx="1633414" cy="2939916"/>
                  </a:xfrm>
                </p:grpSpPr>
                <p:sp>
                  <p:nvSpPr>
                    <p:cNvPr id="831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5441832" y="3308397"/>
                      <a:ext cx="57116" cy="844345"/>
                    </a:xfrm>
                    <a:custGeom>
                      <a:avLst/>
                      <a:gdLst>
                        <a:gd name="T0" fmla="*/ 0 w 29"/>
                        <a:gd name="T1" fmla="*/ 2147483647 h 456"/>
                        <a:gd name="T2" fmla="*/ 2147483647 w 29"/>
                        <a:gd name="T3" fmla="*/ 2147483647 h 456"/>
                        <a:gd name="T4" fmla="*/ 2147483647 w 29"/>
                        <a:gd name="T5" fmla="*/ 2147483647 h 456"/>
                        <a:gd name="T6" fmla="*/ 2147483647 w 29"/>
                        <a:gd name="T7" fmla="*/ 2147483647 h 456"/>
                        <a:gd name="T8" fmla="*/ 2147483647 w 29"/>
                        <a:gd name="T9" fmla="*/ 2147483647 h 456"/>
                        <a:gd name="T10" fmla="*/ 2147483647 w 29"/>
                        <a:gd name="T11" fmla="*/ 2147483647 h 456"/>
                        <a:gd name="T12" fmla="*/ 2147483647 w 29"/>
                        <a:gd name="T13" fmla="*/ 2147483647 h 456"/>
                        <a:gd name="T14" fmla="*/ 2147483647 w 29"/>
                        <a:gd name="T15" fmla="*/ 2147483647 h 456"/>
                        <a:gd name="T16" fmla="*/ 2147483647 w 29"/>
                        <a:gd name="T17" fmla="*/ 2147483647 h 456"/>
                        <a:gd name="T18" fmla="*/ 2147483647 w 29"/>
                        <a:gd name="T19" fmla="*/ 2147483647 h 456"/>
                        <a:gd name="T20" fmla="*/ 2147483647 w 29"/>
                        <a:gd name="T21" fmla="*/ 2147483647 h 456"/>
                        <a:gd name="T22" fmla="*/ 2147483647 w 29"/>
                        <a:gd name="T23" fmla="*/ 2147483647 h 456"/>
                        <a:gd name="T24" fmla="*/ 2147483647 w 29"/>
                        <a:gd name="T25" fmla="*/ 2147483647 h 456"/>
                        <a:gd name="T26" fmla="*/ 2147483647 w 29"/>
                        <a:gd name="T27" fmla="*/ 0 h 456"/>
                        <a:gd name="T28" fmla="*/ 2147483647 w 29"/>
                        <a:gd name="T29" fmla="*/ 0 h 456"/>
                        <a:gd name="T30" fmla="*/ 2147483647 w 29"/>
                        <a:gd name="T31" fmla="*/ 2147483647 h 456"/>
                        <a:gd name="T32" fmla="*/ 2147483647 w 29"/>
                        <a:gd name="T33" fmla="*/ 2147483647 h 456"/>
                        <a:gd name="T34" fmla="*/ 2147483647 w 29"/>
                        <a:gd name="T35" fmla="*/ 2147483647 h 456"/>
                        <a:gd name="T36" fmla="*/ 0 w 29"/>
                        <a:gd name="T37" fmla="*/ 2147483647 h 45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29"/>
                        <a:gd name="T58" fmla="*/ 0 h 456"/>
                        <a:gd name="T59" fmla="*/ 29 w 29"/>
                        <a:gd name="T60" fmla="*/ 456 h 45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29" h="456">
                          <a:moveTo>
                            <a:pt x="0" y="207"/>
                          </a:moveTo>
                          <a:lnTo>
                            <a:pt x="2" y="262"/>
                          </a:lnTo>
                          <a:lnTo>
                            <a:pt x="7" y="336"/>
                          </a:lnTo>
                          <a:lnTo>
                            <a:pt x="13" y="408"/>
                          </a:lnTo>
                          <a:lnTo>
                            <a:pt x="22" y="456"/>
                          </a:lnTo>
                          <a:lnTo>
                            <a:pt x="29" y="455"/>
                          </a:lnTo>
                          <a:lnTo>
                            <a:pt x="19" y="408"/>
                          </a:lnTo>
                          <a:lnTo>
                            <a:pt x="13" y="336"/>
                          </a:lnTo>
                          <a:lnTo>
                            <a:pt x="8" y="262"/>
                          </a:lnTo>
                          <a:lnTo>
                            <a:pt x="8" y="207"/>
                          </a:lnTo>
                          <a:lnTo>
                            <a:pt x="11" y="154"/>
                          </a:lnTo>
                          <a:lnTo>
                            <a:pt x="15" y="86"/>
                          </a:lnTo>
                          <a:lnTo>
                            <a:pt x="19" y="27"/>
                          </a:lnTo>
                          <a:lnTo>
                            <a:pt x="21" y="0"/>
                          </a:lnTo>
                          <a:lnTo>
                            <a:pt x="15" y="0"/>
                          </a:lnTo>
                          <a:lnTo>
                            <a:pt x="13" y="27"/>
                          </a:lnTo>
                          <a:lnTo>
                            <a:pt x="8" y="86"/>
                          </a:lnTo>
                          <a:lnTo>
                            <a:pt x="4" y="154"/>
                          </a:lnTo>
                          <a:lnTo>
                            <a:pt x="0" y="207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1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4059713" y="2064703"/>
                      <a:ext cx="1462080" cy="1643050"/>
                    </a:xfrm>
                    <a:custGeom>
                      <a:avLst/>
                      <a:gdLst>
                        <a:gd name="T0" fmla="*/ 2147483647 w 798"/>
                        <a:gd name="T1" fmla="*/ 2147483647 h 897"/>
                        <a:gd name="T2" fmla="*/ 2147483647 w 798"/>
                        <a:gd name="T3" fmla="*/ 2147483647 h 897"/>
                        <a:gd name="T4" fmla="*/ 2147483647 w 798"/>
                        <a:gd name="T5" fmla="*/ 2147483647 h 897"/>
                        <a:gd name="T6" fmla="*/ 2147483647 w 798"/>
                        <a:gd name="T7" fmla="*/ 2147483647 h 897"/>
                        <a:gd name="T8" fmla="*/ 2147483647 w 798"/>
                        <a:gd name="T9" fmla="*/ 2147483647 h 897"/>
                        <a:gd name="T10" fmla="*/ 2147483647 w 798"/>
                        <a:gd name="T11" fmla="*/ 2147483647 h 897"/>
                        <a:gd name="T12" fmla="*/ 2147483647 w 798"/>
                        <a:gd name="T13" fmla="*/ 2147483647 h 897"/>
                        <a:gd name="T14" fmla="*/ 2147483647 w 798"/>
                        <a:gd name="T15" fmla="*/ 2147483647 h 897"/>
                        <a:gd name="T16" fmla="*/ 2147483647 w 798"/>
                        <a:gd name="T17" fmla="*/ 2147483647 h 897"/>
                        <a:gd name="T18" fmla="*/ 2147483647 w 798"/>
                        <a:gd name="T19" fmla="*/ 2147483647 h 897"/>
                        <a:gd name="T20" fmla="*/ 2147483647 w 798"/>
                        <a:gd name="T21" fmla="*/ 2147483647 h 897"/>
                        <a:gd name="T22" fmla="*/ 2147483647 w 798"/>
                        <a:gd name="T23" fmla="*/ 2147483647 h 897"/>
                        <a:gd name="T24" fmla="*/ 2147483647 w 798"/>
                        <a:gd name="T25" fmla="*/ 2147483647 h 897"/>
                        <a:gd name="T26" fmla="*/ 2147483647 w 798"/>
                        <a:gd name="T27" fmla="*/ 2147483647 h 897"/>
                        <a:gd name="T28" fmla="*/ 2147483647 w 798"/>
                        <a:gd name="T29" fmla="*/ 2147483647 h 897"/>
                        <a:gd name="T30" fmla="*/ 2147483647 w 798"/>
                        <a:gd name="T31" fmla="*/ 0 h 897"/>
                        <a:gd name="T32" fmla="*/ 2147483647 w 798"/>
                        <a:gd name="T33" fmla="*/ 2147483647 h 897"/>
                        <a:gd name="T34" fmla="*/ 2147483647 w 798"/>
                        <a:gd name="T35" fmla="*/ 2147483647 h 897"/>
                        <a:gd name="T36" fmla="*/ 2147483647 w 798"/>
                        <a:gd name="T37" fmla="*/ 2147483647 h 897"/>
                        <a:gd name="T38" fmla="*/ 2147483647 w 798"/>
                        <a:gd name="T39" fmla="*/ 2147483647 h 897"/>
                        <a:gd name="T40" fmla="*/ 2147483647 w 798"/>
                        <a:gd name="T41" fmla="*/ 2147483647 h 897"/>
                        <a:gd name="T42" fmla="*/ 2147483647 w 798"/>
                        <a:gd name="T43" fmla="*/ 2147483647 h 897"/>
                        <a:gd name="T44" fmla="*/ 2147483647 w 798"/>
                        <a:gd name="T45" fmla="*/ 2147483647 h 897"/>
                        <a:gd name="T46" fmla="*/ 2147483647 w 798"/>
                        <a:gd name="T47" fmla="*/ 2147483647 h 897"/>
                        <a:gd name="T48" fmla="*/ 2147483647 w 798"/>
                        <a:gd name="T49" fmla="*/ 2147483647 h 897"/>
                        <a:gd name="T50" fmla="*/ 2147483647 w 798"/>
                        <a:gd name="T51" fmla="*/ 2147483647 h 897"/>
                        <a:gd name="T52" fmla="*/ 2147483647 w 798"/>
                        <a:gd name="T53" fmla="*/ 2147483647 h 897"/>
                        <a:gd name="T54" fmla="*/ 2147483647 w 798"/>
                        <a:gd name="T55" fmla="*/ 2147483647 h 897"/>
                        <a:gd name="T56" fmla="*/ 2147483647 w 798"/>
                        <a:gd name="T57" fmla="*/ 2147483647 h 897"/>
                        <a:gd name="T58" fmla="*/ 2147483647 w 798"/>
                        <a:gd name="T59" fmla="*/ 2147483647 h 897"/>
                        <a:gd name="T60" fmla="*/ 2147483647 w 798"/>
                        <a:gd name="T61" fmla="*/ 2147483647 h 897"/>
                        <a:gd name="T62" fmla="*/ 2147483647 w 798"/>
                        <a:gd name="T63" fmla="*/ 2147483647 h 897"/>
                        <a:gd name="T64" fmla="*/ 2147483647 w 798"/>
                        <a:gd name="T65" fmla="*/ 2147483647 h 897"/>
                        <a:gd name="T66" fmla="*/ 2147483647 w 798"/>
                        <a:gd name="T67" fmla="*/ 2147483647 h 897"/>
                        <a:gd name="T68" fmla="*/ 2147483647 w 798"/>
                        <a:gd name="T69" fmla="*/ 2147483647 h 897"/>
                        <a:gd name="T70" fmla="*/ 2147483647 w 798"/>
                        <a:gd name="T71" fmla="*/ 2147483647 h 897"/>
                        <a:gd name="T72" fmla="*/ 2147483647 w 798"/>
                        <a:gd name="T73" fmla="*/ 2147483647 h 897"/>
                        <a:gd name="T74" fmla="*/ 2147483647 w 798"/>
                        <a:gd name="T75" fmla="*/ 2147483647 h 897"/>
                        <a:gd name="T76" fmla="*/ 2147483647 w 798"/>
                        <a:gd name="T77" fmla="*/ 2147483647 h 897"/>
                        <a:gd name="T78" fmla="*/ 2147483647 w 798"/>
                        <a:gd name="T79" fmla="*/ 2147483647 h 897"/>
                        <a:gd name="T80" fmla="*/ 2147483647 w 798"/>
                        <a:gd name="T81" fmla="*/ 2147483647 h 897"/>
                        <a:gd name="T82" fmla="*/ 2147483647 w 798"/>
                        <a:gd name="T83" fmla="*/ 2147483647 h 897"/>
                        <a:gd name="T84" fmla="*/ 2147483647 w 798"/>
                        <a:gd name="T85" fmla="*/ 2147483647 h 897"/>
                        <a:gd name="T86" fmla="*/ 2147483647 w 798"/>
                        <a:gd name="T87" fmla="*/ 2147483647 h 897"/>
                        <a:gd name="T88" fmla="*/ 2147483647 w 798"/>
                        <a:gd name="T89" fmla="*/ 2147483647 h 897"/>
                        <a:gd name="T90" fmla="*/ 2147483647 w 798"/>
                        <a:gd name="T91" fmla="*/ 2147483647 h 897"/>
                        <a:gd name="T92" fmla="*/ 2147483647 w 798"/>
                        <a:gd name="T93" fmla="*/ 2147483647 h 897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w 798"/>
                        <a:gd name="T142" fmla="*/ 0 h 897"/>
                        <a:gd name="T143" fmla="*/ 798 w 798"/>
                        <a:gd name="T144" fmla="*/ 897 h 897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T141" t="T142" r="T143" b="T144"/>
                      <a:pathLst>
                        <a:path w="798" h="897">
                          <a:moveTo>
                            <a:pt x="735" y="653"/>
                          </a:moveTo>
                          <a:lnTo>
                            <a:pt x="735" y="648"/>
                          </a:lnTo>
                          <a:lnTo>
                            <a:pt x="738" y="632"/>
                          </a:lnTo>
                          <a:lnTo>
                            <a:pt x="741" y="607"/>
                          </a:lnTo>
                          <a:lnTo>
                            <a:pt x="748" y="574"/>
                          </a:lnTo>
                          <a:lnTo>
                            <a:pt x="751" y="556"/>
                          </a:lnTo>
                          <a:lnTo>
                            <a:pt x="752" y="556"/>
                          </a:lnTo>
                          <a:lnTo>
                            <a:pt x="755" y="556"/>
                          </a:lnTo>
                          <a:lnTo>
                            <a:pt x="766" y="534"/>
                          </a:lnTo>
                          <a:lnTo>
                            <a:pt x="782" y="501"/>
                          </a:lnTo>
                          <a:lnTo>
                            <a:pt x="795" y="474"/>
                          </a:lnTo>
                          <a:lnTo>
                            <a:pt x="798" y="446"/>
                          </a:lnTo>
                          <a:lnTo>
                            <a:pt x="788" y="408"/>
                          </a:lnTo>
                          <a:lnTo>
                            <a:pt x="777" y="363"/>
                          </a:lnTo>
                          <a:lnTo>
                            <a:pt x="773" y="320"/>
                          </a:lnTo>
                          <a:lnTo>
                            <a:pt x="766" y="281"/>
                          </a:lnTo>
                          <a:lnTo>
                            <a:pt x="752" y="243"/>
                          </a:lnTo>
                          <a:lnTo>
                            <a:pt x="746" y="232"/>
                          </a:lnTo>
                          <a:lnTo>
                            <a:pt x="738" y="218"/>
                          </a:lnTo>
                          <a:lnTo>
                            <a:pt x="729" y="201"/>
                          </a:lnTo>
                          <a:lnTo>
                            <a:pt x="716" y="182"/>
                          </a:lnTo>
                          <a:lnTo>
                            <a:pt x="702" y="160"/>
                          </a:lnTo>
                          <a:lnTo>
                            <a:pt x="685" y="138"/>
                          </a:lnTo>
                          <a:lnTo>
                            <a:pt x="667" y="116"/>
                          </a:lnTo>
                          <a:lnTo>
                            <a:pt x="645" y="94"/>
                          </a:lnTo>
                          <a:lnTo>
                            <a:pt x="623" y="74"/>
                          </a:lnTo>
                          <a:lnTo>
                            <a:pt x="598" y="54"/>
                          </a:lnTo>
                          <a:lnTo>
                            <a:pt x="572" y="36"/>
                          </a:lnTo>
                          <a:lnTo>
                            <a:pt x="542" y="22"/>
                          </a:lnTo>
                          <a:lnTo>
                            <a:pt x="510" y="10"/>
                          </a:lnTo>
                          <a:lnTo>
                            <a:pt x="476" y="3"/>
                          </a:lnTo>
                          <a:lnTo>
                            <a:pt x="440" y="0"/>
                          </a:lnTo>
                          <a:lnTo>
                            <a:pt x="402" y="3"/>
                          </a:lnTo>
                          <a:lnTo>
                            <a:pt x="397" y="3"/>
                          </a:lnTo>
                          <a:lnTo>
                            <a:pt x="386" y="3"/>
                          </a:lnTo>
                          <a:lnTo>
                            <a:pt x="369" y="3"/>
                          </a:lnTo>
                          <a:lnTo>
                            <a:pt x="347" y="7"/>
                          </a:lnTo>
                          <a:lnTo>
                            <a:pt x="320" y="10"/>
                          </a:lnTo>
                          <a:lnTo>
                            <a:pt x="292" y="14"/>
                          </a:lnTo>
                          <a:lnTo>
                            <a:pt x="262" y="22"/>
                          </a:lnTo>
                          <a:lnTo>
                            <a:pt x="232" y="33"/>
                          </a:lnTo>
                          <a:lnTo>
                            <a:pt x="187" y="62"/>
                          </a:lnTo>
                          <a:lnTo>
                            <a:pt x="146" y="104"/>
                          </a:lnTo>
                          <a:lnTo>
                            <a:pt x="110" y="154"/>
                          </a:lnTo>
                          <a:lnTo>
                            <a:pt x="78" y="209"/>
                          </a:lnTo>
                          <a:lnTo>
                            <a:pt x="53" y="262"/>
                          </a:lnTo>
                          <a:lnTo>
                            <a:pt x="34" y="309"/>
                          </a:lnTo>
                          <a:lnTo>
                            <a:pt x="22" y="345"/>
                          </a:lnTo>
                          <a:lnTo>
                            <a:pt x="17" y="364"/>
                          </a:lnTo>
                          <a:lnTo>
                            <a:pt x="12" y="403"/>
                          </a:lnTo>
                          <a:lnTo>
                            <a:pt x="6" y="450"/>
                          </a:lnTo>
                          <a:lnTo>
                            <a:pt x="1" y="493"/>
                          </a:lnTo>
                          <a:lnTo>
                            <a:pt x="0" y="519"/>
                          </a:lnTo>
                          <a:lnTo>
                            <a:pt x="3" y="562"/>
                          </a:lnTo>
                          <a:lnTo>
                            <a:pt x="11" y="637"/>
                          </a:lnTo>
                          <a:lnTo>
                            <a:pt x="25" y="712"/>
                          </a:lnTo>
                          <a:lnTo>
                            <a:pt x="40" y="759"/>
                          </a:lnTo>
                          <a:lnTo>
                            <a:pt x="55" y="785"/>
                          </a:lnTo>
                          <a:lnTo>
                            <a:pt x="66" y="813"/>
                          </a:lnTo>
                          <a:lnTo>
                            <a:pt x="70" y="838"/>
                          </a:lnTo>
                          <a:lnTo>
                            <a:pt x="67" y="855"/>
                          </a:lnTo>
                          <a:lnTo>
                            <a:pt x="61" y="866"/>
                          </a:lnTo>
                          <a:lnTo>
                            <a:pt x="58" y="877"/>
                          </a:lnTo>
                          <a:lnTo>
                            <a:pt x="55" y="886"/>
                          </a:lnTo>
                          <a:lnTo>
                            <a:pt x="55" y="890"/>
                          </a:lnTo>
                          <a:lnTo>
                            <a:pt x="62" y="886"/>
                          </a:lnTo>
                          <a:lnTo>
                            <a:pt x="78" y="877"/>
                          </a:lnTo>
                          <a:lnTo>
                            <a:pt x="92" y="860"/>
                          </a:lnTo>
                          <a:lnTo>
                            <a:pt x="100" y="838"/>
                          </a:lnTo>
                          <a:lnTo>
                            <a:pt x="100" y="817"/>
                          </a:lnTo>
                          <a:lnTo>
                            <a:pt x="100" y="808"/>
                          </a:lnTo>
                          <a:lnTo>
                            <a:pt x="100" y="803"/>
                          </a:lnTo>
                          <a:lnTo>
                            <a:pt x="127" y="855"/>
                          </a:lnTo>
                          <a:lnTo>
                            <a:pt x="130" y="861"/>
                          </a:lnTo>
                          <a:lnTo>
                            <a:pt x="136" y="874"/>
                          </a:lnTo>
                          <a:lnTo>
                            <a:pt x="147" y="888"/>
                          </a:lnTo>
                          <a:lnTo>
                            <a:pt x="161" y="897"/>
                          </a:lnTo>
                          <a:lnTo>
                            <a:pt x="171" y="896"/>
                          </a:lnTo>
                          <a:lnTo>
                            <a:pt x="190" y="888"/>
                          </a:lnTo>
                          <a:lnTo>
                            <a:pt x="220" y="877"/>
                          </a:lnTo>
                          <a:lnTo>
                            <a:pt x="257" y="861"/>
                          </a:lnTo>
                          <a:lnTo>
                            <a:pt x="301" y="843"/>
                          </a:lnTo>
                          <a:lnTo>
                            <a:pt x="348" y="822"/>
                          </a:lnTo>
                          <a:lnTo>
                            <a:pt x="400" y="800"/>
                          </a:lnTo>
                          <a:lnTo>
                            <a:pt x="454" y="777"/>
                          </a:lnTo>
                          <a:lnTo>
                            <a:pt x="506" y="753"/>
                          </a:lnTo>
                          <a:lnTo>
                            <a:pt x="557" y="731"/>
                          </a:lnTo>
                          <a:lnTo>
                            <a:pt x="605" y="711"/>
                          </a:lnTo>
                          <a:lnTo>
                            <a:pt x="647" y="692"/>
                          </a:lnTo>
                          <a:lnTo>
                            <a:pt x="683" y="676"/>
                          </a:lnTo>
                          <a:lnTo>
                            <a:pt x="711" y="664"/>
                          </a:lnTo>
                          <a:lnTo>
                            <a:pt x="729" y="656"/>
                          </a:lnTo>
                          <a:lnTo>
                            <a:pt x="735" y="65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1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4139667" y="2167390"/>
                      <a:ext cx="1302165" cy="467816"/>
                    </a:xfrm>
                    <a:custGeom>
                      <a:avLst/>
                      <a:gdLst>
                        <a:gd name="T0" fmla="*/ 2147483647 w 709"/>
                        <a:gd name="T1" fmla="*/ 2147483647 h 253"/>
                        <a:gd name="T2" fmla="*/ 2147483647 w 709"/>
                        <a:gd name="T3" fmla="*/ 2147483647 h 253"/>
                        <a:gd name="T4" fmla="*/ 2147483647 w 709"/>
                        <a:gd name="T5" fmla="*/ 2147483647 h 253"/>
                        <a:gd name="T6" fmla="*/ 2147483647 w 709"/>
                        <a:gd name="T7" fmla="*/ 2147483647 h 253"/>
                        <a:gd name="T8" fmla="*/ 2147483647 w 709"/>
                        <a:gd name="T9" fmla="*/ 2147483647 h 253"/>
                        <a:gd name="T10" fmla="*/ 2147483647 w 709"/>
                        <a:gd name="T11" fmla="*/ 2147483647 h 253"/>
                        <a:gd name="T12" fmla="*/ 2147483647 w 709"/>
                        <a:gd name="T13" fmla="*/ 2147483647 h 253"/>
                        <a:gd name="T14" fmla="*/ 2147483647 w 709"/>
                        <a:gd name="T15" fmla="*/ 2147483647 h 253"/>
                        <a:gd name="T16" fmla="*/ 2147483647 w 709"/>
                        <a:gd name="T17" fmla="*/ 2147483647 h 253"/>
                        <a:gd name="T18" fmla="*/ 2147483647 w 709"/>
                        <a:gd name="T19" fmla="*/ 2147483647 h 253"/>
                        <a:gd name="T20" fmla="*/ 2147483647 w 709"/>
                        <a:gd name="T21" fmla="*/ 2147483647 h 253"/>
                        <a:gd name="T22" fmla="*/ 2147483647 w 709"/>
                        <a:gd name="T23" fmla="*/ 2147483647 h 253"/>
                        <a:gd name="T24" fmla="*/ 2147483647 w 709"/>
                        <a:gd name="T25" fmla="*/ 2147483647 h 253"/>
                        <a:gd name="T26" fmla="*/ 2147483647 w 709"/>
                        <a:gd name="T27" fmla="*/ 2147483647 h 253"/>
                        <a:gd name="T28" fmla="*/ 2147483647 w 709"/>
                        <a:gd name="T29" fmla="*/ 2147483647 h 253"/>
                        <a:gd name="T30" fmla="*/ 2147483647 w 709"/>
                        <a:gd name="T31" fmla="*/ 2147483647 h 253"/>
                        <a:gd name="T32" fmla="*/ 2147483647 w 709"/>
                        <a:gd name="T33" fmla="*/ 2147483647 h 253"/>
                        <a:gd name="T34" fmla="*/ 2147483647 w 709"/>
                        <a:gd name="T35" fmla="*/ 2147483647 h 253"/>
                        <a:gd name="T36" fmla="*/ 2147483647 w 709"/>
                        <a:gd name="T37" fmla="*/ 2147483647 h 253"/>
                        <a:gd name="T38" fmla="*/ 2147483647 w 709"/>
                        <a:gd name="T39" fmla="*/ 2147483647 h 253"/>
                        <a:gd name="T40" fmla="*/ 2147483647 w 709"/>
                        <a:gd name="T41" fmla="*/ 2147483647 h 253"/>
                        <a:gd name="T42" fmla="*/ 2147483647 w 709"/>
                        <a:gd name="T43" fmla="*/ 2147483647 h 253"/>
                        <a:gd name="T44" fmla="*/ 2147483647 w 709"/>
                        <a:gd name="T45" fmla="*/ 2147483647 h 253"/>
                        <a:gd name="T46" fmla="*/ 2147483647 w 709"/>
                        <a:gd name="T47" fmla="*/ 2147483647 h 253"/>
                        <a:gd name="T48" fmla="*/ 2147483647 w 709"/>
                        <a:gd name="T49" fmla="*/ 2147483647 h 253"/>
                        <a:gd name="T50" fmla="*/ 2147483647 w 709"/>
                        <a:gd name="T51" fmla="*/ 0 h 253"/>
                        <a:gd name="T52" fmla="*/ 2147483647 w 709"/>
                        <a:gd name="T53" fmla="*/ 2147483647 h 253"/>
                        <a:gd name="T54" fmla="*/ 2147483647 w 709"/>
                        <a:gd name="T55" fmla="*/ 2147483647 h 253"/>
                        <a:gd name="T56" fmla="*/ 2147483647 w 709"/>
                        <a:gd name="T57" fmla="*/ 2147483647 h 253"/>
                        <a:gd name="T58" fmla="*/ 2147483647 w 709"/>
                        <a:gd name="T59" fmla="*/ 2147483647 h 253"/>
                        <a:gd name="T60" fmla="*/ 2147483647 w 709"/>
                        <a:gd name="T61" fmla="*/ 2147483647 h 253"/>
                        <a:gd name="T62" fmla="*/ 2147483647 w 709"/>
                        <a:gd name="T63" fmla="*/ 2147483647 h 253"/>
                        <a:gd name="T64" fmla="*/ 2147483647 w 709"/>
                        <a:gd name="T65" fmla="*/ 2147483647 h 25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709"/>
                        <a:gd name="T100" fmla="*/ 0 h 253"/>
                        <a:gd name="T101" fmla="*/ 709 w 709"/>
                        <a:gd name="T102" fmla="*/ 253 h 253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709" h="253">
                          <a:moveTo>
                            <a:pt x="0" y="221"/>
                          </a:moveTo>
                          <a:lnTo>
                            <a:pt x="6" y="225"/>
                          </a:lnTo>
                          <a:lnTo>
                            <a:pt x="8" y="221"/>
                          </a:lnTo>
                          <a:lnTo>
                            <a:pt x="11" y="214"/>
                          </a:lnTo>
                          <a:lnTo>
                            <a:pt x="19" y="203"/>
                          </a:lnTo>
                          <a:lnTo>
                            <a:pt x="28" y="187"/>
                          </a:lnTo>
                          <a:lnTo>
                            <a:pt x="41" y="170"/>
                          </a:lnTo>
                          <a:lnTo>
                            <a:pt x="57" y="149"/>
                          </a:lnTo>
                          <a:lnTo>
                            <a:pt x="75" y="129"/>
                          </a:lnTo>
                          <a:lnTo>
                            <a:pt x="97" y="107"/>
                          </a:lnTo>
                          <a:lnTo>
                            <a:pt x="123" y="87"/>
                          </a:lnTo>
                          <a:lnTo>
                            <a:pt x="149" y="66"/>
                          </a:lnTo>
                          <a:lnTo>
                            <a:pt x="181" y="49"/>
                          </a:lnTo>
                          <a:lnTo>
                            <a:pt x="215" y="33"/>
                          </a:lnTo>
                          <a:lnTo>
                            <a:pt x="253" y="21"/>
                          </a:lnTo>
                          <a:lnTo>
                            <a:pt x="295" y="13"/>
                          </a:lnTo>
                          <a:lnTo>
                            <a:pt x="339" y="8"/>
                          </a:lnTo>
                          <a:lnTo>
                            <a:pt x="388" y="10"/>
                          </a:lnTo>
                          <a:lnTo>
                            <a:pt x="391" y="10"/>
                          </a:lnTo>
                          <a:lnTo>
                            <a:pt x="399" y="11"/>
                          </a:lnTo>
                          <a:lnTo>
                            <a:pt x="412" y="11"/>
                          </a:lnTo>
                          <a:lnTo>
                            <a:pt x="427" y="14"/>
                          </a:lnTo>
                          <a:lnTo>
                            <a:pt x="446" y="19"/>
                          </a:lnTo>
                          <a:lnTo>
                            <a:pt x="468" y="24"/>
                          </a:lnTo>
                          <a:lnTo>
                            <a:pt x="492" y="33"/>
                          </a:lnTo>
                          <a:lnTo>
                            <a:pt x="517" y="43"/>
                          </a:lnTo>
                          <a:lnTo>
                            <a:pt x="544" y="57"/>
                          </a:lnTo>
                          <a:lnTo>
                            <a:pt x="569" y="72"/>
                          </a:lnTo>
                          <a:lnTo>
                            <a:pt x="596" y="93"/>
                          </a:lnTo>
                          <a:lnTo>
                            <a:pt x="621" y="115"/>
                          </a:lnTo>
                          <a:lnTo>
                            <a:pt x="644" y="143"/>
                          </a:lnTo>
                          <a:lnTo>
                            <a:pt x="666" y="174"/>
                          </a:lnTo>
                          <a:lnTo>
                            <a:pt x="687" y="212"/>
                          </a:lnTo>
                          <a:lnTo>
                            <a:pt x="702" y="253"/>
                          </a:lnTo>
                          <a:lnTo>
                            <a:pt x="709" y="251"/>
                          </a:lnTo>
                          <a:lnTo>
                            <a:pt x="691" y="209"/>
                          </a:lnTo>
                          <a:lnTo>
                            <a:pt x="673" y="171"/>
                          </a:lnTo>
                          <a:lnTo>
                            <a:pt x="651" y="140"/>
                          </a:lnTo>
                          <a:lnTo>
                            <a:pt x="625" y="112"/>
                          </a:lnTo>
                          <a:lnTo>
                            <a:pt x="600" y="87"/>
                          </a:lnTo>
                          <a:lnTo>
                            <a:pt x="574" y="66"/>
                          </a:lnTo>
                          <a:lnTo>
                            <a:pt x="547" y="50"/>
                          </a:lnTo>
                          <a:lnTo>
                            <a:pt x="520" y="36"/>
                          </a:lnTo>
                          <a:lnTo>
                            <a:pt x="493" y="25"/>
                          </a:lnTo>
                          <a:lnTo>
                            <a:pt x="470" y="17"/>
                          </a:lnTo>
                          <a:lnTo>
                            <a:pt x="448" y="11"/>
                          </a:lnTo>
                          <a:lnTo>
                            <a:pt x="427" y="7"/>
                          </a:lnTo>
                          <a:lnTo>
                            <a:pt x="412" y="5"/>
                          </a:lnTo>
                          <a:lnTo>
                            <a:pt x="399" y="3"/>
                          </a:lnTo>
                          <a:lnTo>
                            <a:pt x="391" y="2"/>
                          </a:lnTo>
                          <a:lnTo>
                            <a:pt x="388" y="2"/>
                          </a:lnTo>
                          <a:lnTo>
                            <a:pt x="339" y="0"/>
                          </a:lnTo>
                          <a:lnTo>
                            <a:pt x="294" y="5"/>
                          </a:lnTo>
                          <a:lnTo>
                            <a:pt x="251" y="14"/>
                          </a:lnTo>
                          <a:lnTo>
                            <a:pt x="214" y="27"/>
                          </a:lnTo>
                          <a:lnTo>
                            <a:pt x="178" y="43"/>
                          </a:lnTo>
                          <a:lnTo>
                            <a:pt x="146" y="61"/>
                          </a:lnTo>
                          <a:lnTo>
                            <a:pt x="118" y="82"/>
                          </a:lnTo>
                          <a:lnTo>
                            <a:pt x="93" y="102"/>
                          </a:lnTo>
                          <a:lnTo>
                            <a:pt x="71" y="124"/>
                          </a:lnTo>
                          <a:lnTo>
                            <a:pt x="52" y="146"/>
                          </a:lnTo>
                          <a:lnTo>
                            <a:pt x="36" y="165"/>
                          </a:lnTo>
                          <a:lnTo>
                            <a:pt x="24" y="184"/>
                          </a:lnTo>
                          <a:lnTo>
                            <a:pt x="13" y="199"/>
                          </a:lnTo>
                          <a:lnTo>
                            <a:pt x="6" y="210"/>
                          </a:lnTo>
                          <a:lnTo>
                            <a:pt x="2" y="218"/>
                          </a:lnTo>
                          <a:lnTo>
                            <a:pt x="0" y="221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0" name="Freeform 12"/>
                    <p:cNvSpPr>
                      <a:spLocks/>
                    </p:cNvSpPr>
                    <p:nvPr/>
                  </p:nvSpPr>
                  <p:spPr bwMode="auto">
                    <a:xfrm>
                      <a:off x="4151093" y="3251350"/>
                      <a:ext cx="182760" cy="559090"/>
                    </a:xfrm>
                    <a:custGeom>
                      <a:avLst/>
                      <a:gdLst>
                        <a:gd name="T0" fmla="*/ 2147483647 w 102"/>
                        <a:gd name="T1" fmla="*/ 2147483647 h 301"/>
                        <a:gd name="T2" fmla="*/ 2147483647 w 102"/>
                        <a:gd name="T3" fmla="*/ 2147483647 h 301"/>
                        <a:gd name="T4" fmla="*/ 2147483647 w 102"/>
                        <a:gd name="T5" fmla="*/ 2147483647 h 301"/>
                        <a:gd name="T6" fmla="*/ 2147483647 w 102"/>
                        <a:gd name="T7" fmla="*/ 2147483647 h 301"/>
                        <a:gd name="T8" fmla="*/ 2147483647 w 102"/>
                        <a:gd name="T9" fmla="*/ 2147483647 h 301"/>
                        <a:gd name="T10" fmla="*/ 2147483647 w 102"/>
                        <a:gd name="T11" fmla="*/ 2147483647 h 301"/>
                        <a:gd name="T12" fmla="*/ 2147483647 w 102"/>
                        <a:gd name="T13" fmla="*/ 2147483647 h 301"/>
                        <a:gd name="T14" fmla="*/ 2147483647 w 102"/>
                        <a:gd name="T15" fmla="*/ 2147483647 h 301"/>
                        <a:gd name="T16" fmla="*/ 2147483647 w 102"/>
                        <a:gd name="T17" fmla="*/ 2147483647 h 301"/>
                        <a:gd name="T18" fmla="*/ 2147483647 w 102"/>
                        <a:gd name="T19" fmla="*/ 2147483647 h 301"/>
                        <a:gd name="T20" fmla="*/ 2147483647 w 102"/>
                        <a:gd name="T21" fmla="*/ 2147483647 h 301"/>
                        <a:gd name="T22" fmla="*/ 2147483647 w 102"/>
                        <a:gd name="T23" fmla="*/ 2147483647 h 301"/>
                        <a:gd name="T24" fmla="*/ 2147483647 w 102"/>
                        <a:gd name="T25" fmla="*/ 2147483647 h 301"/>
                        <a:gd name="T26" fmla="*/ 2147483647 w 102"/>
                        <a:gd name="T27" fmla="*/ 2147483647 h 301"/>
                        <a:gd name="T28" fmla="*/ 2147483647 w 102"/>
                        <a:gd name="T29" fmla="*/ 2147483647 h 301"/>
                        <a:gd name="T30" fmla="*/ 2147483647 w 102"/>
                        <a:gd name="T31" fmla="*/ 2147483647 h 301"/>
                        <a:gd name="T32" fmla="*/ 2147483647 w 102"/>
                        <a:gd name="T33" fmla="*/ 2147483647 h 301"/>
                        <a:gd name="T34" fmla="*/ 2147483647 w 102"/>
                        <a:gd name="T35" fmla="*/ 2147483647 h 301"/>
                        <a:gd name="T36" fmla="*/ 2147483647 w 102"/>
                        <a:gd name="T37" fmla="*/ 2147483647 h 301"/>
                        <a:gd name="T38" fmla="*/ 2147483647 w 102"/>
                        <a:gd name="T39" fmla="*/ 2147483647 h 301"/>
                        <a:gd name="T40" fmla="*/ 2147483647 w 102"/>
                        <a:gd name="T41" fmla="*/ 2147483647 h 301"/>
                        <a:gd name="T42" fmla="*/ 2147483647 w 102"/>
                        <a:gd name="T43" fmla="*/ 2147483647 h 301"/>
                        <a:gd name="T44" fmla="*/ 2147483647 w 102"/>
                        <a:gd name="T45" fmla="*/ 0 h 301"/>
                        <a:gd name="T46" fmla="*/ 2147483647 w 102"/>
                        <a:gd name="T47" fmla="*/ 2147483647 h 301"/>
                        <a:gd name="T48" fmla="*/ 0 w 102"/>
                        <a:gd name="T49" fmla="*/ 2147483647 h 301"/>
                        <a:gd name="T50" fmla="*/ 2147483647 w 102"/>
                        <a:gd name="T51" fmla="*/ 2147483647 h 301"/>
                        <a:gd name="T52" fmla="*/ 2147483647 w 102"/>
                        <a:gd name="T53" fmla="*/ 2147483647 h 30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02"/>
                        <a:gd name="T82" fmla="*/ 0 h 301"/>
                        <a:gd name="T83" fmla="*/ 102 w 102"/>
                        <a:gd name="T84" fmla="*/ 301 h 30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02" h="301">
                          <a:moveTo>
                            <a:pt x="16" y="92"/>
                          </a:moveTo>
                          <a:lnTo>
                            <a:pt x="24" y="114"/>
                          </a:lnTo>
                          <a:lnTo>
                            <a:pt x="33" y="136"/>
                          </a:lnTo>
                          <a:lnTo>
                            <a:pt x="43" y="158"/>
                          </a:lnTo>
                          <a:lnTo>
                            <a:pt x="54" y="180"/>
                          </a:lnTo>
                          <a:lnTo>
                            <a:pt x="69" y="211"/>
                          </a:lnTo>
                          <a:lnTo>
                            <a:pt x="84" y="243"/>
                          </a:lnTo>
                          <a:lnTo>
                            <a:pt x="93" y="272"/>
                          </a:lnTo>
                          <a:lnTo>
                            <a:pt x="96" y="301"/>
                          </a:lnTo>
                          <a:lnTo>
                            <a:pt x="102" y="301"/>
                          </a:lnTo>
                          <a:lnTo>
                            <a:pt x="99" y="271"/>
                          </a:lnTo>
                          <a:lnTo>
                            <a:pt x="90" y="241"/>
                          </a:lnTo>
                          <a:lnTo>
                            <a:pt x="76" y="210"/>
                          </a:lnTo>
                          <a:lnTo>
                            <a:pt x="60" y="177"/>
                          </a:lnTo>
                          <a:lnTo>
                            <a:pt x="49" y="155"/>
                          </a:lnTo>
                          <a:lnTo>
                            <a:pt x="40" y="134"/>
                          </a:lnTo>
                          <a:lnTo>
                            <a:pt x="30" y="112"/>
                          </a:lnTo>
                          <a:lnTo>
                            <a:pt x="22" y="90"/>
                          </a:lnTo>
                          <a:lnTo>
                            <a:pt x="11" y="47"/>
                          </a:lnTo>
                          <a:lnTo>
                            <a:pt x="7" y="20"/>
                          </a:lnTo>
                          <a:lnTo>
                            <a:pt x="7" y="6"/>
                          </a:lnTo>
                          <a:lnTo>
                            <a:pt x="8" y="3"/>
                          </a:lnTo>
                          <a:lnTo>
                            <a:pt x="3" y="0"/>
                          </a:lnTo>
                          <a:lnTo>
                            <a:pt x="2" y="4"/>
                          </a:lnTo>
                          <a:lnTo>
                            <a:pt x="0" y="18"/>
                          </a:lnTo>
                          <a:lnTo>
                            <a:pt x="3" y="47"/>
                          </a:lnTo>
                          <a:lnTo>
                            <a:pt x="16" y="92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1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5316188" y="2566746"/>
                      <a:ext cx="331249" cy="764471"/>
                    </a:xfrm>
                    <a:custGeom>
                      <a:avLst/>
                      <a:gdLst>
                        <a:gd name="T0" fmla="*/ 131768 w 181"/>
                        <a:gd name="T1" fmla="*/ 403522 h 413"/>
                        <a:gd name="T2" fmla="*/ 135428 w 181"/>
                        <a:gd name="T3" fmla="*/ 396118 h 413"/>
                        <a:gd name="T4" fmla="*/ 139088 w 181"/>
                        <a:gd name="T5" fmla="*/ 375757 h 413"/>
                        <a:gd name="T6" fmla="*/ 144578 w 181"/>
                        <a:gd name="T7" fmla="*/ 342439 h 413"/>
                        <a:gd name="T8" fmla="*/ 146408 w 181"/>
                        <a:gd name="T9" fmla="*/ 296163 h 413"/>
                        <a:gd name="T10" fmla="*/ 144578 w 181"/>
                        <a:gd name="T11" fmla="*/ 244335 h 413"/>
                        <a:gd name="T12" fmla="*/ 131768 w 181"/>
                        <a:gd name="T13" fmla="*/ 179549 h 413"/>
                        <a:gd name="T14" fmla="*/ 111636 w 181"/>
                        <a:gd name="T15" fmla="*/ 111061 h 413"/>
                        <a:gd name="T16" fmla="*/ 80525 w 181"/>
                        <a:gd name="T17" fmla="*/ 35169 h 413"/>
                        <a:gd name="T18" fmla="*/ 120787 w 181"/>
                        <a:gd name="T19" fmla="*/ 0 h 413"/>
                        <a:gd name="T20" fmla="*/ 126277 w 181"/>
                        <a:gd name="T21" fmla="*/ 9255 h 413"/>
                        <a:gd name="T22" fmla="*/ 140918 w 181"/>
                        <a:gd name="T23" fmla="*/ 38871 h 413"/>
                        <a:gd name="T24" fmla="*/ 161049 w 181"/>
                        <a:gd name="T25" fmla="*/ 86998 h 413"/>
                        <a:gd name="T26" fmla="*/ 184841 w 181"/>
                        <a:gd name="T27" fmla="*/ 151784 h 413"/>
                        <a:gd name="T28" fmla="*/ 204972 w 181"/>
                        <a:gd name="T29" fmla="*/ 235079 h 413"/>
                        <a:gd name="T30" fmla="*/ 219613 w 181"/>
                        <a:gd name="T31" fmla="*/ 336886 h 413"/>
                        <a:gd name="T32" fmla="*/ 225103 w 181"/>
                        <a:gd name="T33" fmla="*/ 453500 h 413"/>
                        <a:gd name="T34" fmla="*/ 215952 w 181"/>
                        <a:gd name="T35" fmla="*/ 583071 h 413"/>
                        <a:gd name="T36" fmla="*/ 307458 w 181"/>
                        <a:gd name="T37" fmla="*/ 592326 h 413"/>
                        <a:gd name="T38" fmla="*/ 312948 w 181"/>
                        <a:gd name="T39" fmla="*/ 603432 h 413"/>
                        <a:gd name="T40" fmla="*/ 325759 w 181"/>
                        <a:gd name="T41" fmla="*/ 633049 h 413"/>
                        <a:gd name="T42" fmla="*/ 331249 w 181"/>
                        <a:gd name="T43" fmla="*/ 671920 h 413"/>
                        <a:gd name="T44" fmla="*/ 316608 w 181"/>
                        <a:gd name="T45" fmla="*/ 718196 h 413"/>
                        <a:gd name="T46" fmla="*/ 106146 w 181"/>
                        <a:gd name="T47" fmla="*/ 744110 h 413"/>
                        <a:gd name="T48" fmla="*/ 104316 w 181"/>
                        <a:gd name="T49" fmla="*/ 745961 h 413"/>
                        <a:gd name="T50" fmla="*/ 100656 w 181"/>
                        <a:gd name="T51" fmla="*/ 749663 h 413"/>
                        <a:gd name="T52" fmla="*/ 91505 w 181"/>
                        <a:gd name="T53" fmla="*/ 755216 h 413"/>
                        <a:gd name="T54" fmla="*/ 80525 w 181"/>
                        <a:gd name="T55" fmla="*/ 760769 h 413"/>
                        <a:gd name="T56" fmla="*/ 65884 w 181"/>
                        <a:gd name="T57" fmla="*/ 764471 h 413"/>
                        <a:gd name="T58" fmla="*/ 49413 w 181"/>
                        <a:gd name="T59" fmla="*/ 758918 h 413"/>
                        <a:gd name="T60" fmla="*/ 25621 w 181"/>
                        <a:gd name="T61" fmla="*/ 749663 h 413"/>
                        <a:gd name="T62" fmla="*/ 0 w 181"/>
                        <a:gd name="T63" fmla="*/ 729302 h 413"/>
                        <a:gd name="T64" fmla="*/ 3660 w 181"/>
                        <a:gd name="T65" fmla="*/ 684877 h 413"/>
                        <a:gd name="T66" fmla="*/ 9151 w 181"/>
                        <a:gd name="T67" fmla="*/ 590475 h 413"/>
                        <a:gd name="T68" fmla="*/ 10981 w 181"/>
                        <a:gd name="T69" fmla="*/ 479414 h 413"/>
                        <a:gd name="T70" fmla="*/ 10981 w 181"/>
                        <a:gd name="T71" fmla="*/ 403522 h 413"/>
                        <a:gd name="T72" fmla="*/ 131768 w 181"/>
                        <a:gd name="T73" fmla="*/ 403522 h 413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81" h="413">
                          <a:moveTo>
                            <a:pt x="72" y="218"/>
                          </a:moveTo>
                          <a:lnTo>
                            <a:pt x="74" y="214"/>
                          </a:lnTo>
                          <a:lnTo>
                            <a:pt x="76" y="203"/>
                          </a:lnTo>
                          <a:lnTo>
                            <a:pt x="79" y="185"/>
                          </a:lnTo>
                          <a:lnTo>
                            <a:pt x="80" y="160"/>
                          </a:lnTo>
                          <a:lnTo>
                            <a:pt x="79" y="132"/>
                          </a:lnTo>
                          <a:lnTo>
                            <a:pt x="72" y="97"/>
                          </a:lnTo>
                          <a:lnTo>
                            <a:pt x="61" y="60"/>
                          </a:lnTo>
                          <a:lnTo>
                            <a:pt x="44" y="19"/>
                          </a:lnTo>
                          <a:lnTo>
                            <a:pt x="66" y="0"/>
                          </a:lnTo>
                          <a:lnTo>
                            <a:pt x="69" y="5"/>
                          </a:lnTo>
                          <a:lnTo>
                            <a:pt x="77" y="21"/>
                          </a:lnTo>
                          <a:lnTo>
                            <a:pt x="88" y="47"/>
                          </a:lnTo>
                          <a:lnTo>
                            <a:pt x="101" y="82"/>
                          </a:lnTo>
                          <a:lnTo>
                            <a:pt x="112" y="127"/>
                          </a:lnTo>
                          <a:lnTo>
                            <a:pt x="120" y="182"/>
                          </a:lnTo>
                          <a:lnTo>
                            <a:pt x="123" y="245"/>
                          </a:lnTo>
                          <a:lnTo>
                            <a:pt x="118" y="315"/>
                          </a:lnTo>
                          <a:lnTo>
                            <a:pt x="168" y="320"/>
                          </a:lnTo>
                          <a:lnTo>
                            <a:pt x="171" y="326"/>
                          </a:lnTo>
                          <a:lnTo>
                            <a:pt x="178" y="342"/>
                          </a:lnTo>
                          <a:lnTo>
                            <a:pt x="181" y="363"/>
                          </a:lnTo>
                          <a:lnTo>
                            <a:pt x="173" y="388"/>
                          </a:lnTo>
                          <a:lnTo>
                            <a:pt x="58" y="402"/>
                          </a:lnTo>
                          <a:lnTo>
                            <a:pt x="57" y="403"/>
                          </a:lnTo>
                          <a:lnTo>
                            <a:pt x="55" y="405"/>
                          </a:lnTo>
                          <a:lnTo>
                            <a:pt x="50" y="408"/>
                          </a:lnTo>
                          <a:lnTo>
                            <a:pt x="44" y="411"/>
                          </a:lnTo>
                          <a:lnTo>
                            <a:pt x="36" y="413"/>
                          </a:lnTo>
                          <a:lnTo>
                            <a:pt x="27" y="410"/>
                          </a:lnTo>
                          <a:lnTo>
                            <a:pt x="14" y="405"/>
                          </a:lnTo>
                          <a:lnTo>
                            <a:pt x="0" y="394"/>
                          </a:lnTo>
                          <a:lnTo>
                            <a:pt x="2" y="370"/>
                          </a:lnTo>
                          <a:lnTo>
                            <a:pt x="5" y="319"/>
                          </a:lnTo>
                          <a:lnTo>
                            <a:pt x="6" y="259"/>
                          </a:lnTo>
                          <a:lnTo>
                            <a:pt x="6" y="218"/>
                          </a:lnTo>
                          <a:lnTo>
                            <a:pt x="72" y="218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4274AF"/>
                        </a:gs>
                        <a:gs pos="45000">
                          <a:srgbClr val="4A452A"/>
                        </a:gs>
                        <a:gs pos="58000">
                          <a:srgbClr val="1E1C11"/>
                        </a:gs>
                        <a:gs pos="100000">
                          <a:srgbClr val="1E1C11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grpSp>
                  <p:nvGrpSpPr>
                    <p:cNvPr id="11" name="Gruppe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116906" y="2417053"/>
                      <a:ext cx="1257276" cy="2587566"/>
                      <a:chOff x="4295775" y="1717675"/>
                      <a:chExt cx="1087438" cy="2238376"/>
                    </a:xfrm>
                  </p:grpSpPr>
                  <p:sp>
                    <p:nvSpPr>
                      <p:cNvPr id="8326" name="Freeform 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83414" y="2577568"/>
                        <a:ext cx="701443" cy="1381840"/>
                      </a:xfrm>
                      <a:custGeom>
                        <a:avLst/>
                        <a:gdLst>
                          <a:gd name="T0" fmla="*/ 2147483647 w 443"/>
                          <a:gd name="T1" fmla="*/ 2147483647 h 871"/>
                          <a:gd name="T2" fmla="*/ 2147483647 w 443"/>
                          <a:gd name="T3" fmla="*/ 2147483647 h 871"/>
                          <a:gd name="T4" fmla="*/ 2147483647 w 443"/>
                          <a:gd name="T5" fmla="*/ 2147483647 h 871"/>
                          <a:gd name="T6" fmla="*/ 2147483647 w 443"/>
                          <a:gd name="T7" fmla="*/ 2147483647 h 871"/>
                          <a:gd name="T8" fmla="*/ 2147483647 w 443"/>
                          <a:gd name="T9" fmla="*/ 2147483647 h 871"/>
                          <a:gd name="T10" fmla="*/ 2147483647 w 443"/>
                          <a:gd name="T11" fmla="*/ 2147483647 h 871"/>
                          <a:gd name="T12" fmla="*/ 2147483647 w 443"/>
                          <a:gd name="T13" fmla="*/ 2147483647 h 871"/>
                          <a:gd name="T14" fmla="*/ 2147483647 w 443"/>
                          <a:gd name="T15" fmla="*/ 2147483647 h 871"/>
                          <a:gd name="T16" fmla="*/ 2147483647 w 443"/>
                          <a:gd name="T17" fmla="*/ 2147483647 h 871"/>
                          <a:gd name="T18" fmla="*/ 2147483647 w 443"/>
                          <a:gd name="T19" fmla="*/ 2147483647 h 871"/>
                          <a:gd name="T20" fmla="*/ 2147483647 w 443"/>
                          <a:gd name="T21" fmla="*/ 2147483647 h 871"/>
                          <a:gd name="T22" fmla="*/ 2147483647 w 443"/>
                          <a:gd name="T23" fmla="*/ 2147483647 h 871"/>
                          <a:gd name="T24" fmla="*/ 2147483647 w 443"/>
                          <a:gd name="T25" fmla="*/ 2147483647 h 871"/>
                          <a:gd name="T26" fmla="*/ 2147483647 w 443"/>
                          <a:gd name="T27" fmla="*/ 2147483647 h 871"/>
                          <a:gd name="T28" fmla="*/ 2147483647 w 443"/>
                          <a:gd name="T29" fmla="*/ 2147483647 h 871"/>
                          <a:gd name="T30" fmla="*/ 2147483647 w 443"/>
                          <a:gd name="T31" fmla="*/ 2147483647 h 871"/>
                          <a:gd name="T32" fmla="*/ 2147483647 w 443"/>
                          <a:gd name="T33" fmla="*/ 2147483647 h 871"/>
                          <a:gd name="T34" fmla="*/ 2147483647 w 443"/>
                          <a:gd name="T35" fmla="*/ 2147483647 h 871"/>
                          <a:gd name="T36" fmla="*/ 2147483647 w 443"/>
                          <a:gd name="T37" fmla="*/ 2147483647 h 871"/>
                          <a:gd name="T38" fmla="*/ 2147483647 w 443"/>
                          <a:gd name="T39" fmla="*/ 2147483647 h 871"/>
                          <a:gd name="T40" fmla="*/ 2147483647 w 443"/>
                          <a:gd name="T41" fmla="*/ 2147483647 h 871"/>
                          <a:gd name="T42" fmla="*/ 2147483647 w 443"/>
                          <a:gd name="T43" fmla="*/ 2147483647 h 871"/>
                          <a:gd name="T44" fmla="*/ 2147483647 w 443"/>
                          <a:gd name="T45" fmla="*/ 2147483647 h 871"/>
                          <a:gd name="T46" fmla="*/ 2147483647 w 443"/>
                          <a:gd name="T47" fmla="*/ 2147483647 h 871"/>
                          <a:gd name="T48" fmla="*/ 2147483647 w 443"/>
                          <a:gd name="T49" fmla="*/ 2147483647 h 871"/>
                          <a:gd name="T50" fmla="*/ 2147483647 w 443"/>
                          <a:gd name="T51" fmla="*/ 2147483647 h 871"/>
                          <a:gd name="T52" fmla="*/ 2147483647 w 443"/>
                          <a:gd name="T53" fmla="*/ 2147483647 h 871"/>
                          <a:gd name="T54" fmla="*/ 2147483647 w 443"/>
                          <a:gd name="T55" fmla="*/ 2147483647 h 871"/>
                          <a:gd name="T56" fmla="*/ 2147483647 w 443"/>
                          <a:gd name="T57" fmla="*/ 2147483647 h 871"/>
                          <a:gd name="T58" fmla="*/ 2147483647 w 443"/>
                          <a:gd name="T59" fmla="*/ 2147483647 h 871"/>
                          <a:gd name="T60" fmla="*/ 2147483647 w 443"/>
                          <a:gd name="T61" fmla="*/ 2147483647 h 871"/>
                          <a:gd name="T62" fmla="*/ 2147483647 w 443"/>
                          <a:gd name="T63" fmla="*/ 2147483647 h 871"/>
                          <a:gd name="T64" fmla="*/ 2147483647 w 443"/>
                          <a:gd name="T65" fmla="*/ 2147483647 h 871"/>
                          <a:gd name="T66" fmla="*/ 2147483647 w 443"/>
                          <a:gd name="T67" fmla="*/ 2147483647 h 871"/>
                          <a:gd name="T68" fmla="*/ 2147483647 w 443"/>
                          <a:gd name="T69" fmla="*/ 0 h 871"/>
                          <a:gd name="T70" fmla="*/ 2147483647 w 443"/>
                          <a:gd name="T71" fmla="*/ 0 h 871"/>
                          <a:gd name="T72" fmla="*/ 2147483647 w 443"/>
                          <a:gd name="T73" fmla="*/ 2147483647 h 871"/>
                          <a:gd name="T74" fmla="*/ 2147483647 w 443"/>
                          <a:gd name="T75" fmla="*/ 2147483647 h 871"/>
                          <a:gd name="T76" fmla="*/ 2147483647 w 443"/>
                          <a:gd name="T77" fmla="*/ 2147483647 h 871"/>
                          <a:gd name="T78" fmla="*/ 2147483647 w 443"/>
                          <a:gd name="T79" fmla="*/ 2147483647 h 871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w 443"/>
                          <a:gd name="T121" fmla="*/ 0 h 871"/>
                          <a:gd name="T122" fmla="*/ 443 w 443"/>
                          <a:gd name="T123" fmla="*/ 871 h 871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T120" t="T121" r="T122" b="T123"/>
                        <a:pathLst>
                          <a:path w="443" h="871">
                            <a:moveTo>
                              <a:pt x="167" y="218"/>
                            </a:moveTo>
                            <a:lnTo>
                              <a:pt x="197" y="246"/>
                            </a:lnTo>
                            <a:lnTo>
                              <a:pt x="228" y="262"/>
                            </a:lnTo>
                            <a:lnTo>
                              <a:pt x="258" y="270"/>
                            </a:lnTo>
                            <a:lnTo>
                              <a:pt x="289" y="270"/>
                            </a:lnTo>
                            <a:lnTo>
                              <a:pt x="319" y="261"/>
                            </a:lnTo>
                            <a:lnTo>
                              <a:pt x="349" y="245"/>
                            </a:lnTo>
                            <a:lnTo>
                              <a:pt x="379" y="223"/>
                            </a:lnTo>
                            <a:lnTo>
                              <a:pt x="406" y="196"/>
                            </a:lnTo>
                            <a:lnTo>
                              <a:pt x="410" y="192"/>
                            </a:lnTo>
                            <a:lnTo>
                              <a:pt x="420" y="185"/>
                            </a:lnTo>
                            <a:lnTo>
                              <a:pt x="432" y="179"/>
                            </a:lnTo>
                            <a:lnTo>
                              <a:pt x="443" y="171"/>
                            </a:lnTo>
                            <a:lnTo>
                              <a:pt x="439" y="187"/>
                            </a:lnTo>
                            <a:lnTo>
                              <a:pt x="436" y="214"/>
                            </a:lnTo>
                            <a:lnTo>
                              <a:pt x="432" y="240"/>
                            </a:lnTo>
                            <a:lnTo>
                              <a:pt x="431" y="251"/>
                            </a:lnTo>
                            <a:lnTo>
                              <a:pt x="426" y="270"/>
                            </a:lnTo>
                            <a:lnTo>
                              <a:pt x="418" y="314"/>
                            </a:lnTo>
                            <a:lnTo>
                              <a:pt x="409" y="361"/>
                            </a:lnTo>
                            <a:lnTo>
                              <a:pt x="404" y="388"/>
                            </a:lnTo>
                            <a:lnTo>
                              <a:pt x="398" y="425"/>
                            </a:lnTo>
                            <a:lnTo>
                              <a:pt x="387" y="463"/>
                            </a:lnTo>
                            <a:lnTo>
                              <a:pt x="376" y="496"/>
                            </a:lnTo>
                            <a:lnTo>
                              <a:pt x="373" y="516"/>
                            </a:lnTo>
                            <a:lnTo>
                              <a:pt x="373" y="540"/>
                            </a:lnTo>
                            <a:lnTo>
                              <a:pt x="370" y="576"/>
                            </a:lnTo>
                            <a:lnTo>
                              <a:pt x="360" y="613"/>
                            </a:lnTo>
                            <a:lnTo>
                              <a:pt x="343" y="645"/>
                            </a:lnTo>
                            <a:lnTo>
                              <a:pt x="332" y="664"/>
                            </a:lnTo>
                            <a:lnTo>
                              <a:pt x="321" y="693"/>
                            </a:lnTo>
                            <a:lnTo>
                              <a:pt x="310" y="731"/>
                            </a:lnTo>
                            <a:lnTo>
                              <a:pt x="300" y="770"/>
                            </a:lnTo>
                            <a:lnTo>
                              <a:pt x="293" y="808"/>
                            </a:lnTo>
                            <a:lnTo>
                              <a:pt x="286" y="839"/>
                            </a:lnTo>
                            <a:lnTo>
                              <a:pt x="283" y="863"/>
                            </a:lnTo>
                            <a:lnTo>
                              <a:pt x="282" y="871"/>
                            </a:lnTo>
                            <a:lnTo>
                              <a:pt x="277" y="858"/>
                            </a:lnTo>
                            <a:lnTo>
                              <a:pt x="263" y="825"/>
                            </a:lnTo>
                            <a:lnTo>
                              <a:pt x="242" y="778"/>
                            </a:lnTo>
                            <a:lnTo>
                              <a:pt x="219" y="723"/>
                            </a:lnTo>
                            <a:lnTo>
                              <a:pt x="194" y="668"/>
                            </a:lnTo>
                            <a:lnTo>
                              <a:pt x="172" y="620"/>
                            </a:lnTo>
                            <a:lnTo>
                              <a:pt x="154" y="584"/>
                            </a:lnTo>
                            <a:lnTo>
                              <a:pt x="143" y="566"/>
                            </a:lnTo>
                            <a:lnTo>
                              <a:pt x="135" y="560"/>
                            </a:lnTo>
                            <a:lnTo>
                              <a:pt x="128" y="554"/>
                            </a:lnTo>
                            <a:lnTo>
                              <a:pt x="120" y="544"/>
                            </a:lnTo>
                            <a:lnTo>
                              <a:pt x="112" y="537"/>
                            </a:lnTo>
                            <a:lnTo>
                              <a:pt x="104" y="529"/>
                            </a:lnTo>
                            <a:lnTo>
                              <a:pt x="98" y="522"/>
                            </a:lnTo>
                            <a:lnTo>
                              <a:pt x="95" y="518"/>
                            </a:lnTo>
                            <a:lnTo>
                              <a:pt x="93" y="516"/>
                            </a:lnTo>
                            <a:lnTo>
                              <a:pt x="91" y="496"/>
                            </a:lnTo>
                            <a:lnTo>
                              <a:pt x="88" y="447"/>
                            </a:lnTo>
                            <a:lnTo>
                              <a:pt x="84" y="394"/>
                            </a:lnTo>
                            <a:lnTo>
                              <a:pt x="77" y="355"/>
                            </a:lnTo>
                            <a:lnTo>
                              <a:pt x="73" y="336"/>
                            </a:lnTo>
                            <a:lnTo>
                              <a:pt x="66" y="306"/>
                            </a:lnTo>
                            <a:lnTo>
                              <a:pt x="57" y="268"/>
                            </a:lnTo>
                            <a:lnTo>
                              <a:pt x="49" y="228"/>
                            </a:lnTo>
                            <a:lnTo>
                              <a:pt x="40" y="188"/>
                            </a:lnTo>
                            <a:lnTo>
                              <a:pt x="32" y="151"/>
                            </a:lnTo>
                            <a:lnTo>
                              <a:pt x="25" y="121"/>
                            </a:lnTo>
                            <a:lnTo>
                              <a:pt x="21" y="102"/>
                            </a:lnTo>
                            <a:lnTo>
                              <a:pt x="18" y="88"/>
                            </a:lnTo>
                            <a:lnTo>
                              <a:pt x="14" y="66"/>
                            </a:lnTo>
                            <a:lnTo>
                              <a:pt x="10" y="38"/>
                            </a:lnTo>
                            <a:lnTo>
                              <a:pt x="0" y="0"/>
                            </a:lnTo>
                            <a:lnTo>
                              <a:pt x="2" y="0"/>
                            </a:lnTo>
                            <a:lnTo>
                              <a:pt x="2" y="2"/>
                            </a:lnTo>
                            <a:lnTo>
                              <a:pt x="19" y="36"/>
                            </a:lnTo>
                            <a:lnTo>
                              <a:pt x="36" y="66"/>
                            </a:lnTo>
                            <a:lnTo>
                              <a:pt x="55" y="94"/>
                            </a:lnTo>
                            <a:lnTo>
                              <a:pt x="76" y="119"/>
                            </a:lnTo>
                            <a:lnTo>
                              <a:pt x="96" y="145"/>
                            </a:lnTo>
                            <a:lnTo>
                              <a:pt x="118" y="168"/>
                            </a:lnTo>
                            <a:lnTo>
                              <a:pt x="142" y="193"/>
                            </a:lnTo>
                            <a:lnTo>
                              <a:pt x="167" y="218"/>
                            </a:lnTo>
                            <a:close/>
                          </a:path>
                        </a:pathLst>
                      </a:custGeom>
                      <a:solidFill>
                        <a:srgbClr val="989898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MX"/>
                      </a:p>
                    </p:txBody>
                  </p:sp>
                  <p:sp>
                    <p:nvSpPr>
                      <p:cNvPr id="8327" name="Freeform 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95700" y="1718850"/>
                        <a:ext cx="1086747" cy="1293011"/>
                      </a:xfrm>
                      <a:custGeom>
                        <a:avLst/>
                        <a:gdLst>
                          <a:gd name="T0" fmla="*/ 2147483647 w 685"/>
                          <a:gd name="T1" fmla="*/ 2147483647 h 815"/>
                          <a:gd name="T2" fmla="*/ 2147483647 w 685"/>
                          <a:gd name="T3" fmla="*/ 2147483647 h 815"/>
                          <a:gd name="T4" fmla="*/ 2147483647 w 685"/>
                          <a:gd name="T5" fmla="*/ 2147483647 h 815"/>
                          <a:gd name="T6" fmla="*/ 2147483647 w 685"/>
                          <a:gd name="T7" fmla="*/ 2147483647 h 815"/>
                          <a:gd name="T8" fmla="*/ 2147483647 w 685"/>
                          <a:gd name="T9" fmla="*/ 2147483647 h 815"/>
                          <a:gd name="T10" fmla="*/ 2147483647 w 685"/>
                          <a:gd name="T11" fmla="*/ 2147483647 h 815"/>
                          <a:gd name="T12" fmla="*/ 2147483647 w 685"/>
                          <a:gd name="T13" fmla="*/ 2147483647 h 815"/>
                          <a:gd name="T14" fmla="*/ 2147483647 w 685"/>
                          <a:gd name="T15" fmla="*/ 2147483647 h 815"/>
                          <a:gd name="T16" fmla="*/ 2147483647 w 685"/>
                          <a:gd name="T17" fmla="*/ 2147483647 h 815"/>
                          <a:gd name="T18" fmla="*/ 2147483647 w 685"/>
                          <a:gd name="T19" fmla="*/ 2147483647 h 815"/>
                          <a:gd name="T20" fmla="*/ 2147483647 w 685"/>
                          <a:gd name="T21" fmla="*/ 2147483647 h 815"/>
                          <a:gd name="T22" fmla="*/ 2147483647 w 685"/>
                          <a:gd name="T23" fmla="*/ 2147483647 h 815"/>
                          <a:gd name="T24" fmla="*/ 2147483647 w 685"/>
                          <a:gd name="T25" fmla="*/ 2147483647 h 815"/>
                          <a:gd name="T26" fmla="*/ 2147483647 w 685"/>
                          <a:gd name="T27" fmla="*/ 2147483647 h 815"/>
                          <a:gd name="T28" fmla="*/ 2147483647 w 685"/>
                          <a:gd name="T29" fmla="*/ 2147483647 h 815"/>
                          <a:gd name="T30" fmla="*/ 2147483647 w 685"/>
                          <a:gd name="T31" fmla="*/ 0 h 815"/>
                          <a:gd name="T32" fmla="*/ 2147483647 w 685"/>
                          <a:gd name="T33" fmla="*/ 0 h 815"/>
                          <a:gd name="T34" fmla="*/ 2147483647 w 685"/>
                          <a:gd name="T35" fmla="*/ 2147483647 h 815"/>
                          <a:gd name="T36" fmla="*/ 2147483647 w 685"/>
                          <a:gd name="T37" fmla="*/ 2147483647 h 815"/>
                          <a:gd name="T38" fmla="*/ 2147483647 w 685"/>
                          <a:gd name="T39" fmla="*/ 2147483647 h 815"/>
                          <a:gd name="T40" fmla="*/ 2147483647 w 685"/>
                          <a:gd name="T41" fmla="*/ 2147483647 h 815"/>
                          <a:gd name="T42" fmla="*/ 2147483647 w 685"/>
                          <a:gd name="T43" fmla="*/ 2147483647 h 815"/>
                          <a:gd name="T44" fmla="*/ 2147483647 w 685"/>
                          <a:gd name="T45" fmla="*/ 2147483647 h 815"/>
                          <a:gd name="T46" fmla="*/ 2147483647 w 685"/>
                          <a:gd name="T47" fmla="*/ 2147483647 h 815"/>
                          <a:gd name="T48" fmla="*/ 2147483647 w 685"/>
                          <a:gd name="T49" fmla="*/ 2147483647 h 815"/>
                          <a:gd name="T50" fmla="*/ 2147483647 w 685"/>
                          <a:gd name="T51" fmla="*/ 2147483647 h 815"/>
                          <a:gd name="T52" fmla="*/ 2147483647 w 685"/>
                          <a:gd name="T53" fmla="*/ 2147483647 h 815"/>
                          <a:gd name="T54" fmla="*/ 2147483647 w 685"/>
                          <a:gd name="T55" fmla="*/ 2147483647 h 815"/>
                          <a:gd name="T56" fmla="*/ 2147483647 w 685"/>
                          <a:gd name="T57" fmla="*/ 2147483647 h 815"/>
                          <a:gd name="T58" fmla="*/ 2147483647 w 685"/>
                          <a:gd name="T59" fmla="*/ 2147483647 h 815"/>
                          <a:gd name="T60" fmla="*/ 2147483647 w 685"/>
                          <a:gd name="T61" fmla="*/ 2147483647 h 815"/>
                          <a:gd name="T62" fmla="*/ 2147483647 w 685"/>
                          <a:gd name="T63" fmla="*/ 2147483647 h 815"/>
                          <a:gd name="T64" fmla="*/ 2147483647 w 685"/>
                          <a:gd name="T65" fmla="*/ 2147483647 h 815"/>
                          <a:gd name="T66" fmla="*/ 2147483647 w 685"/>
                          <a:gd name="T67" fmla="*/ 2147483647 h 815"/>
                          <a:gd name="T68" fmla="*/ 2147483647 w 685"/>
                          <a:gd name="T69" fmla="*/ 2147483647 h 815"/>
                          <a:gd name="T70" fmla="*/ 2147483647 w 685"/>
                          <a:gd name="T71" fmla="*/ 2147483647 h 815"/>
                          <a:gd name="T72" fmla="*/ 2147483647 w 685"/>
                          <a:gd name="T73" fmla="*/ 2147483647 h 815"/>
                          <a:gd name="T74" fmla="*/ 2147483647 w 685"/>
                          <a:gd name="T75" fmla="*/ 2147483647 h 815"/>
                          <a:gd name="T76" fmla="*/ 2147483647 w 685"/>
                          <a:gd name="T77" fmla="*/ 2147483647 h 815"/>
                          <a:gd name="T78" fmla="*/ 2147483647 w 685"/>
                          <a:gd name="T79" fmla="*/ 2147483647 h 815"/>
                          <a:gd name="T80" fmla="*/ 2147483647 w 685"/>
                          <a:gd name="T81" fmla="*/ 2147483647 h 815"/>
                          <a:gd name="T82" fmla="*/ 2147483647 w 685"/>
                          <a:gd name="T83" fmla="*/ 2147483647 h 815"/>
                          <a:gd name="T84" fmla="*/ 2147483647 w 685"/>
                          <a:gd name="T85" fmla="*/ 2147483647 h 815"/>
                          <a:gd name="T86" fmla="*/ 2147483647 w 685"/>
                          <a:gd name="T87" fmla="*/ 2147483647 h 815"/>
                          <a:gd name="T88" fmla="*/ 2147483647 w 685"/>
                          <a:gd name="T89" fmla="*/ 2147483647 h 815"/>
                          <a:gd name="T90" fmla="*/ 2147483647 w 685"/>
                          <a:gd name="T91" fmla="*/ 2147483647 h 815"/>
                          <a:gd name="T92" fmla="*/ 2147483647 w 685"/>
                          <a:gd name="T93" fmla="*/ 2147483647 h 815"/>
                          <a:gd name="T94" fmla="*/ 2147483647 w 685"/>
                          <a:gd name="T95" fmla="*/ 2147483647 h 815"/>
                          <a:gd name="T96" fmla="*/ 2147483647 w 685"/>
                          <a:gd name="T97" fmla="*/ 2147483647 h 815"/>
                          <a:gd name="T98" fmla="*/ 2147483647 w 685"/>
                          <a:gd name="T99" fmla="*/ 2147483647 h 815"/>
                          <a:gd name="T100" fmla="*/ 2147483647 w 685"/>
                          <a:gd name="T101" fmla="*/ 2147483647 h 815"/>
                          <a:gd name="T102" fmla="*/ 2147483647 w 685"/>
                          <a:gd name="T103" fmla="*/ 2147483647 h 815"/>
                          <a:gd name="T104" fmla="*/ 2147483647 w 685"/>
                          <a:gd name="T105" fmla="*/ 2147483647 h 815"/>
                          <a:gd name="T106" fmla="*/ 2147483647 w 685"/>
                          <a:gd name="T107" fmla="*/ 2147483647 h 815"/>
                          <a:gd name="T108" fmla="*/ 2147483647 w 685"/>
                          <a:gd name="T109" fmla="*/ 2147483647 h 815"/>
                          <a:gd name="T110" fmla="*/ 2147483647 w 685"/>
                          <a:gd name="T111" fmla="*/ 2147483647 h 815"/>
                          <a:gd name="T112" fmla="*/ 2147483647 w 685"/>
                          <a:gd name="T113" fmla="*/ 2147483647 h 815"/>
                          <a:gd name="T114" fmla="*/ 0 w 685"/>
                          <a:gd name="T115" fmla="*/ 2147483647 h 815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60000 65536"/>
                          <a:gd name="T172" fmla="*/ 0 60000 65536"/>
                          <a:gd name="T173" fmla="*/ 0 60000 65536"/>
                          <a:gd name="T174" fmla="*/ 0 w 685"/>
                          <a:gd name="T175" fmla="*/ 0 h 815"/>
                          <a:gd name="T176" fmla="*/ 685 w 685"/>
                          <a:gd name="T177" fmla="*/ 815 h 815"/>
                        </a:gdLst>
                        <a:ahLst/>
                        <a:cxnLst>
                          <a:cxn ang="T116">
                            <a:pos x="T0" y="T1"/>
                          </a:cxn>
                          <a:cxn ang="T117">
                            <a:pos x="T2" y="T3"/>
                          </a:cxn>
                          <a:cxn ang="T118">
                            <a:pos x="T4" y="T5"/>
                          </a:cxn>
                          <a:cxn ang="T119">
                            <a:pos x="T6" y="T7"/>
                          </a:cxn>
                          <a:cxn ang="T120">
                            <a:pos x="T8" y="T9"/>
                          </a:cxn>
                          <a:cxn ang="T121">
                            <a:pos x="T10" y="T11"/>
                          </a:cxn>
                          <a:cxn ang="T122">
                            <a:pos x="T12" y="T13"/>
                          </a:cxn>
                          <a:cxn ang="T123">
                            <a:pos x="T14" y="T15"/>
                          </a:cxn>
                          <a:cxn ang="T124">
                            <a:pos x="T16" y="T17"/>
                          </a:cxn>
                          <a:cxn ang="T125">
                            <a:pos x="T18" y="T19"/>
                          </a:cxn>
                          <a:cxn ang="T126">
                            <a:pos x="T20" y="T21"/>
                          </a:cxn>
                          <a:cxn ang="T127">
                            <a:pos x="T22" y="T23"/>
                          </a:cxn>
                          <a:cxn ang="T128">
                            <a:pos x="T24" y="T25"/>
                          </a:cxn>
                          <a:cxn ang="T129">
                            <a:pos x="T26" y="T27"/>
                          </a:cxn>
                          <a:cxn ang="T130">
                            <a:pos x="T28" y="T29"/>
                          </a:cxn>
                          <a:cxn ang="T131">
                            <a:pos x="T30" y="T31"/>
                          </a:cxn>
                          <a:cxn ang="T132">
                            <a:pos x="T32" y="T33"/>
                          </a:cxn>
                          <a:cxn ang="T133">
                            <a:pos x="T34" y="T35"/>
                          </a:cxn>
                          <a:cxn ang="T134">
                            <a:pos x="T36" y="T37"/>
                          </a:cxn>
                          <a:cxn ang="T135">
                            <a:pos x="T38" y="T39"/>
                          </a:cxn>
                          <a:cxn ang="T136">
                            <a:pos x="T40" y="T41"/>
                          </a:cxn>
                          <a:cxn ang="T137">
                            <a:pos x="T42" y="T43"/>
                          </a:cxn>
                          <a:cxn ang="T138">
                            <a:pos x="T44" y="T45"/>
                          </a:cxn>
                          <a:cxn ang="T139">
                            <a:pos x="T46" y="T47"/>
                          </a:cxn>
                          <a:cxn ang="T140">
                            <a:pos x="T48" y="T49"/>
                          </a:cxn>
                          <a:cxn ang="T141">
                            <a:pos x="T50" y="T51"/>
                          </a:cxn>
                          <a:cxn ang="T142">
                            <a:pos x="T52" y="T53"/>
                          </a:cxn>
                          <a:cxn ang="T143">
                            <a:pos x="T54" y="T55"/>
                          </a:cxn>
                          <a:cxn ang="T144">
                            <a:pos x="T56" y="T57"/>
                          </a:cxn>
                          <a:cxn ang="T145">
                            <a:pos x="T58" y="T59"/>
                          </a:cxn>
                          <a:cxn ang="T146">
                            <a:pos x="T60" y="T61"/>
                          </a:cxn>
                          <a:cxn ang="T147">
                            <a:pos x="T62" y="T63"/>
                          </a:cxn>
                          <a:cxn ang="T148">
                            <a:pos x="T64" y="T65"/>
                          </a:cxn>
                          <a:cxn ang="T149">
                            <a:pos x="T66" y="T67"/>
                          </a:cxn>
                          <a:cxn ang="T150">
                            <a:pos x="T68" y="T69"/>
                          </a:cxn>
                          <a:cxn ang="T151">
                            <a:pos x="T70" y="T71"/>
                          </a:cxn>
                          <a:cxn ang="T152">
                            <a:pos x="T72" y="T73"/>
                          </a:cxn>
                          <a:cxn ang="T153">
                            <a:pos x="T74" y="T75"/>
                          </a:cxn>
                          <a:cxn ang="T154">
                            <a:pos x="T76" y="T77"/>
                          </a:cxn>
                          <a:cxn ang="T155">
                            <a:pos x="T78" y="T79"/>
                          </a:cxn>
                          <a:cxn ang="T156">
                            <a:pos x="T80" y="T81"/>
                          </a:cxn>
                          <a:cxn ang="T157">
                            <a:pos x="T82" y="T83"/>
                          </a:cxn>
                          <a:cxn ang="T158">
                            <a:pos x="T84" y="T85"/>
                          </a:cxn>
                          <a:cxn ang="T159">
                            <a:pos x="T86" y="T87"/>
                          </a:cxn>
                          <a:cxn ang="T160">
                            <a:pos x="T88" y="T89"/>
                          </a:cxn>
                          <a:cxn ang="T161">
                            <a:pos x="T90" y="T91"/>
                          </a:cxn>
                          <a:cxn ang="T162">
                            <a:pos x="T92" y="T93"/>
                          </a:cxn>
                          <a:cxn ang="T163">
                            <a:pos x="T94" y="T95"/>
                          </a:cxn>
                          <a:cxn ang="T164">
                            <a:pos x="T96" y="T97"/>
                          </a:cxn>
                          <a:cxn ang="T165">
                            <a:pos x="T98" y="T99"/>
                          </a:cxn>
                          <a:cxn ang="T166">
                            <a:pos x="T100" y="T101"/>
                          </a:cxn>
                          <a:cxn ang="T167">
                            <a:pos x="T102" y="T103"/>
                          </a:cxn>
                          <a:cxn ang="T168">
                            <a:pos x="T104" y="T105"/>
                          </a:cxn>
                          <a:cxn ang="T169">
                            <a:pos x="T106" y="T107"/>
                          </a:cxn>
                          <a:cxn ang="T170">
                            <a:pos x="T108" y="T109"/>
                          </a:cxn>
                          <a:cxn ang="T171">
                            <a:pos x="T110" y="T111"/>
                          </a:cxn>
                          <a:cxn ang="T172">
                            <a:pos x="T112" y="T113"/>
                          </a:cxn>
                          <a:cxn ang="T173">
                            <a:pos x="T114" y="T115"/>
                          </a:cxn>
                        </a:cxnLst>
                        <a:rect l="T174" t="T175" r="T176" b="T177"/>
                        <a:pathLst>
                          <a:path w="685" h="815">
                            <a:moveTo>
                              <a:pt x="3" y="240"/>
                            </a:moveTo>
                            <a:lnTo>
                              <a:pt x="13" y="222"/>
                            </a:lnTo>
                            <a:lnTo>
                              <a:pt x="24" y="215"/>
                            </a:lnTo>
                            <a:lnTo>
                              <a:pt x="35" y="221"/>
                            </a:lnTo>
                            <a:lnTo>
                              <a:pt x="49" y="244"/>
                            </a:lnTo>
                            <a:lnTo>
                              <a:pt x="52" y="249"/>
                            </a:lnTo>
                            <a:lnTo>
                              <a:pt x="60" y="258"/>
                            </a:lnTo>
                            <a:lnTo>
                              <a:pt x="69" y="271"/>
                            </a:lnTo>
                            <a:lnTo>
                              <a:pt x="79" y="282"/>
                            </a:lnTo>
                            <a:lnTo>
                              <a:pt x="87" y="293"/>
                            </a:lnTo>
                            <a:lnTo>
                              <a:pt x="95" y="304"/>
                            </a:lnTo>
                            <a:lnTo>
                              <a:pt x="98" y="313"/>
                            </a:lnTo>
                            <a:lnTo>
                              <a:pt x="99" y="318"/>
                            </a:lnTo>
                            <a:lnTo>
                              <a:pt x="102" y="321"/>
                            </a:lnTo>
                            <a:lnTo>
                              <a:pt x="109" y="323"/>
                            </a:lnTo>
                            <a:lnTo>
                              <a:pt x="113" y="317"/>
                            </a:lnTo>
                            <a:lnTo>
                              <a:pt x="117" y="293"/>
                            </a:lnTo>
                            <a:lnTo>
                              <a:pt x="120" y="258"/>
                            </a:lnTo>
                            <a:lnTo>
                              <a:pt x="128" y="229"/>
                            </a:lnTo>
                            <a:lnTo>
                              <a:pt x="134" y="207"/>
                            </a:lnTo>
                            <a:lnTo>
                              <a:pt x="137" y="199"/>
                            </a:lnTo>
                            <a:lnTo>
                              <a:pt x="142" y="193"/>
                            </a:lnTo>
                            <a:lnTo>
                              <a:pt x="156" y="174"/>
                            </a:lnTo>
                            <a:lnTo>
                              <a:pt x="178" y="149"/>
                            </a:lnTo>
                            <a:lnTo>
                              <a:pt x="206" y="119"/>
                            </a:lnTo>
                            <a:lnTo>
                              <a:pt x="238" y="86"/>
                            </a:lnTo>
                            <a:lnTo>
                              <a:pt x="272" y="56"/>
                            </a:lnTo>
                            <a:lnTo>
                              <a:pt x="307" y="31"/>
                            </a:lnTo>
                            <a:lnTo>
                              <a:pt x="340" y="15"/>
                            </a:lnTo>
                            <a:lnTo>
                              <a:pt x="370" y="8"/>
                            </a:lnTo>
                            <a:lnTo>
                              <a:pt x="393" y="1"/>
                            </a:lnTo>
                            <a:lnTo>
                              <a:pt x="410" y="0"/>
                            </a:lnTo>
                            <a:lnTo>
                              <a:pt x="425" y="0"/>
                            </a:lnTo>
                            <a:lnTo>
                              <a:pt x="434" y="0"/>
                            </a:lnTo>
                            <a:lnTo>
                              <a:pt x="440" y="3"/>
                            </a:lnTo>
                            <a:lnTo>
                              <a:pt x="443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6" y="4"/>
                            </a:lnTo>
                            <a:lnTo>
                              <a:pt x="469" y="4"/>
                            </a:lnTo>
                            <a:lnTo>
                              <a:pt x="484" y="6"/>
                            </a:lnTo>
                            <a:lnTo>
                              <a:pt x="502" y="9"/>
                            </a:lnTo>
                            <a:lnTo>
                              <a:pt x="519" y="14"/>
                            </a:lnTo>
                            <a:lnTo>
                              <a:pt x="536" y="22"/>
                            </a:lnTo>
                            <a:lnTo>
                              <a:pt x="550" y="33"/>
                            </a:lnTo>
                            <a:lnTo>
                              <a:pt x="566" y="48"/>
                            </a:lnTo>
                            <a:lnTo>
                              <a:pt x="583" y="69"/>
                            </a:lnTo>
                            <a:lnTo>
                              <a:pt x="602" y="94"/>
                            </a:lnTo>
                            <a:lnTo>
                              <a:pt x="621" y="124"/>
                            </a:lnTo>
                            <a:lnTo>
                              <a:pt x="638" y="153"/>
                            </a:lnTo>
                            <a:lnTo>
                              <a:pt x="652" y="185"/>
                            </a:lnTo>
                            <a:lnTo>
                              <a:pt x="663" y="218"/>
                            </a:lnTo>
                            <a:lnTo>
                              <a:pt x="670" y="247"/>
                            </a:lnTo>
                            <a:lnTo>
                              <a:pt x="674" y="266"/>
                            </a:lnTo>
                            <a:lnTo>
                              <a:pt x="684" y="315"/>
                            </a:lnTo>
                            <a:lnTo>
                              <a:pt x="685" y="387"/>
                            </a:lnTo>
                            <a:lnTo>
                              <a:pt x="670" y="476"/>
                            </a:lnTo>
                            <a:lnTo>
                              <a:pt x="657" y="514"/>
                            </a:lnTo>
                            <a:lnTo>
                              <a:pt x="643" y="552"/>
                            </a:lnTo>
                            <a:lnTo>
                              <a:pt x="627" y="586"/>
                            </a:lnTo>
                            <a:lnTo>
                              <a:pt x="612" y="619"/>
                            </a:lnTo>
                            <a:lnTo>
                              <a:pt x="594" y="647"/>
                            </a:lnTo>
                            <a:lnTo>
                              <a:pt x="579" y="674"/>
                            </a:lnTo>
                            <a:lnTo>
                              <a:pt x="566" y="694"/>
                            </a:lnTo>
                            <a:lnTo>
                              <a:pt x="553" y="710"/>
                            </a:lnTo>
                            <a:lnTo>
                              <a:pt x="546" y="723"/>
                            </a:lnTo>
                            <a:lnTo>
                              <a:pt x="533" y="734"/>
                            </a:lnTo>
                            <a:lnTo>
                              <a:pt x="520" y="743"/>
                            </a:lnTo>
                            <a:lnTo>
                              <a:pt x="513" y="749"/>
                            </a:lnTo>
                            <a:lnTo>
                              <a:pt x="484" y="776"/>
                            </a:lnTo>
                            <a:lnTo>
                              <a:pt x="456" y="796"/>
                            </a:lnTo>
                            <a:lnTo>
                              <a:pt x="428" y="809"/>
                            </a:lnTo>
                            <a:lnTo>
                              <a:pt x="398" y="815"/>
                            </a:lnTo>
                            <a:lnTo>
                              <a:pt x="366" y="814"/>
                            </a:lnTo>
                            <a:lnTo>
                              <a:pt x="337" y="804"/>
                            </a:lnTo>
                            <a:lnTo>
                              <a:pt x="307" y="785"/>
                            </a:lnTo>
                            <a:lnTo>
                              <a:pt x="277" y="757"/>
                            </a:lnTo>
                            <a:lnTo>
                              <a:pt x="252" y="732"/>
                            </a:lnTo>
                            <a:lnTo>
                              <a:pt x="228" y="709"/>
                            </a:lnTo>
                            <a:lnTo>
                              <a:pt x="208" y="684"/>
                            </a:lnTo>
                            <a:lnTo>
                              <a:pt x="187" y="660"/>
                            </a:lnTo>
                            <a:lnTo>
                              <a:pt x="167" y="633"/>
                            </a:lnTo>
                            <a:lnTo>
                              <a:pt x="148" y="607"/>
                            </a:lnTo>
                            <a:lnTo>
                              <a:pt x="131" y="575"/>
                            </a:lnTo>
                            <a:lnTo>
                              <a:pt x="112" y="541"/>
                            </a:lnTo>
                            <a:lnTo>
                              <a:pt x="112" y="539"/>
                            </a:lnTo>
                            <a:lnTo>
                              <a:pt x="110" y="539"/>
                            </a:lnTo>
                            <a:lnTo>
                              <a:pt x="104" y="509"/>
                            </a:lnTo>
                            <a:lnTo>
                              <a:pt x="99" y="484"/>
                            </a:lnTo>
                            <a:lnTo>
                              <a:pt x="96" y="465"/>
                            </a:lnTo>
                            <a:lnTo>
                              <a:pt x="95" y="459"/>
                            </a:lnTo>
                            <a:lnTo>
                              <a:pt x="93" y="459"/>
                            </a:lnTo>
                            <a:lnTo>
                              <a:pt x="91" y="461"/>
                            </a:lnTo>
                            <a:lnTo>
                              <a:pt x="87" y="464"/>
                            </a:lnTo>
                            <a:lnTo>
                              <a:pt x="80" y="465"/>
                            </a:lnTo>
                            <a:lnTo>
                              <a:pt x="76" y="455"/>
                            </a:lnTo>
                            <a:lnTo>
                              <a:pt x="69" y="445"/>
                            </a:lnTo>
                            <a:lnTo>
                              <a:pt x="62" y="436"/>
                            </a:lnTo>
                            <a:lnTo>
                              <a:pt x="51" y="428"/>
                            </a:lnTo>
                            <a:lnTo>
                              <a:pt x="62" y="436"/>
                            </a:lnTo>
                            <a:lnTo>
                              <a:pt x="69" y="445"/>
                            </a:lnTo>
                            <a:lnTo>
                              <a:pt x="76" y="455"/>
                            </a:lnTo>
                            <a:lnTo>
                              <a:pt x="80" y="465"/>
                            </a:lnTo>
                            <a:lnTo>
                              <a:pt x="74" y="467"/>
                            </a:lnTo>
                            <a:lnTo>
                              <a:pt x="66" y="467"/>
                            </a:lnTo>
                            <a:lnTo>
                              <a:pt x="60" y="465"/>
                            </a:lnTo>
                            <a:lnTo>
                              <a:pt x="51" y="464"/>
                            </a:lnTo>
                            <a:lnTo>
                              <a:pt x="43" y="461"/>
                            </a:lnTo>
                            <a:lnTo>
                              <a:pt x="33" y="455"/>
                            </a:lnTo>
                            <a:lnTo>
                              <a:pt x="25" y="445"/>
                            </a:lnTo>
                            <a:lnTo>
                              <a:pt x="16" y="434"/>
                            </a:lnTo>
                            <a:lnTo>
                              <a:pt x="13" y="407"/>
                            </a:lnTo>
                            <a:lnTo>
                              <a:pt x="5" y="348"/>
                            </a:lnTo>
                            <a:lnTo>
                              <a:pt x="0" y="282"/>
                            </a:lnTo>
                            <a:lnTo>
                              <a:pt x="3" y="240"/>
                            </a:lnTo>
                            <a:close/>
                          </a:path>
                        </a:pathLst>
                      </a:custGeom>
                      <a:solidFill>
                        <a:srgbClr val="989898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MX"/>
                      </a:p>
                    </p:txBody>
                  </p:sp>
                </p:grpSp>
                <p:sp>
                  <p:nvSpPr>
                    <p:cNvPr id="8323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4014023" y="2521106"/>
                      <a:ext cx="285559" cy="753064"/>
                    </a:xfrm>
                    <a:custGeom>
                      <a:avLst/>
                      <a:gdLst>
                        <a:gd name="T0" fmla="*/ 72317 w 154"/>
                        <a:gd name="T1" fmla="*/ 401389 h 409"/>
                        <a:gd name="T2" fmla="*/ 237348 w 154"/>
                        <a:gd name="T3" fmla="*/ 403230 h 409"/>
                        <a:gd name="T4" fmla="*/ 241056 w 154"/>
                        <a:gd name="T5" fmla="*/ 408754 h 409"/>
                        <a:gd name="T6" fmla="*/ 250328 w 154"/>
                        <a:gd name="T7" fmla="*/ 429007 h 409"/>
                        <a:gd name="T8" fmla="*/ 261453 w 154"/>
                        <a:gd name="T9" fmla="*/ 462149 h 409"/>
                        <a:gd name="T10" fmla="*/ 272579 w 154"/>
                        <a:gd name="T11" fmla="*/ 504498 h 409"/>
                        <a:gd name="T12" fmla="*/ 281850 w 154"/>
                        <a:gd name="T13" fmla="*/ 556052 h 409"/>
                        <a:gd name="T14" fmla="*/ 285559 w 154"/>
                        <a:gd name="T15" fmla="*/ 614972 h 409"/>
                        <a:gd name="T16" fmla="*/ 276288 w 154"/>
                        <a:gd name="T17" fmla="*/ 681256 h 409"/>
                        <a:gd name="T18" fmla="*/ 257745 w 154"/>
                        <a:gd name="T19" fmla="*/ 753064 h 409"/>
                        <a:gd name="T20" fmla="*/ 61191 w 154"/>
                        <a:gd name="T21" fmla="*/ 753064 h 409"/>
                        <a:gd name="T22" fmla="*/ 51920 w 154"/>
                        <a:gd name="T23" fmla="*/ 736493 h 409"/>
                        <a:gd name="T24" fmla="*/ 33377 w 154"/>
                        <a:gd name="T25" fmla="*/ 690462 h 409"/>
                        <a:gd name="T26" fmla="*/ 12980 w 154"/>
                        <a:gd name="T27" fmla="*/ 640749 h 409"/>
                        <a:gd name="T28" fmla="*/ 7417 w 154"/>
                        <a:gd name="T29" fmla="*/ 600242 h 409"/>
                        <a:gd name="T30" fmla="*/ 27814 w 154"/>
                        <a:gd name="T31" fmla="*/ 591036 h 409"/>
                        <a:gd name="T32" fmla="*/ 27814 w 154"/>
                        <a:gd name="T33" fmla="*/ 550528 h 409"/>
                        <a:gd name="T34" fmla="*/ 0 w 154"/>
                        <a:gd name="T35" fmla="*/ 543164 h 409"/>
                        <a:gd name="T36" fmla="*/ 0 w 154"/>
                        <a:gd name="T37" fmla="*/ 522910 h 409"/>
                        <a:gd name="T38" fmla="*/ 5563 w 154"/>
                        <a:gd name="T39" fmla="*/ 473197 h 409"/>
                        <a:gd name="T40" fmla="*/ 11126 w 154"/>
                        <a:gd name="T41" fmla="*/ 397706 h 409"/>
                        <a:gd name="T42" fmla="*/ 20397 w 154"/>
                        <a:gd name="T43" fmla="*/ 309327 h 409"/>
                        <a:gd name="T44" fmla="*/ 33377 w 154"/>
                        <a:gd name="T45" fmla="*/ 215424 h 409"/>
                        <a:gd name="T46" fmla="*/ 53774 w 154"/>
                        <a:gd name="T47" fmla="*/ 128886 h 409"/>
                        <a:gd name="T48" fmla="*/ 77880 w 154"/>
                        <a:gd name="T49" fmla="*/ 51555 h 409"/>
                        <a:gd name="T50" fmla="*/ 109402 w 154"/>
                        <a:gd name="T51" fmla="*/ 0 h 409"/>
                        <a:gd name="T52" fmla="*/ 153905 w 154"/>
                        <a:gd name="T53" fmla="*/ 20254 h 409"/>
                        <a:gd name="T54" fmla="*/ 142780 w 154"/>
                        <a:gd name="T55" fmla="*/ 47872 h 409"/>
                        <a:gd name="T56" fmla="*/ 113111 w 154"/>
                        <a:gd name="T57" fmla="*/ 128886 h 409"/>
                        <a:gd name="T58" fmla="*/ 83443 w 154"/>
                        <a:gd name="T59" fmla="*/ 250408 h 409"/>
                        <a:gd name="T60" fmla="*/ 72317 w 154"/>
                        <a:gd name="T61" fmla="*/ 401389 h 409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0" t="0" r="r" b="b"/>
                      <a:pathLst>
                        <a:path w="154" h="409">
                          <a:moveTo>
                            <a:pt x="39" y="218"/>
                          </a:moveTo>
                          <a:lnTo>
                            <a:pt x="128" y="219"/>
                          </a:lnTo>
                          <a:lnTo>
                            <a:pt x="130" y="222"/>
                          </a:lnTo>
                          <a:lnTo>
                            <a:pt x="135" y="233"/>
                          </a:lnTo>
                          <a:lnTo>
                            <a:pt x="141" y="251"/>
                          </a:lnTo>
                          <a:lnTo>
                            <a:pt x="147" y="274"/>
                          </a:lnTo>
                          <a:lnTo>
                            <a:pt x="152" y="302"/>
                          </a:lnTo>
                          <a:lnTo>
                            <a:pt x="154" y="334"/>
                          </a:lnTo>
                          <a:lnTo>
                            <a:pt x="149" y="370"/>
                          </a:lnTo>
                          <a:lnTo>
                            <a:pt x="139" y="409"/>
                          </a:lnTo>
                          <a:lnTo>
                            <a:pt x="33" y="409"/>
                          </a:lnTo>
                          <a:lnTo>
                            <a:pt x="28" y="400"/>
                          </a:lnTo>
                          <a:lnTo>
                            <a:pt x="18" y="375"/>
                          </a:lnTo>
                          <a:lnTo>
                            <a:pt x="7" y="348"/>
                          </a:lnTo>
                          <a:lnTo>
                            <a:pt x="4" y="326"/>
                          </a:lnTo>
                          <a:lnTo>
                            <a:pt x="15" y="321"/>
                          </a:lnTo>
                          <a:lnTo>
                            <a:pt x="15" y="299"/>
                          </a:lnTo>
                          <a:lnTo>
                            <a:pt x="0" y="295"/>
                          </a:lnTo>
                          <a:lnTo>
                            <a:pt x="0" y="284"/>
                          </a:lnTo>
                          <a:lnTo>
                            <a:pt x="3" y="257"/>
                          </a:lnTo>
                          <a:lnTo>
                            <a:pt x="6" y="216"/>
                          </a:lnTo>
                          <a:lnTo>
                            <a:pt x="11" y="168"/>
                          </a:lnTo>
                          <a:lnTo>
                            <a:pt x="18" y="117"/>
                          </a:lnTo>
                          <a:lnTo>
                            <a:pt x="29" y="70"/>
                          </a:lnTo>
                          <a:lnTo>
                            <a:pt x="42" y="28"/>
                          </a:lnTo>
                          <a:lnTo>
                            <a:pt x="59" y="0"/>
                          </a:lnTo>
                          <a:lnTo>
                            <a:pt x="83" y="11"/>
                          </a:lnTo>
                          <a:lnTo>
                            <a:pt x="77" y="26"/>
                          </a:lnTo>
                          <a:lnTo>
                            <a:pt x="61" y="70"/>
                          </a:lnTo>
                          <a:lnTo>
                            <a:pt x="45" y="136"/>
                          </a:lnTo>
                          <a:lnTo>
                            <a:pt x="39" y="218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4274AF"/>
                        </a:gs>
                        <a:gs pos="45000">
                          <a:srgbClr val="4A452A"/>
                        </a:gs>
                        <a:gs pos="58000">
                          <a:srgbClr val="1E1C11"/>
                        </a:gs>
                        <a:gs pos="100000">
                          <a:srgbClr val="1E1C11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4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4939242" y="3262756"/>
                      <a:ext cx="651086" cy="547683"/>
                    </a:xfrm>
                    <a:custGeom>
                      <a:avLst/>
                      <a:gdLst>
                        <a:gd name="T0" fmla="*/ 2147483647 w 352"/>
                        <a:gd name="T1" fmla="*/ 2147483647 h 298"/>
                        <a:gd name="T2" fmla="*/ 2147483647 w 352"/>
                        <a:gd name="T3" fmla="*/ 2147483647 h 298"/>
                        <a:gd name="T4" fmla="*/ 2147483647 w 352"/>
                        <a:gd name="T5" fmla="*/ 2147483647 h 298"/>
                        <a:gd name="T6" fmla="*/ 2147483647 w 352"/>
                        <a:gd name="T7" fmla="*/ 2147483647 h 298"/>
                        <a:gd name="T8" fmla="*/ 2147483647 w 352"/>
                        <a:gd name="T9" fmla="*/ 2147483647 h 298"/>
                        <a:gd name="T10" fmla="*/ 2147483647 w 352"/>
                        <a:gd name="T11" fmla="*/ 2147483647 h 298"/>
                        <a:gd name="T12" fmla="*/ 2147483647 w 352"/>
                        <a:gd name="T13" fmla="*/ 2147483647 h 298"/>
                        <a:gd name="T14" fmla="*/ 2147483647 w 352"/>
                        <a:gd name="T15" fmla="*/ 2147483647 h 298"/>
                        <a:gd name="T16" fmla="*/ 2147483647 w 352"/>
                        <a:gd name="T17" fmla="*/ 2147483647 h 298"/>
                        <a:gd name="T18" fmla="*/ 2147483647 w 352"/>
                        <a:gd name="T19" fmla="*/ 2147483647 h 298"/>
                        <a:gd name="T20" fmla="*/ 2147483647 w 352"/>
                        <a:gd name="T21" fmla="*/ 2147483647 h 298"/>
                        <a:gd name="T22" fmla="*/ 2147483647 w 352"/>
                        <a:gd name="T23" fmla="*/ 2147483647 h 298"/>
                        <a:gd name="T24" fmla="*/ 2147483647 w 352"/>
                        <a:gd name="T25" fmla="*/ 2147483647 h 298"/>
                        <a:gd name="T26" fmla="*/ 2147483647 w 352"/>
                        <a:gd name="T27" fmla="*/ 2147483647 h 298"/>
                        <a:gd name="T28" fmla="*/ 2147483647 w 352"/>
                        <a:gd name="T29" fmla="*/ 2147483647 h 298"/>
                        <a:gd name="T30" fmla="*/ 2147483647 w 352"/>
                        <a:gd name="T31" fmla="*/ 2147483647 h 298"/>
                        <a:gd name="T32" fmla="*/ 0 w 352"/>
                        <a:gd name="T33" fmla="*/ 2147483647 h 298"/>
                        <a:gd name="T34" fmla="*/ 2147483647 w 352"/>
                        <a:gd name="T35" fmla="*/ 2147483647 h 298"/>
                        <a:gd name="T36" fmla="*/ 2147483647 w 352"/>
                        <a:gd name="T37" fmla="*/ 2147483647 h 298"/>
                        <a:gd name="T38" fmla="*/ 2147483647 w 352"/>
                        <a:gd name="T39" fmla="*/ 2147483647 h 298"/>
                        <a:gd name="T40" fmla="*/ 2147483647 w 352"/>
                        <a:gd name="T41" fmla="*/ 2147483647 h 298"/>
                        <a:gd name="T42" fmla="*/ 2147483647 w 352"/>
                        <a:gd name="T43" fmla="*/ 2147483647 h 298"/>
                        <a:gd name="T44" fmla="*/ 2147483647 w 352"/>
                        <a:gd name="T45" fmla="*/ 2147483647 h 298"/>
                        <a:gd name="T46" fmla="*/ 2147483647 w 352"/>
                        <a:gd name="T47" fmla="*/ 2147483647 h 298"/>
                        <a:gd name="T48" fmla="*/ 2147483647 w 352"/>
                        <a:gd name="T49" fmla="*/ 2147483647 h 298"/>
                        <a:gd name="T50" fmla="*/ 2147483647 w 352"/>
                        <a:gd name="T51" fmla="*/ 2147483647 h 298"/>
                        <a:gd name="T52" fmla="*/ 2147483647 w 352"/>
                        <a:gd name="T53" fmla="*/ 2147483647 h 298"/>
                        <a:gd name="T54" fmla="*/ 2147483647 w 352"/>
                        <a:gd name="T55" fmla="*/ 2147483647 h 298"/>
                        <a:gd name="T56" fmla="*/ 2147483647 w 352"/>
                        <a:gd name="T57" fmla="*/ 2147483647 h 298"/>
                        <a:gd name="T58" fmla="*/ 2147483647 w 352"/>
                        <a:gd name="T59" fmla="*/ 2147483647 h 298"/>
                        <a:gd name="T60" fmla="*/ 2147483647 w 352"/>
                        <a:gd name="T61" fmla="*/ 2147483647 h 298"/>
                        <a:gd name="T62" fmla="*/ 2147483647 w 352"/>
                        <a:gd name="T63" fmla="*/ 0 h 298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352"/>
                        <a:gd name="T97" fmla="*/ 0 h 298"/>
                        <a:gd name="T98" fmla="*/ 352 w 352"/>
                        <a:gd name="T99" fmla="*/ 298 h 298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352" h="298">
                          <a:moveTo>
                            <a:pt x="346" y="0"/>
                          </a:moveTo>
                          <a:lnTo>
                            <a:pt x="343" y="2"/>
                          </a:lnTo>
                          <a:lnTo>
                            <a:pt x="341" y="3"/>
                          </a:lnTo>
                          <a:lnTo>
                            <a:pt x="339" y="6"/>
                          </a:lnTo>
                          <a:lnTo>
                            <a:pt x="339" y="8"/>
                          </a:lnTo>
                          <a:lnTo>
                            <a:pt x="339" y="14"/>
                          </a:lnTo>
                          <a:lnTo>
                            <a:pt x="339" y="28"/>
                          </a:lnTo>
                          <a:lnTo>
                            <a:pt x="339" y="52"/>
                          </a:lnTo>
                          <a:lnTo>
                            <a:pt x="335" y="80"/>
                          </a:lnTo>
                          <a:lnTo>
                            <a:pt x="328" y="112"/>
                          </a:lnTo>
                          <a:lnTo>
                            <a:pt x="316" y="146"/>
                          </a:lnTo>
                          <a:lnTo>
                            <a:pt x="297" y="181"/>
                          </a:lnTo>
                          <a:lnTo>
                            <a:pt x="272" y="212"/>
                          </a:lnTo>
                          <a:lnTo>
                            <a:pt x="261" y="223"/>
                          </a:lnTo>
                          <a:lnTo>
                            <a:pt x="250" y="232"/>
                          </a:lnTo>
                          <a:lnTo>
                            <a:pt x="237" y="240"/>
                          </a:lnTo>
                          <a:lnTo>
                            <a:pt x="223" y="248"/>
                          </a:lnTo>
                          <a:lnTo>
                            <a:pt x="211" y="256"/>
                          </a:lnTo>
                          <a:lnTo>
                            <a:pt x="195" y="262"/>
                          </a:lnTo>
                          <a:lnTo>
                            <a:pt x="181" y="267"/>
                          </a:lnTo>
                          <a:lnTo>
                            <a:pt x="163" y="272"/>
                          </a:lnTo>
                          <a:lnTo>
                            <a:pt x="148" y="276"/>
                          </a:lnTo>
                          <a:lnTo>
                            <a:pt x="130" y="279"/>
                          </a:lnTo>
                          <a:lnTo>
                            <a:pt x="112" y="281"/>
                          </a:lnTo>
                          <a:lnTo>
                            <a:pt x="93" y="283"/>
                          </a:lnTo>
                          <a:lnTo>
                            <a:pt x="72" y="284"/>
                          </a:lnTo>
                          <a:lnTo>
                            <a:pt x="52" y="284"/>
                          </a:lnTo>
                          <a:lnTo>
                            <a:pt x="30" y="283"/>
                          </a:lnTo>
                          <a:lnTo>
                            <a:pt x="8" y="281"/>
                          </a:lnTo>
                          <a:lnTo>
                            <a:pt x="6" y="281"/>
                          </a:lnTo>
                          <a:lnTo>
                            <a:pt x="3" y="283"/>
                          </a:lnTo>
                          <a:lnTo>
                            <a:pt x="2" y="286"/>
                          </a:lnTo>
                          <a:lnTo>
                            <a:pt x="0" y="287"/>
                          </a:lnTo>
                          <a:lnTo>
                            <a:pt x="0" y="290"/>
                          </a:lnTo>
                          <a:lnTo>
                            <a:pt x="2" y="294"/>
                          </a:lnTo>
                          <a:lnTo>
                            <a:pt x="5" y="295"/>
                          </a:lnTo>
                          <a:lnTo>
                            <a:pt x="6" y="295"/>
                          </a:lnTo>
                          <a:lnTo>
                            <a:pt x="30" y="297"/>
                          </a:lnTo>
                          <a:lnTo>
                            <a:pt x="52" y="298"/>
                          </a:lnTo>
                          <a:lnTo>
                            <a:pt x="74" y="298"/>
                          </a:lnTo>
                          <a:lnTo>
                            <a:pt x="94" y="297"/>
                          </a:lnTo>
                          <a:lnTo>
                            <a:pt x="113" y="295"/>
                          </a:lnTo>
                          <a:lnTo>
                            <a:pt x="134" y="292"/>
                          </a:lnTo>
                          <a:lnTo>
                            <a:pt x="151" y="289"/>
                          </a:lnTo>
                          <a:lnTo>
                            <a:pt x="168" y="284"/>
                          </a:lnTo>
                          <a:lnTo>
                            <a:pt x="185" y="279"/>
                          </a:lnTo>
                          <a:lnTo>
                            <a:pt x="201" y="273"/>
                          </a:lnTo>
                          <a:lnTo>
                            <a:pt x="217" y="267"/>
                          </a:lnTo>
                          <a:lnTo>
                            <a:pt x="231" y="259"/>
                          </a:lnTo>
                          <a:lnTo>
                            <a:pt x="245" y="251"/>
                          </a:lnTo>
                          <a:lnTo>
                            <a:pt x="258" y="242"/>
                          </a:lnTo>
                          <a:lnTo>
                            <a:pt x="270" y="231"/>
                          </a:lnTo>
                          <a:lnTo>
                            <a:pt x="281" y="220"/>
                          </a:lnTo>
                          <a:lnTo>
                            <a:pt x="308" y="187"/>
                          </a:lnTo>
                          <a:lnTo>
                            <a:pt x="327" y="151"/>
                          </a:lnTo>
                          <a:lnTo>
                            <a:pt x="341" y="116"/>
                          </a:lnTo>
                          <a:lnTo>
                            <a:pt x="347" y="83"/>
                          </a:lnTo>
                          <a:lnTo>
                            <a:pt x="352" y="54"/>
                          </a:lnTo>
                          <a:lnTo>
                            <a:pt x="352" y="30"/>
                          </a:lnTo>
                          <a:lnTo>
                            <a:pt x="352" y="13"/>
                          </a:lnTo>
                          <a:lnTo>
                            <a:pt x="352" y="6"/>
                          </a:lnTo>
                          <a:lnTo>
                            <a:pt x="352" y="5"/>
                          </a:lnTo>
                          <a:lnTo>
                            <a:pt x="350" y="2"/>
                          </a:lnTo>
                          <a:lnTo>
                            <a:pt x="347" y="0"/>
                          </a:lnTo>
                          <a:lnTo>
                            <a:pt x="346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5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4813598" y="3696339"/>
                      <a:ext cx="205605" cy="159741"/>
                    </a:xfrm>
                    <a:custGeom>
                      <a:avLst/>
                      <a:gdLst>
                        <a:gd name="T0" fmla="*/ 205605 w 120"/>
                        <a:gd name="T1" fmla="*/ 77874 h 80"/>
                        <a:gd name="T2" fmla="*/ 202178 w 120"/>
                        <a:gd name="T3" fmla="*/ 93848 h 80"/>
                        <a:gd name="T4" fmla="*/ 197038 w 120"/>
                        <a:gd name="T5" fmla="*/ 109822 h 80"/>
                        <a:gd name="T6" fmla="*/ 188471 w 120"/>
                        <a:gd name="T7" fmla="*/ 121803 h 80"/>
                        <a:gd name="T8" fmla="*/ 174764 w 120"/>
                        <a:gd name="T9" fmla="*/ 133783 h 80"/>
                        <a:gd name="T10" fmla="*/ 161057 w 120"/>
                        <a:gd name="T11" fmla="*/ 143767 h 80"/>
                        <a:gd name="T12" fmla="*/ 142210 w 120"/>
                        <a:gd name="T13" fmla="*/ 153751 h 80"/>
                        <a:gd name="T14" fmla="*/ 123363 w 120"/>
                        <a:gd name="T15" fmla="*/ 155747 h 80"/>
                        <a:gd name="T16" fmla="*/ 102803 w 120"/>
                        <a:gd name="T17" fmla="*/ 159741 h 80"/>
                        <a:gd name="T18" fmla="*/ 83955 w 120"/>
                        <a:gd name="T19" fmla="*/ 155747 h 80"/>
                        <a:gd name="T20" fmla="*/ 65108 w 120"/>
                        <a:gd name="T21" fmla="*/ 153751 h 80"/>
                        <a:gd name="T22" fmla="*/ 46261 w 120"/>
                        <a:gd name="T23" fmla="*/ 143767 h 80"/>
                        <a:gd name="T24" fmla="*/ 32554 w 120"/>
                        <a:gd name="T25" fmla="*/ 133783 h 80"/>
                        <a:gd name="T26" fmla="*/ 18847 w 120"/>
                        <a:gd name="T27" fmla="*/ 121803 h 80"/>
                        <a:gd name="T28" fmla="*/ 8567 w 120"/>
                        <a:gd name="T29" fmla="*/ 109822 h 80"/>
                        <a:gd name="T30" fmla="*/ 3427 w 120"/>
                        <a:gd name="T31" fmla="*/ 93848 h 80"/>
                        <a:gd name="T32" fmla="*/ 0 w 120"/>
                        <a:gd name="T33" fmla="*/ 77874 h 80"/>
                        <a:gd name="T34" fmla="*/ 3427 w 120"/>
                        <a:gd name="T35" fmla="*/ 61900 h 80"/>
                        <a:gd name="T36" fmla="*/ 8567 w 120"/>
                        <a:gd name="T37" fmla="*/ 45926 h 80"/>
                        <a:gd name="T38" fmla="*/ 18847 w 120"/>
                        <a:gd name="T39" fmla="*/ 33945 h 80"/>
                        <a:gd name="T40" fmla="*/ 32554 w 120"/>
                        <a:gd name="T41" fmla="*/ 21964 h 80"/>
                        <a:gd name="T42" fmla="*/ 46261 w 120"/>
                        <a:gd name="T43" fmla="*/ 11981 h 80"/>
                        <a:gd name="T44" fmla="*/ 65108 w 120"/>
                        <a:gd name="T45" fmla="*/ 5990 h 80"/>
                        <a:gd name="T46" fmla="*/ 83955 w 120"/>
                        <a:gd name="T47" fmla="*/ 0 h 80"/>
                        <a:gd name="T48" fmla="*/ 102803 w 120"/>
                        <a:gd name="T49" fmla="*/ 0 h 80"/>
                        <a:gd name="T50" fmla="*/ 123363 w 120"/>
                        <a:gd name="T51" fmla="*/ 0 h 80"/>
                        <a:gd name="T52" fmla="*/ 142210 w 120"/>
                        <a:gd name="T53" fmla="*/ 5990 h 80"/>
                        <a:gd name="T54" fmla="*/ 161057 w 120"/>
                        <a:gd name="T55" fmla="*/ 11981 h 80"/>
                        <a:gd name="T56" fmla="*/ 174764 w 120"/>
                        <a:gd name="T57" fmla="*/ 21964 h 80"/>
                        <a:gd name="T58" fmla="*/ 188471 w 120"/>
                        <a:gd name="T59" fmla="*/ 33945 h 80"/>
                        <a:gd name="T60" fmla="*/ 197038 w 120"/>
                        <a:gd name="T61" fmla="*/ 45926 h 80"/>
                        <a:gd name="T62" fmla="*/ 202178 w 120"/>
                        <a:gd name="T63" fmla="*/ 61900 h 80"/>
                        <a:gd name="T64" fmla="*/ 205605 w 120"/>
                        <a:gd name="T65" fmla="*/ 77874 h 80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120" h="80">
                          <a:moveTo>
                            <a:pt x="120" y="39"/>
                          </a:moveTo>
                          <a:lnTo>
                            <a:pt x="118" y="47"/>
                          </a:lnTo>
                          <a:lnTo>
                            <a:pt x="115" y="55"/>
                          </a:lnTo>
                          <a:lnTo>
                            <a:pt x="110" y="61"/>
                          </a:lnTo>
                          <a:lnTo>
                            <a:pt x="102" y="67"/>
                          </a:lnTo>
                          <a:lnTo>
                            <a:pt x="94" y="72"/>
                          </a:lnTo>
                          <a:lnTo>
                            <a:pt x="83" y="77"/>
                          </a:lnTo>
                          <a:lnTo>
                            <a:pt x="72" y="78"/>
                          </a:lnTo>
                          <a:lnTo>
                            <a:pt x="60" y="80"/>
                          </a:lnTo>
                          <a:lnTo>
                            <a:pt x="49" y="78"/>
                          </a:lnTo>
                          <a:lnTo>
                            <a:pt x="38" y="77"/>
                          </a:lnTo>
                          <a:lnTo>
                            <a:pt x="27" y="72"/>
                          </a:lnTo>
                          <a:lnTo>
                            <a:pt x="19" y="67"/>
                          </a:lnTo>
                          <a:lnTo>
                            <a:pt x="11" y="61"/>
                          </a:lnTo>
                          <a:lnTo>
                            <a:pt x="5" y="55"/>
                          </a:lnTo>
                          <a:lnTo>
                            <a:pt x="2" y="47"/>
                          </a:lnTo>
                          <a:lnTo>
                            <a:pt x="0" y="39"/>
                          </a:lnTo>
                          <a:lnTo>
                            <a:pt x="2" y="31"/>
                          </a:lnTo>
                          <a:lnTo>
                            <a:pt x="5" y="23"/>
                          </a:lnTo>
                          <a:lnTo>
                            <a:pt x="11" y="17"/>
                          </a:lnTo>
                          <a:lnTo>
                            <a:pt x="19" y="11"/>
                          </a:lnTo>
                          <a:lnTo>
                            <a:pt x="27" y="6"/>
                          </a:lnTo>
                          <a:lnTo>
                            <a:pt x="38" y="3"/>
                          </a:lnTo>
                          <a:lnTo>
                            <a:pt x="49" y="0"/>
                          </a:lnTo>
                          <a:lnTo>
                            <a:pt x="60" y="0"/>
                          </a:lnTo>
                          <a:lnTo>
                            <a:pt x="72" y="0"/>
                          </a:lnTo>
                          <a:lnTo>
                            <a:pt x="83" y="3"/>
                          </a:lnTo>
                          <a:lnTo>
                            <a:pt x="94" y="6"/>
                          </a:lnTo>
                          <a:lnTo>
                            <a:pt x="102" y="11"/>
                          </a:lnTo>
                          <a:lnTo>
                            <a:pt x="110" y="17"/>
                          </a:lnTo>
                          <a:lnTo>
                            <a:pt x="115" y="23"/>
                          </a:lnTo>
                          <a:lnTo>
                            <a:pt x="118" y="31"/>
                          </a:lnTo>
                          <a:lnTo>
                            <a:pt x="120" y="39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4274AF"/>
                        </a:gs>
                        <a:gs pos="45000">
                          <a:srgbClr val="4A452A"/>
                        </a:gs>
                        <a:gs pos="58000">
                          <a:srgbClr val="1E1C11"/>
                        </a:gs>
                        <a:gs pos="100000">
                          <a:srgbClr val="1E1C11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</p:grpSp>
            </p:grpSp>
            <p:sp>
              <p:nvSpPr>
                <p:cNvPr id="8312" name="Rektangel 370"/>
                <p:cNvSpPr>
                  <a:spLocks noChangeArrowheads="1"/>
                </p:cNvSpPr>
                <p:nvPr/>
              </p:nvSpPr>
              <p:spPr bwMode="auto">
                <a:xfrm>
                  <a:off x="7413172" y="4485748"/>
                  <a:ext cx="674688" cy="848706"/>
                </a:xfrm>
                <a:prstGeom prst="rect">
                  <a:avLst/>
                </a:prstGeom>
                <a:solidFill>
                  <a:srgbClr val="A3A5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b-NO">
                    <a:solidFill>
                      <a:srgbClr val="000000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8309" name="Ellipse 491"/>
              <p:cNvSpPr>
                <a:spLocks noChangeArrowheads="1"/>
              </p:cNvSpPr>
              <p:nvPr/>
            </p:nvSpPr>
            <p:spPr bwMode="auto">
              <a:xfrm>
                <a:off x="8098730" y="4811979"/>
                <a:ext cx="479181" cy="478036"/>
              </a:xfrm>
              <a:prstGeom prst="ellipse">
                <a:avLst/>
              </a:prstGeom>
              <a:solidFill>
                <a:srgbClr val="BFBFBF"/>
              </a:solidFill>
              <a:ln w="254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nb-NO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205" name="204 Imagen" descr="usuario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56176" y="3140968"/>
              <a:ext cx="576064" cy="576064"/>
            </a:xfrm>
            <a:prstGeom prst="rect">
              <a:avLst/>
            </a:prstGeom>
          </p:spPr>
        </p:pic>
      </p:grpSp>
      <p:grpSp>
        <p:nvGrpSpPr>
          <p:cNvPr id="240" name="239 Grupo"/>
          <p:cNvGrpSpPr/>
          <p:nvPr/>
        </p:nvGrpSpPr>
        <p:grpSpPr>
          <a:xfrm>
            <a:off x="3995936" y="3789040"/>
            <a:ext cx="2821781" cy="2682299"/>
            <a:chOff x="3995936" y="3789040"/>
            <a:chExt cx="2821781" cy="2682299"/>
          </a:xfrm>
        </p:grpSpPr>
        <p:grpSp>
          <p:nvGrpSpPr>
            <p:cNvPr id="31" name="Gruppe 712"/>
            <p:cNvGrpSpPr>
              <a:grpSpLocks/>
            </p:cNvGrpSpPr>
            <p:nvPr/>
          </p:nvGrpSpPr>
          <p:grpSpPr bwMode="auto">
            <a:xfrm>
              <a:off x="4644008" y="3789040"/>
              <a:ext cx="1020762" cy="1614488"/>
              <a:chOff x="6562725" y="1625600"/>
              <a:chExt cx="3511550" cy="5562600"/>
            </a:xfrm>
          </p:grpSpPr>
          <p:sp>
            <p:nvSpPr>
              <p:cNvPr id="8232" name="Freeform 71"/>
              <p:cNvSpPr>
                <a:spLocks/>
              </p:cNvSpPr>
              <p:nvPr/>
            </p:nvSpPr>
            <p:spPr bwMode="auto">
              <a:xfrm>
                <a:off x="8790895" y="2309304"/>
                <a:ext cx="1283380" cy="4824200"/>
              </a:xfrm>
              <a:custGeom>
                <a:avLst/>
                <a:gdLst>
                  <a:gd name="T0" fmla="*/ 2147483647 w 810"/>
                  <a:gd name="T1" fmla="*/ 2147483647 h 3040"/>
                  <a:gd name="T2" fmla="*/ 2147483647 w 810"/>
                  <a:gd name="T3" fmla="*/ 2147483647 h 3040"/>
                  <a:gd name="T4" fmla="*/ 2147483647 w 810"/>
                  <a:gd name="T5" fmla="*/ 2147483647 h 3040"/>
                  <a:gd name="T6" fmla="*/ 2147483647 w 810"/>
                  <a:gd name="T7" fmla="*/ 2147483647 h 3040"/>
                  <a:gd name="T8" fmla="*/ 2147483647 w 810"/>
                  <a:gd name="T9" fmla="*/ 0 h 3040"/>
                  <a:gd name="T10" fmla="*/ 2147483647 w 810"/>
                  <a:gd name="T11" fmla="*/ 2147483647 h 3040"/>
                  <a:gd name="T12" fmla="*/ 2147483647 w 810"/>
                  <a:gd name="T13" fmla="*/ 2147483647 h 3040"/>
                  <a:gd name="T14" fmla="*/ 2147483647 w 810"/>
                  <a:gd name="T15" fmla="*/ 2147483647 h 3040"/>
                  <a:gd name="T16" fmla="*/ 2147483647 w 810"/>
                  <a:gd name="T17" fmla="*/ 2147483647 h 3040"/>
                  <a:gd name="T18" fmla="*/ 2147483647 w 810"/>
                  <a:gd name="T19" fmla="*/ 2147483647 h 3040"/>
                  <a:gd name="T20" fmla="*/ 2147483647 w 810"/>
                  <a:gd name="T21" fmla="*/ 2147483647 h 3040"/>
                  <a:gd name="T22" fmla="*/ 2147483647 w 810"/>
                  <a:gd name="T23" fmla="*/ 2147483647 h 3040"/>
                  <a:gd name="T24" fmla="*/ 2147483647 w 810"/>
                  <a:gd name="T25" fmla="*/ 2147483647 h 3040"/>
                  <a:gd name="T26" fmla="*/ 2147483647 w 810"/>
                  <a:gd name="T27" fmla="*/ 2147483647 h 3040"/>
                  <a:gd name="T28" fmla="*/ 2147483647 w 810"/>
                  <a:gd name="T29" fmla="*/ 2147483647 h 3040"/>
                  <a:gd name="T30" fmla="*/ 2147483647 w 810"/>
                  <a:gd name="T31" fmla="*/ 2147483647 h 3040"/>
                  <a:gd name="T32" fmla="*/ 2147483647 w 810"/>
                  <a:gd name="T33" fmla="*/ 2147483647 h 3040"/>
                  <a:gd name="T34" fmla="*/ 2147483647 w 810"/>
                  <a:gd name="T35" fmla="*/ 2147483647 h 3040"/>
                  <a:gd name="T36" fmla="*/ 2147483647 w 810"/>
                  <a:gd name="T37" fmla="*/ 2147483647 h 3040"/>
                  <a:gd name="T38" fmla="*/ 2147483647 w 810"/>
                  <a:gd name="T39" fmla="*/ 2147483647 h 3040"/>
                  <a:gd name="T40" fmla="*/ 2147483647 w 810"/>
                  <a:gd name="T41" fmla="*/ 2147483647 h 3040"/>
                  <a:gd name="T42" fmla="*/ 2147483647 w 810"/>
                  <a:gd name="T43" fmla="*/ 2147483647 h 3040"/>
                  <a:gd name="T44" fmla="*/ 2147483647 w 810"/>
                  <a:gd name="T45" fmla="*/ 2147483647 h 3040"/>
                  <a:gd name="T46" fmla="*/ 2147483647 w 810"/>
                  <a:gd name="T47" fmla="*/ 2147483647 h 3040"/>
                  <a:gd name="T48" fmla="*/ 2147483647 w 810"/>
                  <a:gd name="T49" fmla="*/ 2147483647 h 3040"/>
                  <a:gd name="T50" fmla="*/ 2147483647 w 810"/>
                  <a:gd name="T51" fmla="*/ 2147483647 h 3040"/>
                  <a:gd name="T52" fmla="*/ 2147483647 w 810"/>
                  <a:gd name="T53" fmla="*/ 2147483647 h 3040"/>
                  <a:gd name="T54" fmla="*/ 2147483647 w 810"/>
                  <a:gd name="T55" fmla="*/ 2147483647 h 3040"/>
                  <a:gd name="T56" fmla="*/ 2147483647 w 810"/>
                  <a:gd name="T57" fmla="*/ 2147483647 h 3040"/>
                  <a:gd name="T58" fmla="*/ 2147483647 w 810"/>
                  <a:gd name="T59" fmla="*/ 2147483647 h 3040"/>
                  <a:gd name="T60" fmla="*/ 2147483647 w 810"/>
                  <a:gd name="T61" fmla="*/ 2147483647 h 3040"/>
                  <a:gd name="T62" fmla="*/ 2147483647 w 810"/>
                  <a:gd name="T63" fmla="*/ 2147483647 h 3040"/>
                  <a:gd name="T64" fmla="*/ 2147483647 w 810"/>
                  <a:gd name="T65" fmla="*/ 2147483647 h 3040"/>
                  <a:gd name="T66" fmla="*/ 2147483647 w 810"/>
                  <a:gd name="T67" fmla="*/ 2147483647 h 3040"/>
                  <a:gd name="T68" fmla="*/ 2147483647 w 810"/>
                  <a:gd name="T69" fmla="*/ 2147483647 h 3040"/>
                  <a:gd name="T70" fmla="*/ 2147483647 w 810"/>
                  <a:gd name="T71" fmla="*/ 2147483647 h 3040"/>
                  <a:gd name="T72" fmla="*/ 2147483647 w 810"/>
                  <a:gd name="T73" fmla="*/ 2147483647 h 3040"/>
                  <a:gd name="T74" fmla="*/ 2147483647 w 810"/>
                  <a:gd name="T75" fmla="*/ 2147483647 h 3040"/>
                  <a:gd name="T76" fmla="*/ 2147483647 w 810"/>
                  <a:gd name="T77" fmla="*/ 2147483647 h 3040"/>
                  <a:gd name="T78" fmla="*/ 2147483647 w 810"/>
                  <a:gd name="T79" fmla="*/ 2147483647 h 3040"/>
                  <a:gd name="T80" fmla="*/ 2147483647 w 810"/>
                  <a:gd name="T81" fmla="*/ 2147483647 h 3040"/>
                  <a:gd name="T82" fmla="*/ 2147483647 w 810"/>
                  <a:gd name="T83" fmla="*/ 2147483647 h 3040"/>
                  <a:gd name="T84" fmla="*/ 2147483647 w 810"/>
                  <a:gd name="T85" fmla="*/ 2147483647 h 3040"/>
                  <a:gd name="T86" fmla="*/ 2147483647 w 810"/>
                  <a:gd name="T87" fmla="*/ 2147483647 h 3040"/>
                  <a:gd name="T88" fmla="*/ 2147483647 w 810"/>
                  <a:gd name="T89" fmla="*/ 2147483647 h 3040"/>
                  <a:gd name="T90" fmla="*/ 2147483647 w 810"/>
                  <a:gd name="T91" fmla="*/ 2147483647 h 3040"/>
                  <a:gd name="T92" fmla="*/ 2147483647 w 810"/>
                  <a:gd name="T93" fmla="*/ 2147483647 h 3040"/>
                  <a:gd name="T94" fmla="*/ 2147483647 w 810"/>
                  <a:gd name="T95" fmla="*/ 2147483647 h 3040"/>
                  <a:gd name="T96" fmla="*/ 2147483647 w 810"/>
                  <a:gd name="T97" fmla="*/ 2147483647 h 3040"/>
                  <a:gd name="T98" fmla="*/ 2147483647 w 810"/>
                  <a:gd name="T99" fmla="*/ 2147483647 h 3040"/>
                  <a:gd name="T100" fmla="*/ 2147483647 w 810"/>
                  <a:gd name="T101" fmla="*/ 2147483647 h 3040"/>
                  <a:gd name="T102" fmla="*/ 2147483647 w 810"/>
                  <a:gd name="T103" fmla="*/ 2147483647 h 3040"/>
                  <a:gd name="T104" fmla="*/ 2147483647 w 810"/>
                  <a:gd name="T105" fmla="*/ 2147483647 h 3040"/>
                  <a:gd name="T106" fmla="*/ 2147483647 w 810"/>
                  <a:gd name="T107" fmla="*/ 2147483647 h 30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810"/>
                  <a:gd name="T163" fmla="*/ 0 h 3040"/>
                  <a:gd name="T164" fmla="*/ 810 w 810"/>
                  <a:gd name="T165" fmla="*/ 3040 h 30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810" h="3040">
                    <a:moveTo>
                      <a:pt x="802" y="396"/>
                    </a:moveTo>
                    <a:lnTo>
                      <a:pt x="802" y="396"/>
                    </a:lnTo>
                    <a:lnTo>
                      <a:pt x="790" y="364"/>
                    </a:lnTo>
                    <a:lnTo>
                      <a:pt x="784" y="348"/>
                    </a:lnTo>
                    <a:lnTo>
                      <a:pt x="780" y="330"/>
                    </a:lnTo>
                    <a:lnTo>
                      <a:pt x="772" y="300"/>
                    </a:lnTo>
                    <a:lnTo>
                      <a:pt x="768" y="284"/>
                    </a:lnTo>
                    <a:lnTo>
                      <a:pt x="762" y="270"/>
                    </a:lnTo>
                    <a:lnTo>
                      <a:pt x="746" y="240"/>
                    </a:lnTo>
                    <a:lnTo>
                      <a:pt x="726" y="212"/>
                    </a:lnTo>
                    <a:lnTo>
                      <a:pt x="706" y="186"/>
                    </a:lnTo>
                    <a:lnTo>
                      <a:pt x="682" y="164"/>
                    </a:lnTo>
                    <a:lnTo>
                      <a:pt x="654" y="142"/>
                    </a:lnTo>
                    <a:lnTo>
                      <a:pt x="628" y="122"/>
                    </a:lnTo>
                    <a:lnTo>
                      <a:pt x="572" y="82"/>
                    </a:lnTo>
                    <a:lnTo>
                      <a:pt x="544" y="58"/>
                    </a:lnTo>
                    <a:lnTo>
                      <a:pt x="530" y="48"/>
                    </a:lnTo>
                    <a:lnTo>
                      <a:pt x="516" y="38"/>
                    </a:lnTo>
                    <a:lnTo>
                      <a:pt x="504" y="32"/>
                    </a:lnTo>
                    <a:lnTo>
                      <a:pt x="488" y="22"/>
                    </a:lnTo>
                    <a:lnTo>
                      <a:pt x="482" y="16"/>
                    </a:lnTo>
                    <a:lnTo>
                      <a:pt x="476" y="10"/>
                    </a:lnTo>
                    <a:lnTo>
                      <a:pt x="476" y="4"/>
                    </a:lnTo>
                    <a:lnTo>
                      <a:pt x="478" y="0"/>
                    </a:lnTo>
                    <a:lnTo>
                      <a:pt x="420" y="34"/>
                    </a:lnTo>
                    <a:lnTo>
                      <a:pt x="406" y="44"/>
                    </a:lnTo>
                    <a:lnTo>
                      <a:pt x="394" y="58"/>
                    </a:lnTo>
                    <a:lnTo>
                      <a:pt x="370" y="86"/>
                    </a:lnTo>
                    <a:lnTo>
                      <a:pt x="346" y="114"/>
                    </a:lnTo>
                    <a:lnTo>
                      <a:pt x="334" y="126"/>
                    </a:lnTo>
                    <a:lnTo>
                      <a:pt x="320" y="138"/>
                    </a:lnTo>
                    <a:lnTo>
                      <a:pt x="308" y="148"/>
                    </a:lnTo>
                    <a:lnTo>
                      <a:pt x="300" y="162"/>
                    </a:lnTo>
                    <a:lnTo>
                      <a:pt x="298" y="170"/>
                    </a:lnTo>
                    <a:lnTo>
                      <a:pt x="296" y="178"/>
                    </a:lnTo>
                    <a:lnTo>
                      <a:pt x="296" y="186"/>
                    </a:lnTo>
                    <a:lnTo>
                      <a:pt x="294" y="194"/>
                    </a:lnTo>
                    <a:lnTo>
                      <a:pt x="290" y="202"/>
                    </a:lnTo>
                    <a:lnTo>
                      <a:pt x="286" y="208"/>
                    </a:lnTo>
                    <a:lnTo>
                      <a:pt x="282" y="214"/>
                    </a:lnTo>
                    <a:lnTo>
                      <a:pt x="278" y="220"/>
                    </a:lnTo>
                    <a:lnTo>
                      <a:pt x="272" y="236"/>
                    </a:lnTo>
                    <a:lnTo>
                      <a:pt x="266" y="252"/>
                    </a:lnTo>
                    <a:lnTo>
                      <a:pt x="236" y="322"/>
                    </a:lnTo>
                    <a:lnTo>
                      <a:pt x="230" y="338"/>
                    </a:lnTo>
                    <a:lnTo>
                      <a:pt x="226" y="352"/>
                    </a:lnTo>
                    <a:lnTo>
                      <a:pt x="222" y="362"/>
                    </a:lnTo>
                    <a:lnTo>
                      <a:pt x="216" y="370"/>
                    </a:lnTo>
                    <a:lnTo>
                      <a:pt x="206" y="388"/>
                    </a:lnTo>
                    <a:lnTo>
                      <a:pt x="198" y="398"/>
                    </a:lnTo>
                    <a:lnTo>
                      <a:pt x="194" y="404"/>
                    </a:lnTo>
                    <a:lnTo>
                      <a:pt x="190" y="410"/>
                    </a:lnTo>
                    <a:lnTo>
                      <a:pt x="182" y="448"/>
                    </a:lnTo>
                    <a:lnTo>
                      <a:pt x="148" y="602"/>
                    </a:lnTo>
                    <a:lnTo>
                      <a:pt x="140" y="634"/>
                    </a:lnTo>
                    <a:lnTo>
                      <a:pt x="130" y="666"/>
                    </a:lnTo>
                    <a:lnTo>
                      <a:pt x="110" y="732"/>
                    </a:lnTo>
                    <a:lnTo>
                      <a:pt x="102" y="764"/>
                    </a:lnTo>
                    <a:lnTo>
                      <a:pt x="98" y="796"/>
                    </a:lnTo>
                    <a:lnTo>
                      <a:pt x="92" y="830"/>
                    </a:lnTo>
                    <a:lnTo>
                      <a:pt x="86" y="862"/>
                    </a:lnTo>
                    <a:lnTo>
                      <a:pt x="66" y="958"/>
                    </a:lnTo>
                    <a:lnTo>
                      <a:pt x="64" y="972"/>
                    </a:lnTo>
                    <a:lnTo>
                      <a:pt x="64" y="986"/>
                    </a:lnTo>
                    <a:lnTo>
                      <a:pt x="68" y="1016"/>
                    </a:lnTo>
                    <a:lnTo>
                      <a:pt x="74" y="1052"/>
                    </a:lnTo>
                    <a:lnTo>
                      <a:pt x="74" y="1070"/>
                    </a:lnTo>
                    <a:lnTo>
                      <a:pt x="70" y="1088"/>
                    </a:lnTo>
                    <a:lnTo>
                      <a:pt x="66" y="1106"/>
                    </a:lnTo>
                    <a:lnTo>
                      <a:pt x="62" y="1122"/>
                    </a:lnTo>
                    <a:lnTo>
                      <a:pt x="58" y="1158"/>
                    </a:lnTo>
                    <a:lnTo>
                      <a:pt x="58" y="1192"/>
                    </a:lnTo>
                    <a:lnTo>
                      <a:pt x="56" y="1228"/>
                    </a:lnTo>
                    <a:lnTo>
                      <a:pt x="54" y="1264"/>
                    </a:lnTo>
                    <a:lnTo>
                      <a:pt x="52" y="1300"/>
                    </a:lnTo>
                    <a:lnTo>
                      <a:pt x="42" y="1370"/>
                    </a:lnTo>
                    <a:lnTo>
                      <a:pt x="32" y="1440"/>
                    </a:lnTo>
                    <a:lnTo>
                      <a:pt x="20" y="1530"/>
                    </a:lnTo>
                    <a:lnTo>
                      <a:pt x="18" y="1542"/>
                    </a:lnTo>
                    <a:lnTo>
                      <a:pt x="20" y="1556"/>
                    </a:lnTo>
                    <a:lnTo>
                      <a:pt x="18" y="1564"/>
                    </a:lnTo>
                    <a:lnTo>
                      <a:pt x="16" y="1572"/>
                    </a:lnTo>
                    <a:lnTo>
                      <a:pt x="12" y="1590"/>
                    </a:lnTo>
                    <a:lnTo>
                      <a:pt x="8" y="1616"/>
                    </a:lnTo>
                    <a:lnTo>
                      <a:pt x="4" y="1642"/>
                    </a:lnTo>
                    <a:lnTo>
                      <a:pt x="0" y="1666"/>
                    </a:lnTo>
                    <a:lnTo>
                      <a:pt x="0" y="1678"/>
                    </a:lnTo>
                    <a:lnTo>
                      <a:pt x="2" y="1690"/>
                    </a:lnTo>
                    <a:lnTo>
                      <a:pt x="6" y="1696"/>
                    </a:lnTo>
                    <a:lnTo>
                      <a:pt x="10" y="1700"/>
                    </a:lnTo>
                    <a:lnTo>
                      <a:pt x="14" y="1702"/>
                    </a:lnTo>
                    <a:lnTo>
                      <a:pt x="18" y="1704"/>
                    </a:lnTo>
                    <a:lnTo>
                      <a:pt x="30" y="1704"/>
                    </a:lnTo>
                    <a:lnTo>
                      <a:pt x="44" y="1704"/>
                    </a:lnTo>
                    <a:lnTo>
                      <a:pt x="80" y="1708"/>
                    </a:lnTo>
                    <a:lnTo>
                      <a:pt x="138" y="1716"/>
                    </a:lnTo>
                    <a:lnTo>
                      <a:pt x="218" y="1726"/>
                    </a:lnTo>
                    <a:lnTo>
                      <a:pt x="246" y="1724"/>
                    </a:lnTo>
                    <a:lnTo>
                      <a:pt x="250" y="1724"/>
                    </a:lnTo>
                    <a:lnTo>
                      <a:pt x="252" y="1726"/>
                    </a:lnTo>
                    <a:lnTo>
                      <a:pt x="254" y="1738"/>
                    </a:lnTo>
                    <a:lnTo>
                      <a:pt x="260" y="1778"/>
                    </a:lnTo>
                    <a:lnTo>
                      <a:pt x="276" y="1860"/>
                    </a:lnTo>
                    <a:lnTo>
                      <a:pt x="282" y="1896"/>
                    </a:lnTo>
                    <a:lnTo>
                      <a:pt x="284" y="1906"/>
                    </a:lnTo>
                    <a:lnTo>
                      <a:pt x="284" y="1908"/>
                    </a:lnTo>
                    <a:lnTo>
                      <a:pt x="284" y="1906"/>
                    </a:lnTo>
                    <a:lnTo>
                      <a:pt x="302" y="2008"/>
                    </a:lnTo>
                    <a:lnTo>
                      <a:pt x="318" y="2112"/>
                    </a:lnTo>
                    <a:lnTo>
                      <a:pt x="330" y="2214"/>
                    </a:lnTo>
                    <a:lnTo>
                      <a:pt x="342" y="2318"/>
                    </a:lnTo>
                    <a:lnTo>
                      <a:pt x="348" y="2370"/>
                    </a:lnTo>
                    <a:lnTo>
                      <a:pt x="350" y="2420"/>
                    </a:lnTo>
                    <a:lnTo>
                      <a:pt x="348" y="2472"/>
                    </a:lnTo>
                    <a:lnTo>
                      <a:pt x="344" y="2522"/>
                    </a:lnTo>
                    <a:lnTo>
                      <a:pt x="328" y="2624"/>
                    </a:lnTo>
                    <a:lnTo>
                      <a:pt x="308" y="2724"/>
                    </a:lnTo>
                    <a:lnTo>
                      <a:pt x="300" y="2768"/>
                    </a:lnTo>
                    <a:lnTo>
                      <a:pt x="294" y="2790"/>
                    </a:lnTo>
                    <a:lnTo>
                      <a:pt x="290" y="2798"/>
                    </a:lnTo>
                    <a:lnTo>
                      <a:pt x="286" y="2808"/>
                    </a:lnTo>
                    <a:lnTo>
                      <a:pt x="262" y="2842"/>
                    </a:lnTo>
                    <a:lnTo>
                      <a:pt x="250" y="2858"/>
                    </a:lnTo>
                    <a:lnTo>
                      <a:pt x="242" y="2864"/>
                    </a:lnTo>
                    <a:lnTo>
                      <a:pt x="234" y="2870"/>
                    </a:lnTo>
                    <a:lnTo>
                      <a:pt x="212" y="2880"/>
                    </a:lnTo>
                    <a:lnTo>
                      <a:pt x="192" y="2890"/>
                    </a:lnTo>
                    <a:lnTo>
                      <a:pt x="150" y="2910"/>
                    </a:lnTo>
                    <a:lnTo>
                      <a:pt x="132" y="2918"/>
                    </a:lnTo>
                    <a:lnTo>
                      <a:pt x="114" y="2930"/>
                    </a:lnTo>
                    <a:lnTo>
                      <a:pt x="106" y="2936"/>
                    </a:lnTo>
                    <a:lnTo>
                      <a:pt x="100" y="2944"/>
                    </a:lnTo>
                    <a:lnTo>
                      <a:pt x="98" y="2954"/>
                    </a:lnTo>
                    <a:lnTo>
                      <a:pt x="98" y="2962"/>
                    </a:lnTo>
                    <a:lnTo>
                      <a:pt x="100" y="2972"/>
                    </a:lnTo>
                    <a:lnTo>
                      <a:pt x="104" y="2978"/>
                    </a:lnTo>
                    <a:lnTo>
                      <a:pt x="110" y="2984"/>
                    </a:lnTo>
                    <a:lnTo>
                      <a:pt x="118" y="2988"/>
                    </a:lnTo>
                    <a:lnTo>
                      <a:pt x="140" y="2994"/>
                    </a:lnTo>
                    <a:lnTo>
                      <a:pt x="164" y="2998"/>
                    </a:lnTo>
                    <a:lnTo>
                      <a:pt x="186" y="3000"/>
                    </a:lnTo>
                    <a:lnTo>
                      <a:pt x="210" y="2998"/>
                    </a:lnTo>
                    <a:lnTo>
                      <a:pt x="234" y="2994"/>
                    </a:lnTo>
                    <a:lnTo>
                      <a:pt x="256" y="2990"/>
                    </a:lnTo>
                    <a:lnTo>
                      <a:pt x="274" y="2982"/>
                    </a:lnTo>
                    <a:lnTo>
                      <a:pt x="290" y="2972"/>
                    </a:lnTo>
                    <a:lnTo>
                      <a:pt x="322" y="2950"/>
                    </a:lnTo>
                    <a:lnTo>
                      <a:pt x="338" y="2940"/>
                    </a:lnTo>
                    <a:lnTo>
                      <a:pt x="348" y="2936"/>
                    </a:lnTo>
                    <a:lnTo>
                      <a:pt x="358" y="2934"/>
                    </a:lnTo>
                    <a:lnTo>
                      <a:pt x="370" y="2934"/>
                    </a:lnTo>
                    <a:lnTo>
                      <a:pt x="382" y="2936"/>
                    </a:lnTo>
                    <a:lnTo>
                      <a:pt x="394" y="2938"/>
                    </a:lnTo>
                    <a:lnTo>
                      <a:pt x="406" y="2940"/>
                    </a:lnTo>
                    <a:lnTo>
                      <a:pt x="392" y="2952"/>
                    </a:lnTo>
                    <a:lnTo>
                      <a:pt x="378" y="2970"/>
                    </a:lnTo>
                    <a:lnTo>
                      <a:pt x="372" y="2980"/>
                    </a:lnTo>
                    <a:lnTo>
                      <a:pt x="368" y="2988"/>
                    </a:lnTo>
                    <a:lnTo>
                      <a:pt x="368" y="2998"/>
                    </a:lnTo>
                    <a:lnTo>
                      <a:pt x="370" y="3008"/>
                    </a:lnTo>
                    <a:lnTo>
                      <a:pt x="374" y="3016"/>
                    </a:lnTo>
                    <a:lnTo>
                      <a:pt x="380" y="3022"/>
                    </a:lnTo>
                    <a:lnTo>
                      <a:pt x="390" y="3028"/>
                    </a:lnTo>
                    <a:lnTo>
                      <a:pt x="400" y="3030"/>
                    </a:lnTo>
                    <a:lnTo>
                      <a:pt x="420" y="3034"/>
                    </a:lnTo>
                    <a:lnTo>
                      <a:pt x="440" y="3036"/>
                    </a:lnTo>
                    <a:lnTo>
                      <a:pt x="460" y="3040"/>
                    </a:lnTo>
                    <a:lnTo>
                      <a:pt x="482" y="3038"/>
                    </a:lnTo>
                    <a:lnTo>
                      <a:pt x="504" y="3036"/>
                    </a:lnTo>
                    <a:lnTo>
                      <a:pt x="526" y="3030"/>
                    </a:lnTo>
                    <a:lnTo>
                      <a:pt x="546" y="3022"/>
                    </a:lnTo>
                    <a:lnTo>
                      <a:pt x="566" y="3012"/>
                    </a:lnTo>
                    <a:lnTo>
                      <a:pt x="586" y="3002"/>
                    </a:lnTo>
                    <a:lnTo>
                      <a:pt x="602" y="2988"/>
                    </a:lnTo>
                    <a:lnTo>
                      <a:pt x="614" y="2976"/>
                    </a:lnTo>
                    <a:lnTo>
                      <a:pt x="626" y="2962"/>
                    </a:lnTo>
                    <a:lnTo>
                      <a:pt x="636" y="2950"/>
                    </a:lnTo>
                    <a:lnTo>
                      <a:pt x="644" y="2944"/>
                    </a:lnTo>
                    <a:lnTo>
                      <a:pt x="650" y="2942"/>
                    </a:lnTo>
                    <a:lnTo>
                      <a:pt x="660" y="2938"/>
                    </a:lnTo>
                    <a:lnTo>
                      <a:pt x="670" y="2934"/>
                    </a:lnTo>
                    <a:lnTo>
                      <a:pt x="686" y="2920"/>
                    </a:lnTo>
                    <a:lnTo>
                      <a:pt x="694" y="2912"/>
                    </a:lnTo>
                    <a:lnTo>
                      <a:pt x="700" y="2904"/>
                    </a:lnTo>
                    <a:lnTo>
                      <a:pt x="702" y="2894"/>
                    </a:lnTo>
                    <a:lnTo>
                      <a:pt x="704" y="2884"/>
                    </a:lnTo>
                    <a:lnTo>
                      <a:pt x="706" y="2862"/>
                    </a:lnTo>
                    <a:lnTo>
                      <a:pt x="704" y="2840"/>
                    </a:lnTo>
                    <a:lnTo>
                      <a:pt x="700" y="2820"/>
                    </a:lnTo>
                    <a:lnTo>
                      <a:pt x="694" y="2798"/>
                    </a:lnTo>
                    <a:lnTo>
                      <a:pt x="690" y="2786"/>
                    </a:lnTo>
                    <a:lnTo>
                      <a:pt x="690" y="2774"/>
                    </a:lnTo>
                    <a:lnTo>
                      <a:pt x="692" y="2752"/>
                    </a:lnTo>
                    <a:lnTo>
                      <a:pt x="696" y="2730"/>
                    </a:lnTo>
                    <a:lnTo>
                      <a:pt x="698" y="2720"/>
                    </a:lnTo>
                    <a:lnTo>
                      <a:pt x="700" y="2708"/>
                    </a:lnTo>
                    <a:lnTo>
                      <a:pt x="698" y="2604"/>
                    </a:lnTo>
                    <a:lnTo>
                      <a:pt x="696" y="2552"/>
                    </a:lnTo>
                    <a:lnTo>
                      <a:pt x="698" y="2500"/>
                    </a:lnTo>
                    <a:lnTo>
                      <a:pt x="700" y="2392"/>
                    </a:lnTo>
                    <a:lnTo>
                      <a:pt x="700" y="2338"/>
                    </a:lnTo>
                    <a:lnTo>
                      <a:pt x="700" y="2284"/>
                    </a:lnTo>
                    <a:lnTo>
                      <a:pt x="700" y="2258"/>
                    </a:lnTo>
                    <a:lnTo>
                      <a:pt x="698" y="2232"/>
                    </a:lnTo>
                    <a:lnTo>
                      <a:pt x="690" y="2180"/>
                    </a:lnTo>
                    <a:lnTo>
                      <a:pt x="680" y="2128"/>
                    </a:lnTo>
                    <a:lnTo>
                      <a:pt x="670" y="2078"/>
                    </a:lnTo>
                    <a:lnTo>
                      <a:pt x="660" y="2026"/>
                    </a:lnTo>
                    <a:lnTo>
                      <a:pt x="652" y="1972"/>
                    </a:lnTo>
                    <a:lnTo>
                      <a:pt x="634" y="1868"/>
                    </a:lnTo>
                    <a:lnTo>
                      <a:pt x="616" y="1780"/>
                    </a:lnTo>
                    <a:lnTo>
                      <a:pt x="608" y="1738"/>
                    </a:lnTo>
                    <a:lnTo>
                      <a:pt x="602" y="1692"/>
                    </a:lnTo>
                    <a:lnTo>
                      <a:pt x="636" y="1686"/>
                    </a:lnTo>
                    <a:lnTo>
                      <a:pt x="702" y="1670"/>
                    </a:lnTo>
                    <a:lnTo>
                      <a:pt x="766" y="1654"/>
                    </a:lnTo>
                    <a:lnTo>
                      <a:pt x="786" y="1648"/>
                    </a:lnTo>
                    <a:lnTo>
                      <a:pt x="794" y="1644"/>
                    </a:lnTo>
                    <a:lnTo>
                      <a:pt x="790" y="1582"/>
                    </a:lnTo>
                    <a:lnTo>
                      <a:pt x="768" y="1256"/>
                    </a:lnTo>
                    <a:lnTo>
                      <a:pt x="760" y="1190"/>
                    </a:lnTo>
                    <a:lnTo>
                      <a:pt x="750" y="1124"/>
                    </a:lnTo>
                    <a:lnTo>
                      <a:pt x="748" y="1116"/>
                    </a:lnTo>
                    <a:lnTo>
                      <a:pt x="744" y="1108"/>
                    </a:lnTo>
                    <a:lnTo>
                      <a:pt x="740" y="1100"/>
                    </a:lnTo>
                    <a:lnTo>
                      <a:pt x="738" y="1094"/>
                    </a:lnTo>
                    <a:lnTo>
                      <a:pt x="738" y="1084"/>
                    </a:lnTo>
                    <a:lnTo>
                      <a:pt x="740" y="1072"/>
                    </a:lnTo>
                    <a:lnTo>
                      <a:pt x="744" y="1052"/>
                    </a:lnTo>
                    <a:lnTo>
                      <a:pt x="752" y="1016"/>
                    </a:lnTo>
                    <a:lnTo>
                      <a:pt x="760" y="980"/>
                    </a:lnTo>
                    <a:lnTo>
                      <a:pt x="762" y="964"/>
                    </a:lnTo>
                    <a:lnTo>
                      <a:pt x="762" y="948"/>
                    </a:lnTo>
                    <a:lnTo>
                      <a:pt x="762" y="932"/>
                    </a:lnTo>
                    <a:lnTo>
                      <a:pt x="764" y="916"/>
                    </a:lnTo>
                    <a:lnTo>
                      <a:pt x="770" y="840"/>
                    </a:lnTo>
                    <a:lnTo>
                      <a:pt x="772" y="806"/>
                    </a:lnTo>
                    <a:lnTo>
                      <a:pt x="770" y="772"/>
                    </a:lnTo>
                    <a:lnTo>
                      <a:pt x="772" y="754"/>
                    </a:lnTo>
                    <a:lnTo>
                      <a:pt x="776" y="736"/>
                    </a:lnTo>
                    <a:lnTo>
                      <a:pt x="780" y="720"/>
                    </a:lnTo>
                    <a:lnTo>
                      <a:pt x="786" y="702"/>
                    </a:lnTo>
                    <a:lnTo>
                      <a:pt x="794" y="684"/>
                    </a:lnTo>
                    <a:lnTo>
                      <a:pt x="798" y="666"/>
                    </a:lnTo>
                    <a:lnTo>
                      <a:pt x="806" y="628"/>
                    </a:lnTo>
                    <a:lnTo>
                      <a:pt x="810" y="590"/>
                    </a:lnTo>
                    <a:lnTo>
                      <a:pt x="810" y="550"/>
                    </a:lnTo>
                    <a:lnTo>
                      <a:pt x="808" y="474"/>
                    </a:lnTo>
                    <a:lnTo>
                      <a:pt x="806" y="434"/>
                    </a:lnTo>
                    <a:lnTo>
                      <a:pt x="802" y="39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3" name="Freeform 72"/>
              <p:cNvSpPr>
                <a:spLocks/>
              </p:cNvSpPr>
              <p:nvPr/>
            </p:nvSpPr>
            <p:spPr bwMode="auto">
              <a:xfrm>
                <a:off x="8790895" y="2309304"/>
                <a:ext cx="1283380" cy="4824200"/>
              </a:xfrm>
              <a:custGeom>
                <a:avLst/>
                <a:gdLst>
                  <a:gd name="T0" fmla="*/ 2147483647 w 810"/>
                  <a:gd name="T1" fmla="*/ 2147483647 h 3040"/>
                  <a:gd name="T2" fmla="*/ 2147483647 w 810"/>
                  <a:gd name="T3" fmla="*/ 2147483647 h 3040"/>
                  <a:gd name="T4" fmla="*/ 2147483647 w 810"/>
                  <a:gd name="T5" fmla="*/ 2147483647 h 3040"/>
                  <a:gd name="T6" fmla="*/ 2147483647 w 810"/>
                  <a:gd name="T7" fmla="*/ 2147483647 h 3040"/>
                  <a:gd name="T8" fmla="*/ 2147483647 w 810"/>
                  <a:gd name="T9" fmla="*/ 0 h 3040"/>
                  <a:gd name="T10" fmla="*/ 2147483647 w 810"/>
                  <a:gd name="T11" fmla="*/ 2147483647 h 3040"/>
                  <a:gd name="T12" fmla="*/ 2147483647 w 810"/>
                  <a:gd name="T13" fmla="*/ 2147483647 h 3040"/>
                  <a:gd name="T14" fmla="*/ 2147483647 w 810"/>
                  <a:gd name="T15" fmla="*/ 2147483647 h 3040"/>
                  <a:gd name="T16" fmla="*/ 2147483647 w 810"/>
                  <a:gd name="T17" fmla="*/ 2147483647 h 3040"/>
                  <a:gd name="T18" fmla="*/ 2147483647 w 810"/>
                  <a:gd name="T19" fmla="*/ 2147483647 h 3040"/>
                  <a:gd name="T20" fmla="*/ 2147483647 w 810"/>
                  <a:gd name="T21" fmla="*/ 2147483647 h 3040"/>
                  <a:gd name="T22" fmla="*/ 2147483647 w 810"/>
                  <a:gd name="T23" fmla="*/ 2147483647 h 3040"/>
                  <a:gd name="T24" fmla="*/ 2147483647 w 810"/>
                  <a:gd name="T25" fmla="*/ 2147483647 h 3040"/>
                  <a:gd name="T26" fmla="*/ 2147483647 w 810"/>
                  <a:gd name="T27" fmla="*/ 2147483647 h 3040"/>
                  <a:gd name="T28" fmla="*/ 2147483647 w 810"/>
                  <a:gd name="T29" fmla="*/ 2147483647 h 3040"/>
                  <a:gd name="T30" fmla="*/ 2147483647 w 810"/>
                  <a:gd name="T31" fmla="*/ 2147483647 h 3040"/>
                  <a:gd name="T32" fmla="*/ 2147483647 w 810"/>
                  <a:gd name="T33" fmla="*/ 2147483647 h 3040"/>
                  <a:gd name="T34" fmla="*/ 2147483647 w 810"/>
                  <a:gd name="T35" fmla="*/ 2147483647 h 3040"/>
                  <a:gd name="T36" fmla="*/ 2147483647 w 810"/>
                  <a:gd name="T37" fmla="*/ 2147483647 h 3040"/>
                  <a:gd name="T38" fmla="*/ 2147483647 w 810"/>
                  <a:gd name="T39" fmla="*/ 2147483647 h 3040"/>
                  <a:gd name="T40" fmla="*/ 2147483647 w 810"/>
                  <a:gd name="T41" fmla="*/ 2147483647 h 3040"/>
                  <a:gd name="T42" fmla="*/ 2147483647 w 810"/>
                  <a:gd name="T43" fmla="*/ 2147483647 h 3040"/>
                  <a:gd name="T44" fmla="*/ 2147483647 w 810"/>
                  <a:gd name="T45" fmla="*/ 2147483647 h 3040"/>
                  <a:gd name="T46" fmla="*/ 2147483647 w 810"/>
                  <a:gd name="T47" fmla="*/ 2147483647 h 3040"/>
                  <a:gd name="T48" fmla="*/ 2147483647 w 810"/>
                  <a:gd name="T49" fmla="*/ 2147483647 h 3040"/>
                  <a:gd name="T50" fmla="*/ 2147483647 w 810"/>
                  <a:gd name="T51" fmla="*/ 2147483647 h 3040"/>
                  <a:gd name="T52" fmla="*/ 2147483647 w 810"/>
                  <a:gd name="T53" fmla="*/ 2147483647 h 3040"/>
                  <a:gd name="T54" fmla="*/ 2147483647 w 810"/>
                  <a:gd name="T55" fmla="*/ 2147483647 h 3040"/>
                  <a:gd name="T56" fmla="*/ 2147483647 w 810"/>
                  <a:gd name="T57" fmla="*/ 2147483647 h 3040"/>
                  <a:gd name="T58" fmla="*/ 2147483647 w 810"/>
                  <a:gd name="T59" fmla="*/ 2147483647 h 3040"/>
                  <a:gd name="T60" fmla="*/ 2147483647 w 810"/>
                  <a:gd name="T61" fmla="*/ 2147483647 h 3040"/>
                  <a:gd name="T62" fmla="*/ 2147483647 w 810"/>
                  <a:gd name="T63" fmla="*/ 2147483647 h 3040"/>
                  <a:gd name="T64" fmla="*/ 2147483647 w 810"/>
                  <a:gd name="T65" fmla="*/ 2147483647 h 3040"/>
                  <a:gd name="T66" fmla="*/ 2147483647 w 810"/>
                  <a:gd name="T67" fmla="*/ 2147483647 h 3040"/>
                  <a:gd name="T68" fmla="*/ 2147483647 w 810"/>
                  <a:gd name="T69" fmla="*/ 2147483647 h 3040"/>
                  <a:gd name="T70" fmla="*/ 2147483647 w 810"/>
                  <a:gd name="T71" fmla="*/ 2147483647 h 3040"/>
                  <a:gd name="T72" fmla="*/ 2147483647 w 810"/>
                  <a:gd name="T73" fmla="*/ 2147483647 h 3040"/>
                  <a:gd name="T74" fmla="*/ 2147483647 w 810"/>
                  <a:gd name="T75" fmla="*/ 2147483647 h 3040"/>
                  <a:gd name="T76" fmla="*/ 2147483647 w 810"/>
                  <a:gd name="T77" fmla="*/ 2147483647 h 3040"/>
                  <a:gd name="T78" fmla="*/ 2147483647 w 810"/>
                  <a:gd name="T79" fmla="*/ 2147483647 h 3040"/>
                  <a:gd name="T80" fmla="*/ 2147483647 w 810"/>
                  <a:gd name="T81" fmla="*/ 2147483647 h 3040"/>
                  <a:gd name="T82" fmla="*/ 2147483647 w 810"/>
                  <a:gd name="T83" fmla="*/ 2147483647 h 3040"/>
                  <a:gd name="T84" fmla="*/ 2147483647 w 810"/>
                  <a:gd name="T85" fmla="*/ 2147483647 h 3040"/>
                  <a:gd name="T86" fmla="*/ 2147483647 w 810"/>
                  <a:gd name="T87" fmla="*/ 2147483647 h 3040"/>
                  <a:gd name="T88" fmla="*/ 2147483647 w 810"/>
                  <a:gd name="T89" fmla="*/ 2147483647 h 3040"/>
                  <a:gd name="T90" fmla="*/ 2147483647 w 810"/>
                  <a:gd name="T91" fmla="*/ 2147483647 h 3040"/>
                  <a:gd name="T92" fmla="*/ 2147483647 w 810"/>
                  <a:gd name="T93" fmla="*/ 2147483647 h 3040"/>
                  <a:gd name="T94" fmla="*/ 2147483647 w 810"/>
                  <a:gd name="T95" fmla="*/ 2147483647 h 3040"/>
                  <a:gd name="T96" fmla="*/ 2147483647 w 810"/>
                  <a:gd name="T97" fmla="*/ 2147483647 h 3040"/>
                  <a:gd name="T98" fmla="*/ 2147483647 w 810"/>
                  <a:gd name="T99" fmla="*/ 2147483647 h 3040"/>
                  <a:gd name="T100" fmla="*/ 2147483647 w 810"/>
                  <a:gd name="T101" fmla="*/ 2147483647 h 3040"/>
                  <a:gd name="T102" fmla="*/ 2147483647 w 810"/>
                  <a:gd name="T103" fmla="*/ 2147483647 h 3040"/>
                  <a:gd name="T104" fmla="*/ 2147483647 w 810"/>
                  <a:gd name="T105" fmla="*/ 2147483647 h 3040"/>
                  <a:gd name="T106" fmla="*/ 2147483647 w 810"/>
                  <a:gd name="T107" fmla="*/ 2147483647 h 30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810"/>
                  <a:gd name="T163" fmla="*/ 0 h 3040"/>
                  <a:gd name="T164" fmla="*/ 810 w 810"/>
                  <a:gd name="T165" fmla="*/ 3040 h 30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810" h="3040">
                    <a:moveTo>
                      <a:pt x="802" y="396"/>
                    </a:moveTo>
                    <a:lnTo>
                      <a:pt x="802" y="396"/>
                    </a:lnTo>
                    <a:lnTo>
                      <a:pt x="790" y="364"/>
                    </a:lnTo>
                    <a:lnTo>
                      <a:pt x="784" y="348"/>
                    </a:lnTo>
                    <a:lnTo>
                      <a:pt x="780" y="330"/>
                    </a:lnTo>
                    <a:lnTo>
                      <a:pt x="772" y="300"/>
                    </a:lnTo>
                    <a:lnTo>
                      <a:pt x="768" y="284"/>
                    </a:lnTo>
                    <a:lnTo>
                      <a:pt x="762" y="270"/>
                    </a:lnTo>
                    <a:lnTo>
                      <a:pt x="746" y="240"/>
                    </a:lnTo>
                    <a:lnTo>
                      <a:pt x="726" y="212"/>
                    </a:lnTo>
                    <a:lnTo>
                      <a:pt x="706" y="186"/>
                    </a:lnTo>
                    <a:lnTo>
                      <a:pt x="682" y="164"/>
                    </a:lnTo>
                    <a:lnTo>
                      <a:pt x="654" y="142"/>
                    </a:lnTo>
                    <a:lnTo>
                      <a:pt x="628" y="122"/>
                    </a:lnTo>
                    <a:lnTo>
                      <a:pt x="572" y="82"/>
                    </a:lnTo>
                    <a:lnTo>
                      <a:pt x="544" y="58"/>
                    </a:lnTo>
                    <a:lnTo>
                      <a:pt x="530" y="48"/>
                    </a:lnTo>
                    <a:lnTo>
                      <a:pt x="516" y="38"/>
                    </a:lnTo>
                    <a:lnTo>
                      <a:pt x="504" y="32"/>
                    </a:lnTo>
                    <a:lnTo>
                      <a:pt x="488" y="22"/>
                    </a:lnTo>
                    <a:lnTo>
                      <a:pt x="482" y="16"/>
                    </a:lnTo>
                    <a:lnTo>
                      <a:pt x="476" y="10"/>
                    </a:lnTo>
                    <a:lnTo>
                      <a:pt x="476" y="4"/>
                    </a:lnTo>
                    <a:lnTo>
                      <a:pt x="478" y="0"/>
                    </a:lnTo>
                    <a:lnTo>
                      <a:pt x="420" y="34"/>
                    </a:lnTo>
                    <a:lnTo>
                      <a:pt x="406" y="44"/>
                    </a:lnTo>
                    <a:lnTo>
                      <a:pt x="394" y="58"/>
                    </a:lnTo>
                    <a:lnTo>
                      <a:pt x="370" y="86"/>
                    </a:lnTo>
                    <a:lnTo>
                      <a:pt x="346" y="114"/>
                    </a:lnTo>
                    <a:lnTo>
                      <a:pt x="334" y="126"/>
                    </a:lnTo>
                    <a:lnTo>
                      <a:pt x="320" y="138"/>
                    </a:lnTo>
                    <a:lnTo>
                      <a:pt x="308" y="148"/>
                    </a:lnTo>
                    <a:lnTo>
                      <a:pt x="300" y="162"/>
                    </a:lnTo>
                    <a:lnTo>
                      <a:pt x="298" y="170"/>
                    </a:lnTo>
                    <a:lnTo>
                      <a:pt x="296" y="178"/>
                    </a:lnTo>
                    <a:lnTo>
                      <a:pt x="296" y="186"/>
                    </a:lnTo>
                    <a:lnTo>
                      <a:pt x="294" y="194"/>
                    </a:lnTo>
                    <a:lnTo>
                      <a:pt x="290" y="202"/>
                    </a:lnTo>
                    <a:lnTo>
                      <a:pt x="286" y="208"/>
                    </a:lnTo>
                    <a:lnTo>
                      <a:pt x="282" y="214"/>
                    </a:lnTo>
                    <a:lnTo>
                      <a:pt x="278" y="220"/>
                    </a:lnTo>
                    <a:lnTo>
                      <a:pt x="272" y="236"/>
                    </a:lnTo>
                    <a:lnTo>
                      <a:pt x="266" y="252"/>
                    </a:lnTo>
                    <a:lnTo>
                      <a:pt x="236" y="322"/>
                    </a:lnTo>
                    <a:lnTo>
                      <a:pt x="230" y="338"/>
                    </a:lnTo>
                    <a:lnTo>
                      <a:pt x="226" y="352"/>
                    </a:lnTo>
                    <a:lnTo>
                      <a:pt x="222" y="362"/>
                    </a:lnTo>
                    <a:lnTo>
                      <a:pt x="216" y="370"/>
                    </a:lnTo>
                    <a:lnTo>
                      <a:pt x="206" y="388"/>
                    </a:lnTo>
                    <a:lnTo>
                      <a:pt x="198" y="398"/>
                    </a:lnTo>
                    <a:lnTo>
                      <a:pt x="194" y="404"/>
                    </a:lnTo>
                    <a:lnTo>
                      <a:pt x="190" y="410"/>
                    </a:lnTo>
                    <a:lnTo>
                      <a:pt x="182" y="448"/>
                    </a:lnTo>
                    <a:lnTo>
                      <a:pt x="148" y="602"/>
                    </a:lnTo>
                    <a:lnTo>
                      <a:pt x="140" y="634"/>
                    </a:lnTo>
                    <a:lnTo>
                      <a:pt x="130" y="666"/>
                    </a:lnTo>
                    <a:lnTo>
                      <a:pt x="110" y="732"/>
                    </a:lnTo>
                    <a:lnTo>
                      <a:pt x="102" y="764"/>
                    </a:lnTo>
                    <a:lnTo>
                      <a:pt x="98" y="796"/>
                    </a:lnTo>
                    <a:lnTo>
                      <a:pt x="92" y="830"/>
                    </a:lnTo>
                    <a:lnTo>
                      <a:pt x="86" y="862"/>
                    </a:lnTo>
                    <a:lnTo>
                      <a:pt x="66" y="958"/>
                    </a:lnTo>
                    <a:lnTo>
                      <a:pt x="64" y="972"/>
                    </a:lnTo>
                    <a:lnTo>
                      <a:pt x="64" y="986"/>
                    </a:lnTo>
                    <a:lnTo>
                      <a:pt x="68" y="1016"/>
                    </a:lnTo>
                    <a:lnTo>
                      <a:pt x="74" y="1052"/>
                    </a:lnTo>
                    <a:lnTo>
                      <a:pt x="74" y="1070"/>
                    </a:lnTo>
                    <a:lnTo>
                      <a:pt x="70" y="1088"/>
                    </a:lnTo>
                    <a:lnTo>
                      <a:pt x="66" y="1106"/>
                    </a:lnTo>
                    <a:lnTo>
                      <a:pt x="62" y="1122"/>
                    </a:lnTo>
                    <a:lnTo>
                      <a:pt x="58" y="1158"/>
                    </a:lnTo>
                    <a:lnTo>
                      <a:pt x="58" y="1192"/>
                    </a:lnTo>
                    <a:lnTo>
                      <a:pt x="56" y="1228"/>
                    </a:lnTo>
                    <a:lnTo>
                      <a:pt x="54" y="1264"/>
                    </a:lnTo>
                    <a:lnTo>
                      <a:pt x="52" y="1300"/>
                    </a:lnTo>
                    <a:lnTo>
                      <a:pt x="42" y="1370"/>
                    </a:lnTo>
                    <a:lnTo>
                      <a:pt x="32" y="1440"/>
                    </a:lnTo>
                    <a:lnTo>
                      <a:pt x="20" y="1530"/>
                    </a:lnTo>
                    <a:lnTo>
                      <a:pt x="18" y="1542"/>
                    </a:lnTo>
                    <a:lnTo>
                      <a:pt x="20" y="1556"/>
                    </a:lnTo>
                    <a:lnTo>
                      <a:pt x="18" y="1564"/>
                    </a:lnTo>
                    <a:lnTo>
                      <a:pt x="16" y="1572"/>
                    </a:lnTo>
                    <a:lnTo>
                      <a:pt x="12" y="1590"/>
                    </a:lnTo>
                    <a:lnTo>
                      <a:pt x="8" y="1616"/>
                    </a:lnTo>
                    <a:lnTo>
                      <a:pt x="4" y="1642"/>
                    </a:lnTo>
                    <a:lnTo>
                      <a:pt x="0" y="1666"/>
                    </a:lnTo>
                    <a:lnTo>
                      <a:pt x="0" y="1678"/>
                    </a:lnTo>
                    <a:lnTo>
                      <a:pt x="2" y="1690"/>
                    </a:lnTo>
                    <a:lnTo>
                      <a:pt x="6" y="1696"/>
                    </a:lnTo>
                    <a:lnTo>
                      <a:pt x="10" y="1700"/>
                    </a:lnTo>
                    <a:lnTo>
                      <a:pt x="14" y="1702"/>
                    </a:lnTo>
                    <a:lnTo>
                      <a:pt x="18" y="1704"/>
                    </a:lnTo>
                    <a:lnTo>
                      <a:pt x="30" y="1704"/>
                    </a:lnTo>
                    <a:lnTo>
                      <a:pt x="44" y="1704"/>
                    </a:lnTo>
                    <a:lnTo>
                      <a:pt x="80" y="1708"/>
                    </a:lnTo>
                    <a:lnTo>
                      <a:pt x="138" y="1716"/>
                    </a:lnTo>
                    <a:lnTo>
                      <a:pt x="218" y="1726"/>
                    </a:lnTo>
                    <a:lnTo>
                      <a:pt x="246" y="1724"/>
                    </a:lnTo>
                    <a:lnTo>
                      <a:pt x="250" y="1724"/>
                    </a:lnTo>
                    <a:lnTo>
                      <a:pt x="252" y="1726"/>
                    </a:lnTo>
                    <a:lnTo>
                      <a:pt x="254" y="1738"/>
                    </a:lnTo>
                    <a:lnTo>
                      <a:pt x="260" y="1778"/>
                    </a:lnTo>
                    <a:lnTo>
                      <a:pt x="276" y="1860"/>
                    </a:lnTo>
                    <a:lnTo>
                      <a:pt x="282" y="1896"/>
                    </a:lnTo>
                    <a:lnTo>
                      <a:pt x="284" y="1906"/>
                    </a:lnTo>
                    <a:lnTo>
                      <a:pt x="284" y="1908"/>
                    </a:lnTo>
                    <a:lnTo>
                      <a:pt x="284" y="1906"/>
                    </a:lnTo>
                    <a:lnTo>
                      <a:pt x="302" y="2008"/>
                    </a:lnTo>
                    <a:lnTo>
                      <a:pt x="318" y="2112"/>
                    </a:lnTo>
                    <a:lnTo>
                      <a:pt x="330" y="2214"/>
                    </a:lnTo>
                    <a:lnTo>
                      <a:pt x="342" y="2318"/>
                    </a:lnTo>
                    <a:lnTo>
                      <a:pt x="348" y="2370"/>
                    </a:lnTo>
                    <a:lnTo>
                      <a:pt x="350" y="2420"/>
                    </a:lnTo>
                    <a:lnTo>
                      <a:pt x="348" y="2472"/>
                    </a:lnTo>
                    <a:lnTo>
                      <a:pt x="344" y="2522"/>
                    </a:lnTo>
                    <a:lnTo>
                      <a:pt x="328" y="2624"/>
                    </a:lnTo>
                    <a:lnTo>
                      <a:pt x="308" y="2724"/>
                    </a:lnTo>
                    <a:lnTo>
                      <a:pt x="300" y="2768"/>
                    </a:lnTo>
                    <a:lnTo>
                      <a:pt x="294" y="2790"/>
                    </a:lnTo>
                    <a:lnTo>
                      <a:pt x="290" y="2798"/>
                    </a:lnTo>
                    <a:lnTo>
                      <a:pt x="286" y="2808"/>
                    </a:lnTo>
                    <a:lnTo>
                      <a:pt x="262" y="2842"/>
                    </a:lnTo>
                    <a:lnTo>
                      <a:pt x="250" y="2858"/>
                    </a:lnTo>
                    <a:lnTo>
                      <a:pt x="242" y="2864"/>
                    </a:lnTo>
                    <a:lnTo>
                      <a:pt x="234" y="2870"/>
                    </a:lnTo>
                    <a:lnTo>
                      <a:pt x="212" y="2880"/>
                    </a:lnTo>
                    <a:lnTo>
                      <a:pt x="192" y="2890"/>
                    </a:lnTo>
                    <a:lnTo>
                      <a:pt x="150" y="2910"/>
                    </a:lnTo>
                    <a:lnTo>
                      <a:pt x="132" y="2918"/>
                    </a:lnTo>
                    <a:lnTo>
                      <a:pt x="114" y="2930"/>
                    </a:lnTo>
                    <a:lnTo>
                      <a:pt x="106" y="2936"/>
                    </a:lnTo>
                    <a:lnTo>
                      <a:pt x="100" y="2944"/>
                    </a:lnTo>
                    <a:lnTo>
                      <a:pt x="98" y="2954"/>
                    </a:lnTo>
                    <a:lnTo>
                      <a:pt x="98" y="2962"/>
                    </a:lnTo>
                    <a:lnTo>
                      <a:pt x="100" y="2972"/>
                    </a:lnTo>
                    <a:lnTo>
                      <a:pt x="104" y="2978"/>
                    </a:lnTo>
                    <a:lnTo>
                      <a:pt x="110" y="2984"/>
                    </a:lnTo>
                    <a:lnTo>
                      <a:pt x="118" y="2988"/>
                    </a:lnTo>
                    <a:lnTo>
                      <a:pt x="140" y="2994"/>
                    </a:lnTo>
                    <a:lnTo>
                      <a:pt x="164" y="2998"/>
                    </a:lnTo>
                    <a:lnTo>
                      <a:pt x="186" y="3000"/>
                    </a:lnTo>
                    <a:lnTo>
                      <a:pt x="210" y="2998"/>
                    </a:lnTo>
                    <a:lnTo>
                      <a:pt x="234" y="2994"/>
                    </a:lnTo>
                    <a:lnTo>
                      <a:pt x="256" y="2990"/>
                    </a:lnTo>
                    <a:lnTo>
                      <a:pt x="274" y="2982"/>
                    </a:lnTo>
                    <a:lnTo>
                      <a:pt x="290" y="2972"/>
                    </a:lnTo>
                    <a:lnTo>
                      <a:pt x="322" y="2950"/>
                    </a:lnTo>
                    <a:lnTo>
                      <a:pt x="338" y="2940"/>
                    </a:lnTo>
                    <a:lnTo>
                      <a:pt x="348" y="2936"/>
                    </a:lnTo>
                    <a:lnTo>
                      <a:pt x="358" y="2934"/>
                    </a:lnTo>
                    <a:lnTo>
                      <a:pt x="370" y="2934"/>
                    </a:lnTo>
                    <a:lnTo>
                      <a:pt x="382" y="2936"/>
                    </a:lnTo>
                    <a:lnTo>
                      <a:pt x="394" y="2938"/>
                    </a:lnTo>
                    <a:lnTo>
                      <a:pt x="406" y="2940"/>
                    </a:lnTo>
                    <a:lnTo>
                      <a:pt x="392" y="2952"/>
                    </a:lnTo>
                    <a:lnTo>
                      <a:pt x="378" y="2970"/>
                    </a:lnTo>
                    <a:lnTo>
                      <a:pt x="372" y="2980"/>
                    </a:lnTo>
                    <a:lnTo>
                      <a:pt x="368" y="2988"/>
                    </a:lnTo>
                    <a:lnTo>
                      <a:pt x="368" y="2998"/>
                    </a:lnTo>
                    <a:lnTo>
                      <a:pt x="370" y="3008"/>
                    </a:lnTo>
                    <a:lnTo>
                      <a:pt x="374" y="3016"/>
                    </a:lnTo>
                    <a:lnTo>
                      <a:pt x="380" y="3022"/>
                    </a:lnTo>
                    <a:lnTo>
                      <a:pt x="390" y="3028"/>
                    </a:lnTo>
                    <a:lnTo>
                      <a:pt x="400" y="3030"/>
                    </a:lnTo>
                    <a:lnTo>
                      <a:pt x="420" y="3034"/>
                    </a:lnTo>
                    <a:lnTo>
                      <a:pt x="440" y="3036"/>
                    </a:lnTo>
                    <a:lnTo>
                      <a:pt x="460" y="3040"/>
                    </a:lnTo>
                    <a:lnTo>
                      <a:pt x="482" y="3038"/>
                    </a:lnTo>
                    <a:lnTo>
                      <a:pt x="504" y="3036"/>
                    </a:lnTo>
                    <a:lnTo>
                      <a:pt x="526" y="3030"/>
                    </a:lnTo>
                    <a:lnTo>
                      <a:pt x="546" y="3022"/>
                    </a:lnTo>
                    <a:lnTo>
                      <a:pt x="566" y="3012"/>
                    </a:lnTo>
                    <a:lnTo>
                      <a:pt x="586" y="3002"/>
                    </a:lnTo>
                    <a:lnTo>
                      <a:pt x="602" y="2988"/>
                    </a:lnTo>
                    <a:lnTo>
                      <a:pt x="614" y="2976"/>
                    </a:lnTo>
                    <a:lnTo>
                      <a:pt x="626" y="2962"/>
                    </a:lnTo>
                    <a:lnTo>
                      <a:pt x="636" y="2950"/>
                    </a:lnTo>
                    <a:lnTo>
                      <a:pt x="644" y="2944"/>
                    </a:lnTo>
                    <a:lnTo>
                      <a:pt x="650" y="2942"/>
                    </a:lnTo>
                    <a:lnTo>
                      <a:pt x="660" y="2938"/>
                    </a:lnTo>
                    <a:lnTo>
                      <a:pt x="670" y="2934"/>
                    </a:lnTo>
                    <a:lnTo>
                      <a:pt x="686" y="2920"/>
                    </a:lnTo>
                    <a:lnTo>
                      <a:pt x="694" y="2912"/>
                    </a:lnTo>
                    <a:lnTo>
                      <a:pt x="700" y="2904"/>
                    </a:lnTo>
                    <a:lnTo>
                      <a:pt x="702" y="2894"/>
                    </a:lnTo>
                    <a:lnTo>
                      <a:pt x="704" y="2884"/>
                    </a:lnTo>
                    <a:lnTo>
                      <a:pt x="706" y="2862"/>
                    </a:lnTo>
                    <a:lnTo>
                      <a:pt x="704" y="2840"/>
                    </a:lnTo>
                    <a:lnTo>
                      <a:pt x="700" y="2820"/>
                    </a:lnTo>
                    <a:lnTo>
                      <a:pt x="694" y="2798"/>
                    </a:lnTo>
                    <a:lnTo>
                      <a:pt x="690" y="2786"/>
                    </a:lnTo>
                    <a:lnTo>
                      <a:pt x="690" y="2774"/>
                    </a:lnTo>
                    <a:lnTo>
                      <a:pt x="692" y="2752"/>
                    </a:lnTo>
                    <a:lnTo>
                      <a:pt x="696" y="2730"/>
                    </a:lnTo>
                    <a:lnTo>
                      <a:pt x="698" y="2720"/>
                    </a:lnTo>
                    <a:lnTo>
                      <a:pt x="700" y="2708"/>
                    </a:lnTo>
                    <a:lnTo>
                      <a:pt x="698" y="2604"/>
                    </a:lnTo>
                    <a:lnTo>
                      <a:pt x="696" y="2552"/>
                    </a:lnTo>
                    <a:lnTo>
                      <a:pt x="698" y="2500"/>
                    </a:lnTo>
                    <a:lnTo>
                      <a:pt x="700" y="2392"/>
                    </a:lnTo>
                    <a:lnTo>
                      <a:pt x="700" y="2338"/>
                    </a:lnTo>
                    <a:lnTo>
                      <a:pt x="700" y="2284"/>
                    </a:lnTo>
                    <a:lnTo>
                      <a:pt x="700" y="2258"/>
                    </a:lnTo>
                    <a:lnTo>
                      <a:pt x="698" y="2232"/>
                    </a:lnTo>
                    <a:lnTo>
                      <a:pt x="690" y="2180"/>
                    </a:lnTo>
                    <a:lnTo>
                      <a:pt x="680" y="2128"/>
                    </a:lnTo>
                    <a:lnTo>
                      <a:pt x="670" y="2078"/>
                    </a:lnTo>
                    <a:lnTo>
                      <a:pt x="660" y="2026"/>
                    </a:lnTo>
                    <a:lnTo>
                      <a:pt x="652" y="1972"/>
                    </a:lnTo>
                    <a:lnTo>
                      <a:pt x="634" y="1868"/>
                    </a:lnTo>
                    <a:lnTo>
                      <a:pt x="616" y="1780"/>
                    </a:lnTo>
                    <a:lnTo>
                      <a:pt x="608" y="1738"/>
                    </a:lnTo>
                    <a:lnTo>
                      <a:pt x="602" y="1692"/>
                    </a:lnTo>
                    <a:lnTo>
                      <a:pt x="636" y="1686"/>
                    </a:lnTo>
                    <a:lnTo>
                      <a:pt x="702" y="1670"/>
                    </a:lnTo>
                    <a:lnTo>
                      <a:pt x="766" y="1654"/>
                    </a:lnTo>
                    <a:lnTo>
                      <a:pt x="786" y="1648"/>
                    </a:lnTo>
                    <a:lnTo>
                      <a:pt x="794" y="1644"/>
                    </a:lnTo>
                    <a:lnTo>
                      <a:pt x="790" y="1582"/>
                    </a:lnTo>
                    <a:lnTo>
                      <a:pt x="768" y="1256"/>
                    </a:lnTo>
                    <a:lnTo>
                      <a:pt x="760" y="1190"/>
                    </a:lnTo>
                    <a:lnTo>
                      <a:pt x="750" y="1124"/>
                    </a:lnTo>
                    <a:lnTo>
                      <a:pt x="748" y="1116"/>
                    </a:lnTo>
                    <a:lnTo>
                      <a:pt x="744" y="1108"/>
                    </a:lnTo>
                    <a:lnTo>
                      <a:pt x="740" y="1100"/>
                    </a:lnTo>
                    <a:lnTo>
                      <a:pt x="738" y="1094"/>
                    </a:lnTo>
                    <a:lnTo>
                      <a:pt x="738" y="1084"/>
                    </a:lnTo>
                    <a:lnTo>
                      <a:pt x="740" y="1072"/>
                    </a:lnTo>
                    <a:lnTo>
                      <a:pt x="744" y="1052"/>
                    </a:lnTo>
                    <a:lnTo>
                      <a:pt x="752" y="1016"/>
                    </a:lnTo>
                    <a:lnTo>
                      <a:pt x="760" y="980"/>
                    </a:lnTo>
                    <a:lnTo>
                      <a:pt x="762" y="964"/>
                    </a:lnTo>
                    <a:lnTo>
                      <a:pt x="762" y="948"/>
                    </a:lnTo>
                    <a:lnTo>
                      <a:pt x="762" y="932"/>
                    </a:lnTo>
                    <a:lnTo>
                      <a:pt x="764" y="916"/>
                    </a:lnTo>
                    <a:lnTo>
                      <a:pt x="770" y="840"/>
                    </a:lnTo>
                    <a:lnTo>
                      <a:pt x="772" y="806"/>
                    </a:lnTo>
                    <a:lnTo>
                      <a:pt x="770" y="772"/>
                    </a:lnTo>
                    <a:lnTo>
                      <a:pt x="772" y="754"/>
                    </a:lnTo>
                    <a:lnTo>
                      <a:pt x="776" y="736"/>
                    </a:lnTo>
                    <a:lnTo>
                      <a:pt x="780" y="720"/>
                    </a:lnTo>
                    <a:lnTo>
                      <a:pt x="786" y="702"/>
                    </a:lnTo>
                    <a:lnTo>
                      <a:pt x="794" y="684"/>
                    </a:lnTo>
                    <a:lnTo>
                      <a:pt x="798" y="666"/>
                    </a:lnTo>
                    <a:lnTo>
                      <a:pt x="806" y="628"/>
                    </a:lnTo>
                    <a:lnTo>
                      <a:pt x="810" y="590"/>
                    </a:lnTo>
                    <a:lnTo>
                      <a:pt x="810" y="550"/>
                    </a:lnTo>
                    <a:lnTo>
                      <a:pt x="808" y="474"/>
                    </a:lnTo>
                    <a:lnTo>
                      <a:pt x="806" y="434"/>
                    </a:lnTo>
                    <a:lnTo>
                      <a:pt x="802" y="396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4" name="Freeform 73"/>
              <p:cNvSpPr>
                <a:spLocks/>
              </p:cNvSpPr>
              <p:nvPr/>
            </p:nvSpPr>
            <p:spPr bwMode="auto">
              <a:xfrm>
                <a:off x="9173179" y="3009414"/>
                <a:ext cx="218448" cy="82042"/>
              </a:xfrm>
              <a:custGeom>
                <a:avLst/>
                <a:gdLst>
                  <a:gd name="T0" fmla="*/ 2147483647 w 136"/>
                  <a:gd name="T1" fmla="*/ 2147483647 h 54"/>
                  <a:gd name="T2" fmla="*/ 2147483647 w 136"/>
                  <a:gd name="T3" fmla="*/ 2147483647 h 54"/>
                  <a:gd name="T4" fmla="*/ 2147483647 w 136"/>
                  <a:gd name="T5" fmla="*/ 2147483647 h 54"/>
                  <a:gd name="T6" fmla="*/ 2147483647 w 136"/>
                  <a:gd name="T7" fmla="*/ 2147483647 h 54"/>
                  <a:gd name="T8" fmla="*/ 2147483647 w 136"/>
                  <a:gd name="T9" fmla="*/ 0 h 54"/>
                  <a:gd name="T10" fmla="*/ 2147483647 w 136"/>
                  <a:gd name="T11" fmla="*/ 0 h 54"/>
                  <a:gd name="T12" fmla="*/ 2147483647 w 136"/>
                  <a:gd name="T13" fmla="*/ 2147483647 h 54"/>
                  <a:gd name="T14" fmla="*/ 2147483647 w 136"/>
                  <a:gd name="T15" fmla="*/ 2147483647 h 54"/>
                  <a:gd name="T16" fmla="*/ 2147483647 w 136"/>
                  <a:gd name="T17" fmla="*/ 2147483647 h 54"/>
                  <a:gd name="T18" fmla="*/ 2147483647 w 136"/>
                  <a:gd name="T19" fmla="*/ 2147483647 h 54"/>
                  <a:gd name="T20" fmla="*/ 2147483647 w 136"/>
                  <a:gd name="T21" fmla="*/ 2147483647 h 54"/>
                  <a:gd name="T22" fmla="*/ 2147483647 w 136"/>
                  <a:gd name="T23" fmla="*/ 2147483647 h 54"/>
                  <a:gd name="T24" fmla="*/ 2147483647 w 136"/>
                  <a:gd name="T25" fmla="*/ 2147483647 h 54"/>
                  <a:gd name="T26" fmla="*/ 2147483647 w 136"/>
                  <a:gd name="T27" fmla="*/ 2147483647 h 54"/>
                  <a:gd name="T28" fmla="*/ 0 w 136"/>
                  <a:gd name="T29" fmla="*/ 2147483647 h 54"/>
                  <a:gd name="T30" fmla="*/ 2147483647 w 136"/>
                  <a:gd name="T31" fmla="*/ 2147483647 h 54"/>
                  <a:gd name="T32" fmla="*/ 2147483647 w 136"/>
                  <a:gd name="T33" fmla="*/ 2147483647 h 54"/>
                  <a:gd name="T34" fmla="*/ 2147483647 w 136"/>
                  <a:gd name="T35" fmla="*/ 2147483647 h 54"/>
                  <a:gd name="T36" fmla="*/ 2147483647 w 136"/>
                  <a:gd name="T37" fmla="*/ 2147483647 h 54"/>
                  <a:gd name="T38" fmla="*/ 2147483647 w 136"/>
                  <a:gd name="T39" fmla="*/ 2147483647 h 54"/>
                  <a:gd name="T40" fmla="*/ 2147483647 w 136"/>
                  <a:gd name="T41" fmla="*/ 2147483647 h 54"/>
                  <a:gd name="T42" fmla="*/ 2147483647 w 136"/>
                  <a:gd name="T43" fmla="*/ 2147483647 h 54"/>
                  <a:gd name="T44" fmla="*/ 2147483647 w 136"/>
                  <a:gd name="T45" fmla="*/ 2147483647 h 54"/>
                  <a:gd name="T46" fmla="*/ 2147483647 w 136"/>
                  <a:gd name="T47" fmla="*/ 2147483647 h 54"/>
                  <a:gd name="T48" fmla="*/ 2147483647 w 136"/>
                  <a:gd name="T49" fmla="*/ 2147483647 h 54"/>
                  <a:gd name="T50" fmla="*/ 2147483647 w 136"/>
                  <a:gd name="T51" fmla="*/ 2147483647 h 54"/>
                  <a:gd name="T52" fmla="*/ 2147483647 w 136"/>
                  <a:gd name="T53" fmla="*/ 2147483647 h 54"/>
                  <a:gd name="T54" fmla="*/ 2147483647 w 136"/>
                  <a:gd name="T55" fmla="*/ 2147483647 h 54"/>
                  <a:gd name="T56" fmla="*/ 2147483647 w 136"/>
                  <a:gd name="T57" fmla="*/ 2147483647 h 54"/>
                  <a:gd name="T58" fmla="*/ 2147483647 w 136"/>
                  <a:gd name="T59" fmla="*/ 2147483647 h 54"/>
                  <a:gd name="T60" fmla="*/ 2147483647 w 136"/>
                  <a:gd name="T61" fmla="*/ 2147483647 h 54"/>
                  <a:gd name="T62" fmla="*/ 2147483647 w 136"/>
                  <a:gd name="T63" fmla="*/ 2147483647 h 54"/>
                  <a:gd name="T64" fmla="*/ 2147483647 w 136"/>
                  <a:gd name="T65" fmla="*/ 2147483647 h 54"/>
                  <a:gd name="T66" fmla="*/ 2147483647 w 136"/>
                  <a:gd name="T67" fmla="*/ 2147483647 h 54"/>
                  <a:gd name="T68" fmla="*/ 2147483647 w 136"/>
                  <a:gd name="T69" fmla="*/ 2147483647 h 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36"/>
                  <a:gd name="T106" fmla="*/ 0 h 54"/>
                  <a:gd name="T107" fmla="*/ 136 w 136"/>
                  <a:gd name="T108" fmla="*/ 54 h 5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36" h="54">
                    <a:moveTo>
                      <a:pt x="76" y="18"/>
                    </a:moveTo>
                    <a:lnTo>
                      <a:pt x="76" y="18"/>
                    </a:lnTo>
                    <a:lnTo>
                      <a:pt x="78" y="4"/>
                    </a:lnTo>
                    <a:lnTo>
                      <a:pt x="74" y="2"/>
                    </a:lnTo>
                    <a:lnTo>
                      <a:pt x="68" y="0"/>
                    </a:lnTo>
                    <a:lnTo>
                      <a:pt x="50" y="2"/>
                    </a:lnTo>
                    <a:lnTo>
                      <a:pt x="44" y="4"/>
                    </a:lnTo>
                    <a:lnTo>
                      <a:pt x="36" y="8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6"/>
                    </a:lnTo>
                    <a:lnTo>
                      <a:pt x="2" y="52"/>
                    </a:lnTo>
                    <a:lnTo>
                      <a:pt x="38" y="42"/>
                    </a:lnTo>
                    <a:lnTo>
                      <a:pt x="46" y="40"/>
                    </a:lnTo>
                    <a:lnTo>
                      <a:pt x="56" y="42"/>
                    </a:lnTo>
                    <a:lnTo>
                      <a:pt x="72" y="50"/>
                    </a:lnTo>
                    <a:lnTo>
                      <a:pt x="80" y="52"/>
                    </a:lnTo>
                    <a:lnTo>
                      <a:pt x="88" y="54"/>
                    </a:lnTo>
                    <a:lnTo>
                      <a:pt x="96" y="54"/>
                    </a:lnTo>
                    <a:lnTo>
                      <a:pt x="106" y="52"/>
                    </a:lnTo>
                    <a:lnTo>
                      <a:pt x="122" y="46"/>
                    </a:lnTo>
                    <a:lnTo>
                      <a:pt x="136" y="40"/>
                    </a:lnTo>
                    <a:lnTo>
                      <a:pt x="88" y="26"/>
                    </a:lnTo>
                    <a:lnTo>
                      <a:pt x="108" y="4"/>
                    </a:lnTo>
                    <a:lnTo>
                      <a:pt x="76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5" name="Freeform 74"/>
              <p:cNvSpPr>
                <a:spLocks/>
              </p:cNvSpPr>
              <p:nvPr/>
            </p:nvSpPr>
            <p:spPr bwMode="auto">
              <a:xfrm>
                <a:off x="9173179" y="3009414"/>
                <a:ext cx="218448" cy="82042"/>
              </a:xfrm>
              <a:custGeom>
                <a:avLst/>
                <a:gdLst>
                  <a:gd name="T0" fmla="*/ 2147483647 w 136"/>
                  <a:gd name="T1" fmla="*/ 2147483647 h 54"/>
                  <a:gd name="T2" fmla="*/ 2147483647 w 136"/>
                  <a:gd name="T3" fmla="*/ 2147483647 h 54"/>
                  <a:gd name="T4" fmla="*/ 2147483647 w 136"/>
                  <a:gd name="T5" fmla="*/ 2147483647 h 54"/>
                  <a:gd name="T6" fmla="*/ 2147483647 w 136"/>
                  <a:gd name="T7" fmla="*/ 2147483647 h 54"/>
                  <a:gd name="T8" fmla="*/ 2147483647 w 136"/>
                  <a:gd name="T9" fmla="*/ 0 h 54"/>
                  <a:gd name="T10" fmla="*/ 2147483647 w 136"/>
                  <a:gd name="T11" fmla="*/ 0 h 54"/>
                  <a:gd name="T12" fmla="*/ 2147483647 w 136"/>
                  <a:gd name="T13" fmla="*/ 2147483647 h 54"/>
                  <a:gd name="T14" fmla="*/ 2147483647 w 136"/>
                  <a:gd name="T15" fmla="*/ 2147483647 h 54"/>
                  <a:gd name="T16" fmla="*/ 2147483647 w 136"/>
                  <a:gd name="T17" fmla="*/ 2147483647 h 54"/>
                  <a:gd name="T18" fmla="*/ 2147483647 w 136"/>
                  <a:gd name="T19" fmla="*/ 2147483647 h 54"/>
                  <a:gd name="T20" fmla="*/ 2147483647 w 136"/>
                  <a:gd name="T21" fmla="*/ 2147483647 h 54"/>
                  <a:gd name="T22" fmla="*/ 2147483647 w 136"/>
                  <a:gd name="T23" fmla="*/ 2147483647 h 54"/>
                  <a:gd name="T24" fmla="*/ 2147483647 w 136"/>
                  <a:gd name="T25" fmla="*/ 2147483647 h 54"/>
                  <a:gd name="T26" fmla="*/ 2147483647 w 136"/>
                  <a:gd name="T27" fmla="*/ 2147483647 h 54"/>
                  <a:gd name="T28" fmla="*/ 0 w 136"/>
                  <a:gd name="T29" fmla="*/ 2147483647 h 54"/>
                  <a:gd name="T30" fmla="*/ 2147483647 w 136"/>
                  <a:gd name="T31" fmla="*/ 2147483647 h 54"/>
                  <a:gd name="T32" fmla="*/ 2147483647 w 136"/>
                  <a:gd name="T33" fmla="*/ 2147483647 h 54"/>
                  <a:gd name="T34" fmla="*/ 2147483647 w 136"/>
                  <a:gd name="T35" fmla="*/ 2147483647 h 54"/>
                  <a:gd name="T36" fmla="*/ 2147483647 w 136"/>
                  <a:gd name="T37" fmla="*/ 2147483647 h 54"/>
                  <a:gd name="T38" fmla="*/ 2147483647 w 136"/>
                  <a:gd name="T39" fmla="*/ 2147483647 h 54"/>
                  <a:gd name="T40" fmla="*/ 2147483647 w 136"/>
                  <a:gd name="T41" fmla="*/ 2147483647 h 54"/>
                  <a:gd name="T42" fmla="*/ 2147483647 w 136"/>
                  <a:gd name="T43" fmla="*/ 2147483647 h 54"/>
                  <a:gd name="T44" fmla="*/ 2147483647 w 136"/>
                  <a:gd name="T45" fmla="*/ 2147483647 h 54"/>
                  <a:gd name="T46" fmla="*/ 2147483647 w 136"/>
                  <a:gd name="T47" fmla="*/ 2147483647 h 54"/>
                  <a:gd name="T48" fmla="*/ 2147483647 w 136"/>
                  <a:gd name="T49" fmla="*/ 2147483647 h 54"/>
                  <a:gd name="T50" fmla="*/ 2147483647 w 136"/>
                  <a:gd name="T51" fmla="*/ 2147483647 h 54"/>
                  <a:gd name="T52" fmla="*/ 2147483647 w 136"/>
                  <a:gd name="T53" fmla="*/ 2147483647 h 54"/>
                  <a:gd name="T54" fmla="*/ 2147483647 w 136"/>
                  <a:gd name="T55" fmla="*/ 2147483647 h 54"/>
                  <a:gd name="T56" fmla="*/ 2147483647 w 136"/>
                  <a:gd name="T57" fmla="*/ 2147483647 h 54"/>
                  <a:gd name="T58" fmla="*/ 2147483647 w 136"/>
                  <a:gd name="T59" fmla="*/ 2147483647 h 54"/>
                  <a:gd name="T60" fmla="*/ 2147483647 w 136"/>
                  <a:gd name="T61" fmla="*/ 2147483647 h 54"/>
                  <a:gd name="T62" fmla="*/ 2147483647 w 136"/>
                  <a:gd name="T63" fmla="*/ 2147483647 h 54"/>
                  <a:gd name="T64" fmla="*/ 2147483647 w 136"/>
                  <a:gd name="T65" fmla="*/ 2147483647 h 54"/>
                  <a:gd name="T66" fmla="*/ 2147483647 w 136"/>
                  <a:gd name="T67" fmla="*/ 2147483647 h 54"/>
                  <a:gd name="T68" fmla="*/ 2147483647 w 136"/>
                  <a:gd name="T69" fmla="*/ 2147483647 h 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36"/>
                  <a:gd name="T106" fmla="*/ 0 h 54"/>
                  <a:gd name="T107" fmla="*/ 136 w 136"/>
                  <a:gd name="T108" fmla="*/ 54 h 5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36" h="54">
                    <a:moveTo>
                      <a:pt x="76" y="18"/>
                    </a:moveTo>
                    <a:lnTo>
                      <a:pt x="76" y="18"/>
                    </a:lnTo>
                    <a:lnTo>
                      <a:pt x="78" y="4"/>
                    </a:lnTo>
                    <a:lnTo>
                      <a:pt x="74" y="2"/>
                    </a:lnTo>
                    <a:lnTo>
                      <a:pt x="68" y="0"/>
                    </a:lnTo>
                    <a:lnTo>
                      <a:pt x="50" y="2"/>
                    </a:lnTo>
                    <a:lnTo>
                      <a:pt x="44" y="4"/>
                    </a:lnTo>
                    <a:lnTo>
                      <a:pt x="36" y="8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6"/>
                    </a:lnTo>
                    <a:lnTo>
                      <a:pt x="2" y="52"/>
                    </a:lnTo>
                    <a:lnTo>
                      <a:pt x="38" y="42"/>
                    </a:lnTo>
                    <a:lnTo>
                      <a:pt x="46" y="40"/>
                    </a:lnTo>
                    <a:lnTo>
                      <a:pt x="56" y="42"/>
                    </a:lnTo>
                    <a:lnTo>
                      <a:pt x="72" y="50"/>
                    </a:lnTo>
                    <a:lnTo>
                      <a:pt x="80" y="52"/>
                    </a:lnTo>
                    <a:lnTo>
                      <a:pt x="88" y="54"/>
                    </a:lnTo>
                    <a:lnTo>
                      <a:pt x="96" y="54"/>
                    </a:lnTo>
                    <a:lnTo>
                      <a:pt x="106" y="52"/>
                    </a:lnTo>
                    <a:lnTo>
                      <a:pt x="122" y="46"/>
                    </a:lnTo>
                    <a:lnTo>
                      <a:pt x="136" y="40"/>
                    </a:lnTo>
                    <a:lnTo>
                      <a:pt x="88" y="26"/>
                    </a:lnTo>
                    <a:lnTo>
                      <a:pt x="108" y="4"/>
                    </a:lnTo>
                    <a:lnTo>
                      <a:pt x="76" y="1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6" name="Freeform 75"/>
              <p:cNvSpPr>
                <a:spLocks/>
              </p:cNvSpPr>
              <p:nvPr/>
            </p:nvSpPr>
            <p:spPr bwMode="auto">
              <a:xfrm>
                <a:off x="8938345" y="1625600"/>
                <a:ext cx="644422" cy="929835"/>
              </a:xfrm>
              <a:custGeom>
                <a:avLst/>
                <a:gdLst>
                  <a:gd name="T0" fmla="*/ 2147483647 w 404"/>
                  <a:gd name="T1" fmla="*/ 2147483647 h 586"/>
                  <a:gd name="T2" fmla="*/ 0 w 404"/>
                  <a:gd name="T3" fmla="*/ 2147483647 h 586"/>
                  <a:gd name="T4" fmla="*/ 0 w 404"/>
                  <a:gd name="T5" fmla="*/ 2147483647 h 586"/>
                  <a:gd name="T6" fmla="*/ 0 w 404"/>
                  <a:gd name="T7" fmla="*/ 2147483647 h 586"/>
                  <a:gd name="T8" fmla="*/ 2147483647 w 404"/>
                  <a:gd name="T9" fmla="*/ 2147483647 h 586"/>
                  <a:gd name="T10" fmla="*/ 2147483647 w 404"/>
                  <a:gd name="T11" fmla="*/ 2147483647 h 586"/>
                  <a:gd name="T12" fmla="*/ 2147483647 w 404"/>
                  <a:gd name="T13" fmla="*/ 2147483647 h 586"/>
                  <a:gd name="T14" fmla="*/ 2147483647 w 404"/>
                  <a:gd name="T15" fmla="*/ 2147483647 h 586"/>
                  <a:gd name="T16" fmla="*/ 2147483647 w 404"/>
                  <a:gd name="T17" fmla="*/ 2147483647 h 586"/>
                  <a:gd name="T18" fmla="*/ 2147483647 w 404"/>
                  <a:gd name="T19" fmla="*/ 2147483647 h 586"/>
                  <a:gd name="T20" fmla="*/ 2147483647 w 404"/>
                  <a:gd name="T21" fmla="*/ 2147483647 h 586"/>
                  <a:gd name="T22" fmla="*/ 2147483647 w 404"/>
                  <a:gd name="T23" fmla="*/ 2147483647 h 586"/>
                  <a:gd name="T24" fmla="*/ 2147483647 w 404"/>
                  <a:gd name="T25" fmla="*/ 2147483647 h 586"/>
                  <a:gd name="T26" fmla="*/ 2147483647 w 404"/>
                  <a:gd name="T27" fmla="*/ 2147483647 h 586"/>
                  <a:gd name="T28" fmla="*/ 2147483647 w 404"/>
                  <a:gd name="T29" fmla="*/ 2147483647 h 586"/>
                  <a:gd name="T30" fmla="*/ 2147483647 w 404"/>
                  <a:gd name="T31" fmla="*/ 2147483647 h 586"/>
                  <a:gd name="T32" fmla="*/ 2147483647 w 404"/>
                  <a:gd name="T33" fmla="*/ 2147483647 h 586"/>
                  <a:gd name="T34" fmla="*/ 2147483647 w 404"/>
                  <a:gd name="T35" fmla="*/ 2147483647 h 586"/>
                  <a:gd name="T36" fmla="*/ 2147483647 w 404"/>
                  <a:gd name="T37" fmla="*/ 2147483647 h 586"/>
                  <a:gd name="T38" fmla="*/ 2147483647 w 404"/>
                  <a:gd name="T39" fmla="*/ 2147483647 h 586"/>
                  <a:gd name="T40" fmla="*/ 2147483647 w 404"/>
                  <a:gd name="T41" fmla="*/ 2147483647 h 586"/>
                  <a:gd name="T42" fmla="*/ 2147483647 w 404"/>
                  <a:gd name="T43" fmla="*/ 2147483647 h 586"/>
                  <a:gd name="T44" fmla="*/ 2147483647 w 404"/>
                  <a:gd name="T45" fmla="*/ 2147483647 h 586"/>
                  <a:gd name="T46" fmla="*/ 2147483647 w 404"/>
                  <a:gd name="T47" fmla="*/ 2147483647 h 586"/>
                  <a:gd name="T48" fmla="*/ 2147483647 w 404"/>
                  <a:gd name="T49" fmla="*/ 2147483647 h 586"/>
                  <a:gd name="T50" fmla="*/ 2147483647 w 404"/>
                  <a:gd name="T51" fmla="*/ 2147483647 h 586"/>
                  <a:gd name="T52" fmla="*/ 2147483647 w 404"/>
                  <a:gd name="T53" fmla="*/ 2147483647 h 586"/>
                  <a:gd name="T54" fmla="*/ 2147483647 w 404"/>
                  <a:gd name="T55" fmla="*/ 2147483647 h 586"/>
                  <a:gd name="T56" fmla="*/ 2147483647 w 404"/>
                  <a:gd name="T57" fmla="*/ 2147483647 h 586"/>
                  <a:gd name="T58" fmla="*/ 2147483647 w 404"/>
                  <a:gd name="T59" fmla="*/ 2147483647 h 586"/>
                  <a:gd name="T60" fmla="*/ 2147483647 w 404"/>
                  <a:gd name="T61" fmla="*/ 2147483647 h 586"/>
                  <a:gd name="T62" fmla="*/ 2147483647 w 404"/>
                  <a:gd name="T63" fmla="*/ 2147483647 h 586"/>
                  <a:gd name="T64" fmla="*/ 2147483647 w 404"/>
                  <a:gd name="T65" fmla="*/ 2147483647 h 586"/>
                  <a:gd name="T66" fmla="*/ 2147483647 w 404"/>
                  <a:gd name="T67" fmla="*/ 2147483647 h 586"/>
                  <a:gd name="T68" fmla="*/ 2147483647 w 404"/>
                  <a:gd name="T69" fmla="*/ 2147483647 h 586"/>
                  <a:gd name="T70" fmla="*/ 2147483647 w 404"/>
                  <a:gd name="T71" fmla="*/ 2147483647 h 586"/>
                  <a:gd name="T72" fmla="*/ 2147483647 w 404"/>
                  <a:gd name="T73" fmla="*/ 2147483647 h 586"/>
                  <a:gd name="T74" fmla="*/ 2147483647 w 404"/>
                  <a:gd name="T75" fmla="*/ 2147483647 h 586"/>
                  <a:gd name="T76" fmla="*/ 2147483647 w 404"/>
                  <a:gd name="T77" fmla="*/ 2147483647 h 586"/>
                  <a:gd name="T78" fmla="*/ 2147483647 w 404"/>
                  <a:gd name="T79" fmla="*/ 2147483647 h 586"/>
                  <a:gd name="T80" fmla="*/ 2147483647 w 404"/>
                  <a:gd name="T81" fmla="*/ 2147483647 h 586"/>
                  <a:gd name="T82" fmla="*/ 2147483647 w 404"/>
                  <a:gd name="T83" fmla="*/ 2147483647 h 586"/>
                  <a:gd name="T84" fmla="*/ 2147483647 w 404"/>
                  <a:gd name="T85" fmla="*/ 2147483647 h 586"/>
                  <a:gd name="T86" fmla="*/ 2147483647 w 404"/>
                  <a:gd name="T87" fmla="*/ 2147483647 h 586"/>
                  <a:gd name="T88" fmla="*/ 2147483647 w 404"/>
                  <a:gd name="T89" fmla="*/ 2147483647 h 586"/>
                  <a:gd name="T90" fmla="*/ 2147483647 w 404"/>
                  <a:gd name="T91" fmla="*/ 2147483647 h 586"/>
                  <a:gd name="T92" fmla="*/ 2147483647 w 404"/>
                  <a:gd name="T93" fmla="*/ 2147483647 h 586"/>
                  <a:gd name="T94" fmla="*/ 2147483647 w 404"/>
                  <a:gd name="T95" fmla="*/ 2147483647 h 586"/>
                  <a:gd name="T96" fmla="*/ 2147483647 w 404"/>
                  <a:gd name="T97" fmla="*/ 2147483647 h 586"/>
                  <a:gd name="T98" fmla="*/ 2147483647 w 404"/>
                  <a:gd name="T99" fmla="*/ 0 h 586"/>
                  <a:gd name="T100" fmla="*/ 2147483647 w 404"/>
                  <a:gd name="T101" fmla="*/ 2147483647 h 586"/>
                  <a:gd name="T102" fmla="*/ 2147483647 w 404"/>
                  <a:gd name="T103" fmla="*/ 2147483647 h 586"/>
                  <a:gd name="T104" fmla="*/ 2147483647 w 404"/>
                  <a:gd name="T105" fmla="*/ 2147483647 h 586"/>
                  <a:gd name="T106" fmla="*/ 2147483647 w 404"/>
                  <a:gd name="T107" fmla="*/ 2147483647 h 586"/>
                  <a:gd name="T108" fmla="*/ 2147483647 w 404"/>
                  <a:gd name="T109" fmla="*/ 2147483647 h 5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04"/>
                  <a:gd name="T166" fmla="*/ 0 h 586"/>
                  <a:gd name="T167" fmla="*/ 404 w 404"/>
                  <a:gd name="T168" fmla="*/ 586 h 5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04" h="586">
                    <a:moveTo>
                      <a:pt x="12" y="98"/>
                    </a:moveTo>
                    <a:lnTo>
                      <a:pt x="12" y="98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48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4" y="158"/>
                    </a:lnTo>
                    <a:lnTo>
                      <a:pt x="4" y="166"/>
                    </a:lnTo>
                    <a:lnTo>
                      <a:pt x="6" y="168"/>
                    </a:lnTo>
                    <a:lnTo>
                      <a:pt x="8" y="172"/>
                    </a:lnTo>
                    <a:lnTo>
                      <a:pt x="14" y="178"/>
                    </a:lnTo>
                    <a:lnTo>
                      <a:pt x="22" y="182"/>
                    </a:lnTo>
                    <a:lnTo>
                      <a:pt x="26" y="188"/>
                    </a:lnTo>
                    <a:lnTo>
                      <a:pt x="30" y="194"/>
                    </a:lnTo>
                    <a:lnTo>
                      <a:pt x="30" y="202"/>
                    </a:lnTo>
                    <a:lnTo>
                      <a:pt x="30" y="208"/>
                    </a:lnTo>
                    <a:lnTo>
                      <a:pt x="24" y="244"/>
                    </a:lnTo>
                    <a:lnTo>
                      <a:pt x="20" y="262"/>
                    </a:lnTo>
                    <a:lnTo>
                      <a:pt x="20" y="280"/>
                    </a:lnTo>
                    <a:lnTo>
                      <a:pt x="20" y="286"/>
                    </a:lnTo>
                    <a:lnTo>
                      <a:pt x="24" y="294"/>
                    </a:lnTo>
                    <a:lnTo>
                      <a:pt x="26" y="300"/>
                    </a:lnTo>
                    <a:lnTo>
                      <a:pt x="28" y="308"/>
                    </a:lnTo>
                    <a:lnTo>
                      <a:pt x="28" y="318"/>
                    </a:lnTo>
                    <a:lnTo>
                      <a:pt x="26" y="326"/>
                    </a:lnTo>
                    <a:lnTo>
                      <a:pt x="18" y="344"/>
                    </a:lnTo>
                    <a:lnTo>
                      <a:pt x="14" y="360"/>
                    </a:lnTo>
                    <a:lnTo>
                      <a:pt x="12" y="376"/>
                    </a:lnTo>
                    <a:lnTo>
                      <a:pt x="14" y="384"/>
                    </a:lnTo>
                    <a:lnTo>
                      <a:pt x="18" y="388"/>
                    </a:lnTo>
                    <a:lnTo>
                      <a:pt x="32" y="394"/>
                    </a:lnTo>
                    <a:lnTo>
                      <a:pt x="38" y="394"/>
                    </a:lnTo>
                    <a:lnTo>
                      <a:pt x="42" y="396"/>
                    </a:lnTo>
                    <a:lnTo>
                      <a:pt x="44" y="398"/>
                    </a:lnTo>
                    <a:lnTo>
                      <a:pt x="44" y="400"/>
                    </a:lnTo>
                    <a:lnTo>
                      <a:pt x="44" y="404"/>
                    </a:lnTo>
                    <a:lnTo>
                      <a:pt x="44" y="408"/>
                    </a:lnTo>
                    <a:lnTo>
                      <a:pt x="44" y="412"/>
                    </a:lnTo>
                    <a:lnTo>
                      <a:pt x="46" y="418"/>
                    </a:lnTo>
                    <a:lnTo>
                      <a:pt x="50" y="424"/>
                    </a:lnTo>
                    <a:lnTo>
                      <a:pt x="52" y="428"/>
                    </a:lnTo>
                    <a:lnTo>
                      <a:pt x="52" y="432"/>
                    </a:lnTo>
                    <a:lnTo>
                      <a:pt x="52" y="438"/>
                    </a:lnTo>
                    <a:lnTo>
                      <a:pt x="52" y="442"/>
                    </a:lnTo>
                    <a:lnTo>
                      <a:pt x="62" y="454"/>
                    </a:lnTo>
                    <a:lnTo>
                      <a:pt x="66" y="460"/>
                    </a:lnTo>
                    <a:lnTo>
                      <a:pt x="68" y="468"/>
                    </a:lnTo>
                    <a:lnTo>
                      <a:pt x="70" y="474"/>
                    </a:lnTo>
                    <a:lnTo>
                      <a:pt x="72" y="480"/>
                    </a:lnTo>
                    <a:lnTo>
                      <a:pt x="72" y="490"/>
                    </a:lnTo>
                    <a:lnTo>
                      <a:pt x="72" y="500"/>
                    </a:lnTo>
                    <a:lnTo>
                      <a:pt x="76" y="508"/>
                    </a:lnTo>
                    <a:lnTo>
                      <a:pt x="80" y="514"/>
                    </a:lnTo>
                    <a:lnTo>
                      <a:pt x="88" y="518"/>
                    </a:lnTo>
                    <a:lnTo>
                      <a:pt x="94" y="520"/>
                    </a:lnTo>
                    <a:lnTo>
                      <a:pt x="112" y="522"/>
                    </a:lnTo>
                    <a:lnTo>
                      <a:pt x="128" y="522"/>
                    </a:lnTo>
                    <a:lnTo>
                      <a:pt x="136" y="520"/>
                    </a:lnTo>
                    <a:lnTo>
                      <a:pt x="144" y="520"/>
                    </a:lnTo>
                    <a:lnTo>
                      <a:pt x="158" y="516"/>
                    </a:lnTo>
                    <a:lnTo>
                      <a:pt x="172" y="516"/>
                    </a:lnTo>
                    <a:lnTo>
                      <a:pt x="180" y="520"/>
                    </a:lnTo>
                    <a:lnTo>
                      <a:pt x="186" y="522"/>
                    </a:lnTo>
                    <a:lnTo>
                      <a:pt x="190" y="524"/>
                    </a:lnTo>
                    <a:lnTo>
                      <a:pt x="194" y="530"/>
                    </a:lnTo>
                    <a:lnTo>
                      <a:pt x="202" y="548"/>
                    </a:lnTo>
                    <a:lnTo>
                      <a:pt x="210" y="570"/>
                    </a:lnTo>
                    <a:lnTo>
                      <a:pt x="212" y="582"/>
                    </a:lnTo>
                    <a:lnTo>
                      <a:pt x="214" y="586"/>
                    </a:lnTo>
                    <a:lnTo>
                      <a:pt x="216" y="586"/>
                    </a:lnTo>
                    <a:lnTo>
                      <a:pt x="222" y="584"/>
                    </a:lnTo>
                    <a:lnTo>
                      <a:pt x="232" y="578"/>
                    </a:lnTo>
                    <a:lnTo>
                      <a:pt x="278" y="554"/>
                    </a:lnTo>
                    <a:lnTo>
                      <a:pt x="302" y="536"/>
                    </a:lnTo>
                    <a:lnTo>
                      <a:pt x="314" y="526"/>
                    </a:lnTo>
                    <a:lnTo>
                      <a:pt x="326" y="516"/>
                    </a:lnTo>
                    <a:lnTo>
                      <a:pt x="350" y="488"/>
                    </a:lnTo>
                    <a:lnTo>
                      <a:pt x="372" y="456"/>
                    </a:lnTo>
                    <a:lnTo>
                      <a:pt x="380" y="442"/>
                    </a:lnTo>
                    <a:lnTo>
                      <a:pt x="384" y="426"/>
                    </a:lnTo>
                    <a:lnTo>
                      <a:pt x="386" y="412"/>
                    </a:lnTo>
                    <a:lnTo>
                      <a:pt x="386" y="396"/>
                    </a:lnTo>
                    <a:lnTo>
                      <a:pt x="384" y="380"/>
                    </a:lnTo>
                    <a:lnTo>
                      <a:pt x="382" y="364"/>
                    </a:lnTo>
                    <a:lnTo>
                      <a:pt x="380" y="348"/>
                    </a:lnTo>
                    <a:lnTo>
                      <a:pt x="380" y="340"/>
                    </a:lnTo>
                    <a:lnTo>
                      <a:pt x="382" y="332"/>
                    </a:lnTo>
                    <a:lnTo>
                      <a:pt x="394" y="298"/>
                    </a:lnTo>
                    <a:lnTo>
                      <a:pt x="400" y="282"/>
                    </a:lnTo>
                    <a:lnTo>
                      <a:pt x="404" y="264"/>
                    </a:lnTo>
                    <a:lnTo>
                      <a:pt x="404" y="246"/>
                    </a:lnTo>
                    <a:lnTo>
                      <a:pt x="404" y="228"/>
                    </a:lnTo>
                    <a:lnTo>
                      <a:pt x="398" y="192"/>
                    </a:lnTo>
                    <a:lnTo>
                      <a:pt x="394" y="158"/>
                    </a:lnTo>
                    <a:lnTo>
                      <a:pt x="390" y="142"/>
                    </a:lnTo>
                    <a:lnTo>
                      <a:pt x="384" y="128"/>
                    </a:lnTo>
                    <a:lnTo>
                      <a:pt x="368" y="92"/>
                    </a:lnTo>
                    <a:lnTo>
                      <a:pt x="350" y="60"/>
                    </a:lnTo>
                    <a:lnTo>
                      <a:pt x="340" y="48"/>
                    </a:lnTo>
                    <a:lnTo>
                      <a:pt x="328" y="36"/>
                    </a:lnTo>
                    <a:lnTo>
                      <a:pt x="312" y="26"/>
                    </a:lnTo>
                    <a:lnTo>
                      <a:pt x="306" y="22"/>
                    </a:lnTo>
                    <a:lnTo>
                      <a:pt x="298" y="20"/>
                    </a:lnTo>
                    <a:lnTo>
                      <a:pt x="292" y="20"/>
                    </a:lnTo>
                    <a:lnTo>
                      <a:pt x="286" y="16"/>
                    </a:lnTo>
                    <a:lnTo>
                      <a:pt x="272" y="8"/>
                    </a:lnTo>
                    <a:lnTo>
                      <a:pt x="264" y="4"/>
                    </a:lnTo>
                    <a:lnTo>
                      <a:pt x="254" y="2"/>
                    </a:lnTo>
                    <a:lnTo>
                      <a:pt x="234" y="0"/>
                    </a:lnTo>
                    <a:lnTo>
                      <a:pt x="218" y="0"/>
                    </a:lnTo>
                    <a:lnTo>
                      <a:pt x="200" y="0"/>
                    </a:lnTo>
                    <a:lnTo>
                      <a:pt x="184" y="2"/>
                    </a:lnTo>
                    <a:lnTo>
                      <a:pt x="168" y="8"/>
                    </a:lnTo>
                    <a:lnTo>
                      <a:pt x="132" y="22"/>
                    </a:lnTo>
                    <a:lnTo>
                      <a:pt x="116" y="30"/>
                    </a:lnTo>
                    <a:lnTo>
                      <a:pt x="98" y="38"/>
                    </a:lnTo>
                    <a:lnTo>
                      <a:pt x="84" y="46"/>
                    </a:lnTo>
                    <a:lnTo>
                      <a:pt x="72" y="56"/>
                    </a:lnTo>
                    <a:lnTo>
                      <a:pt x="58" y="68"/>
                    </a:lnTo>
                    <a:lnTo>
                      <a:pt x="52" y="74"/>
                    </a:lnTo>
                    <a:lnTo>
                      <a:pt x="44" y="78"/>
                    </a:lnTo>
                    <a:lnTo>
                      <a:pt x="12" y="9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7" name="Freeform 76"/>
              <p:cNvSpPr>
                <a:spLocks/>
              </p:cNvSpPr>
              <p:nvPr/>
            </p:nvSpPr>
            <p:spPr bwMode="auto">
              <a:xfrm>
                <a:off x="8938345" y="1625600"/>
                <a:ext cx="644422" cy="929835"/>
              </a:xfrm>
              <a:custGeom>
                <a:avLst/>
                <a:gdLst>
                  <a:gd name="T0" fmla="*/ 2147483647 w 404"/>
                  <a:gd name="T1" fmla="*/ 2147483647 h 586"/>
                  <a:gd name="T2" fmla="*/ 0 w 404"/>
                  <a:gd name="T3" fmla="*/ 2147483647 h 586"/>
                  <a:gd name="T4" fmla="*/ 0 w 404"/>
                  <a:gd name="T5" fmla="*/ 2147483647 h 586"/>
                  <a:gd name="T6" fmla="*/ 0 w 404"/>
                  <a:gd name="T7" fmla="*/ 2147483647 h 586"/>
                  <a:gd name="T8" fmla="*/ 2147483647 w 404"/>
                  <a:gd name="T9" fmla="*/ 2147483647 h 586"/>
                  <a:gd name="T10" fmla="*/ 2147483647 w 404"/>
                  <a:gd name="T11" fmla="*/ 2147483647 h 586"/>
                  <a:gd name="T12" fmla="*/ 2147483647 w 404"/>
                  <a:gd name="T13" fmla="*/ 2147483647 h 586"/>
                  <a:gd name="T14" fmla="*/ 2147483647 w 404"/>
                  <a:gd name="T15" fmla="*/ 2147483647 h 586"/>
                  <a:gd name="T16" fmla="*/ 2147483647 w 404"/>
                  <a:gd name="T17" fmla="*/ 2147483647 h 586"/>
                  <a:gd name="T18" fmla="*/ 2147483647 w 404"/>
                  <a:gd name="T19" fmla="*/ 2147483647 h 586"/>
                  <a:gd name="T20" fmla="*/ 2147483647 w 404"/>
                  <a:gd name="T21" fmla="*/ 2147483647 h 586"/>
                  <a:gd name="T22" fmla="*/ 2147483647 w 404"/>
                  <a:gd name="T23" fmla="*/ 2147483647 h 586"/>
                  <a:gd name="T24" fmla="*/ 2147483647 w 404"/>
                  <a:gd name="T25" fmla="*/ 2147483647 h 586"/>
                  <a:gd name="T26" fmla="*/ 2147483647 w 404"/>
                  <a:gd name="T27" fmla="*/ 2147483647 h 586"/>
                  <a:gd name="T28" fmla="*/ 2147483647 w 404"/>
                  <a:gd name="T29" fmla="*/ 2147483647 h 586"/>
                  <a:gd name="T30" fmla="*/ 2147483647 w 404"/>
                  <a:gd name="T31" fmla="*/ 2147483647 h 586"/>
                  <a:gd name="T32" fmla="*/ 2147483647 w 404"/>
                  <a:gd name="T33" fmla="*/ 2147483647 h 586"/>
                  <a:gd name="T34" fmla="*/ 2147483647 w 404"/>
                  <a:gd name="T35" fmla="*/ 2147483647 h 586"/>
                  <a:gd name="T36" fmla="*/ 2147483647 w 404"/>
                  <a:gd name="T37" fmla="*/ 2147483647 h 586"/>
                  <a:gd name="T38" fmla="*/ 2147483647 w 404"/>
                  <a:gd name="T39" fmla="*/ 2147483647 h 586"/>
                  <a:gd name="T40" fmla="*/ 2147483647 w 404"/>
                  <a:gd name="T41" fmla="*/ 2147483647 h 586"/>
                  <a:gd name="T42" fmla="*/ 2147483647 w 404"/>
                  <a:gd name="T43" fmla="*/ 2147483647 h 586"/>
                  <a:gd name="T44" fmla="*/ 2147483647 w 404"/>
                  <a:gd name="T45" fmla="*/ 2147483647 h 586"/>
                  <a:gd name="T46" fmla="*/ 2147483647 w 404"/>
                  <a:gd name="T47" fmla="*/ 2147483647 h 586"/>
                  <a:gd name="T48" fmla="*/ 2147483647 w 404"/>
                  <a:gd name="T49" fmla="*/ 2147483647 h 586"/>
                  <a:gd name="T50" fmla="*/ 2147483647 w 404"/>
                  <a:gd name="T51" fmla="*/ 2147483647 h 586"/>
                  <a:gd name="T52" fmla="*/ 2147483647 w 404"/>
                  <a:gd name="T53" fmla="*/ 2147483647 h 586"/>
                  <a:gd name="T54" fmla="*/ 2147483647 w 404"/>
                  <a:gd name="T55" fmla="*/ 2147483647 h 586"/>
                  <a:gd name="T56" fmla="*/ 2147483647 w 404"/>
                  <a:gd name="T57" fmla="*/ 2147483647 h 586"/>
                  <a:gd name="T58" fmla="*/ 2147483647 w 404"/>
                  <a:gd name="T59" fmla="*/ 2147483647 h 586"/>
                  <a:gd name="T60" fmla="*/ 2147483647 w 404"/>
                  <a:gd name="T61" fmla="*/ 2147483647 h 586"/>
                  <a:gd name="T62" fmla="*/ 2147483647 w 404"/>
                  <a:gd name="T63" fmla="*/ 2147483647 h 586"/>
                  <a:gd name="T64" fmla="*/ 2147483647 w 404"/>
                  <a:gd name="T65" fmla="*/ 2147483647 h 586"/>
                  <a:gd name="T66" fmla="*/ 2147483647 w 404"/>
                  <a:gd name="T67" fmla="*/ 2147483647 h 586"/>
                  <a:gd name="T68" fmla="*/ 2147483647 w 404"/>
                  <a:gd name="T69" fmla="*/ 2147483647 h 586"/>
                  <a:gd name="T70" fmla="*/ 2147483647 w 404"/>
                  <a:gd name="T71" fmla="*/ 2147483647 h 586"/>
                  <a:gd name="T72" fmla="*/ 2147483647 w 404"/>
                  <a:gd name="T73" fmla="*/ 2147483647 h 586"/>
                  <a:gd name="T74" fmla="*/ 2147483647 w 404"/>
                  <a:gd name="T75" fmla="*/ 2147483647 h 586"/>
                  <a:gd name="T76" fmla="*/ 2147483647 w 404"/>
                  <a:gd name="T77" fmla="*/ 2147483647 h 586"/>
                  <a:gd name="T78" fmla="*/ 2147483647 w 404"/>
                  <a:gd name="T79" fmla="*/ 2147483647 h 586"/>
                  <a:gd name="T80" fmla="*/ 2147483647 w 404"/>
                  <a:gd name="T81" fmla="*/ 2147483647 h 586"/>
                  <a:gd name="T82" fmla="*/ 2147483647 w 404"/>
                  <a:gd name="T83" fmla="*/ 2147483647 h 586"/>
                  <a:gd name="T84" fmla="*/ 2147483647 w 404"/>
                  <a:gd name="T85" fmla="*/ 2147483647 h 586"/>
                  <a:gd name="T86" fmla="*/ 2147483647 w 404"/>
                  <a:gd name="T87" fmla="*/ 2147483647 h 586"/>
                  <a:gd name="T88" fmla="*/ 2147483647 w 404"/>
                  <a:gd name="T89" fmla="*/ 2147483647 h 586"/>
                  <a:gd name="T90" fmla="*/ 2147483647 w 404"/>
                  <a:gd name="T91" fmla="*/ 2147483647 h 586"/>
                  <a:gd name="T92" fmla="*/ 2147483647 w 404"/>
                  <a:gd name="T93" fmla="*/ 2147483647 h 586"/>
                  <a:gd name="T94" fmla="*/ 2147483647 w 404"/>
                  <a:gd name="T95" fmla="*/ 2147483647 h 586"/>
                  <a:gd name="T96" fmla="*/ 2147483647 w 404"/>
                  <a:gd name="T97" fmla="*/ 2147483647 h 586"/>
                  <a:gd name="T98" fmla="*/ 2147483647 w 404"/>
                  <a:gd name="T99" fmla="*/ 0 h 586"/>
                  <a:gd name="T100" fmla="*/ 2147483647 w 404"/>
                  <a:gd name="T101" fmla="*/ 2147483647 h 586"/>
                  <a:gd name="T102" fmla="*/ 2147483647 w 404"/>
                  <a:gd name="T103" fmla="*/ 2147483647 h 586"/>
                  <a:gd name="T104" fmla="*/ 2147483647 w 404"/>
                  <a:gd name="T105" fmla="*/ 2147483647 h 586"/>
                  <a:gd name="T106" fmla="*/ 2147483647 w 404"/>
                  <a:gd name="T107" fmla="*/ 2147483647 h 586"/>
                  <a:gd name="T108" fmla="*/ 2147483647 w 404"/>
                  <a:gd name="T109" fmla="*/ 2147483647 h 5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04"/>
                  <a:gd name="T166" fmla="*/ 0 h 586"/>
                  <a:gd name="T167" fmla="*/ 404 w 404"/>
                  <a:gd name="T168" fmla="*/ 586 h 5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04" h="586">
                    <a:moveTo>
                      <a:pt x="12" y="98"/>
                    </a:moveTo>
                    <a:lnTo>
                      <a:pt x="12" y="98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48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4" y="158"/>
                    </a:lnTo>
                    <a:lnTo>
                      <a:pt x="4" y="166"/>
                    </a:lnTo>
                    <a:lnTo>
                      <a:pt x="6" y="168"/>
                    </a:lnTo>
                    <a:lnTo>
                      <a:pt x="8" y="172"/>
                    </a:lnTo>
                    <a:lnTo>
                      <a:pt x="14" y="178"/>
                    </a:lnTo>
                    <a:lnTo>
                      <a:pt x="22" y="182"/>
                    </a:lnTo>
                    <a:lnTo>
                      <a:pt x="26" y="188"/>
                    </a:lnTo>
                    <a:lnTo>
                      <a:pt x="30" y="194"/>
                    </a:lnTo>
                    <a:lnTo>
                      <a:pt x="30" y="202"/>
                    </a:lnTo>
                    <a:lnTo>
                      <a:pt x="30" y="208"/>
                    </a:lnTo>
                    <a:lnTo>
                      <a:pt x="24" y="244"/>
                    </a:lnTo>
                    <a:lnTo>
                      <a:pt x="20" y="262"/>
                    </a:lnTo>
                    <a:lnTo>
                      <a:pt x="20" y="280"/>
                    </a:lnTo>
                    <a:lnTo>
                      <a:pt x="20" y="286"/>
                    </a:lnTo>
                    <a:lnTo>
                      <a:pt x="24" y="294"/>
                    </a:lnTo>
                    <a:lnTo>
                      <a:pt x="26" y="300"/>
                    </a:lnTo>
                    <a:lnTo>
                      <a:pt x="28" y="308"/>
                    </a:lnTo>
                    <a:lnTo>
                      <a:pt x="28" y="318"/>
                    </a:lnTo>
                    <a:lnTo>
                      <a:pt x="26" y="326"/>
                    </a:lnTo>
                    <a:lnTo>
                      <a:pt x="18" y="344"/>
                    </a:lnTo>
                    <a:lnTo>
                      <a:pt x="14" y="360"/>
                    </a:lnTo>
                    <a:lnTo>
                      <a:pt x="12" y="376"/>
                    </a:lnTo>
                    <a:lnTo>
                      <a:pt x="14" y="384"/>
                    </a:lnTo>
                    <a:lnTo>
                      <a:pt x="18" y="388"/>
                    </a:lnTo>
                    <a:lnTo>
                      <a:pt x="32" y="394"/>
                    </a:lnTo>
                    <a:lnTo>
                      <a:pt x="38" y="394"/>
                    </a:lnTo>
                    <a:lnTo>
                      <a:pt x="42" y="396"/>
                    </a:lnTo>
                    <a:lnTo>
                      <a:pt x="44" y="398"/>
                    </a:lnTo>
                    <a:lnTo>
                      <a:pt x="44" y="400"/>
                    </a:lnTo>
                    <a:lnTo>
                      <a:pt x="44" y="404"/>
                    </a:lnTo>
                    <a:lnTo>
                      <a:pt x="44" y="408"/>
                    </a:lnTo>
                    <a:lnTo>
                      <a:pt x="44" y="412"/>
                    </a:lnTo>
                    <a:lnTo>
                      <a:pt x="46" y="418"/>
                    </a:lnTo>
                    <a:lnTo>
                      <a:pt x="50" y="424"/>
                    </a:lnTo>
                    <a:lnTo>
                      <a:pt x="52" y="428"/>
                    </a:lnTo>
                    <a:lnTo>
                      <a:pt x="52" y="432"/>
                    </a:lnTo>
                    <a:lnTo>
                      <a:pt x="52" y="438"/>
                    </a:lnTo>
                    <a:lnTo>
                      <a:pt x="52" y="442"/>
                    </a:lnTo>
                    <a:lnTo>
                      <a:pt x="62" y="454"/>
                    </a:lnTo>
                    <a:lnTo>
                      <a:pt x="66" y="460"/>
                    </a:lnTo>
                    <a:lnTo>
                      <a:pt x="68" y="468"/>
                    </a:lnTo>
                    <a:lnTo>
                      <a:pt x="70" y="474"/>
                    </a:lnTo>
                    <a:lnTo>
                      <a:pt x="72" y="480"/>
                    </a:lnTo>
                    <a:lnTo>
                      <a:pt x="72" y="490"/>
                    </a:lnTo>
                    <a:lnTo>
                      <a:pt x="72" y="500"/>
                    </a:lnTo>
                    <a:lnTo>
                      <a:pt x="76" y="508"/>
                    </a:lnTo>
                    <a:lnTo>
                      <a:pt x="80" y="514"/>
                    </a:lnTo>
                    <a:lnTo>
                      <a:pt x="88" y="518"/>
                    </a:lnTo>
                    <a:lnTo>
                      <a:pt x="94" y="520"/>
                    </a:lnTo>
                    <a:lnTo>
                      <a:pt x="112" y="522"/>
                    </a:lnTo>
                    <a:lnTo>
                      <a:pt x="128" y="522"/>
                    </a:lnTo>
                    <a:lnTo>
                      <a:pt x="136" y="520"/>
                    </a:lnTo>
                    <a:lnTo>
                      <a:pt x="144" y="520"/>
                    </a:lnTo>
                    <a:lnTo>
                      <a:pt x="158" y="516"/>
                    </a:lnTo>
                    <a:lnTo>
                      <a:pt x="172" y="516"/>
                    </a:lnTo>
                    <a:lnTo>
                      <a:pt x="180" y="520"/>
                    </a:lnTo>
                    <a:lnTo>
                      <a:pt x="186" y="522"/>
                    </a:lnTo>
                    <a:lnTo>
                      <a:pt x="190" y="524"/>
                    </a:lnTo>
                    <a:lnTo>
                      <a:pt x="194" y="530"/>
                    </a:lnTo>
                    <a:lnTo>
                      <a:pt x="202" y="548"/>
                    </a:lnTo>
                    <a:lnTo>
                      <a:pt x="210" y="570"/>
                    </a:lnTo>
                    <a:lnTo>
                      <a:pt x="212" y="582"/>
                    </a:lnTo>
                    <a:lnTo>
                      <a:pt x="214" y="586"/>
                    </a:lnTo>
                    <a:lnTo>
                      <a:pt x="216" y="586"/>
                    </a:lnTo>
                    <a:lnTo>
                      <a:pt x="222" y="584"/>
                    </a:lnTo>
                    <a:lnTo>
                      <a:pt x="232" y="578"/>
                    </a:lnTo>
                    <a:lnTo>
                      <a:pt x="278" y="554"/>
                    </a:lnTo>
                    <a:lnTo>
                      <a:pt x="302" y="536"/>
                    </a:lnTo>
                    <a:lnTo>
                      <a:pt x="314" y="526"/>
                    </a:lnTo>
                    <a:lnTo>
                      <a:pt x="326" y="516"/>
                    </a:lnTo>
                    <a:lnTo>
                      <a:pt x="350" y="488"/>
                    </a:lnTo>
                    <a:lnTo>
                      <a:pt x="372" y="456"/>
                    </a:lnTo>
                    <a:lnTo>
                      <a:pt x="380" y="442"/>
                    </a:lnTo>
                    <a:lnTo>
                      <a:pt x="384" y="426"/>
                    </a:lnTo>
                    <a:lnTo>
                      <a:pt x="386" y="412"/>
                    </a:lnTo>
                    <a:lnTo>
                      <a:pt x="386" y="396"/>
                    </a:lnTo>
                    <a:lnTo>
                      <a:pt x="384" y="380"/>
                    </a:lnTo>
                    <a:lnTo>
                      <a:pt x="382" y="364"/>
                    </a:lnTo>
                    <a:lnTo>
                      <a:pt x="380" y="348"/>
                    </a:lnTo>
                    <a:lnTo>
                      <a:pt x="380" y="340"/>
                    </a:lnTo>
                    <a:lnTo>
                      <a:pt x="382" y="332"/>
                    </a:lnTo>
                    <a:lnTo>
                      <a:pt x="394" y="298"/>
                    </a:lnTo>
                    <a:lnTo>
                      <a:pt x="400" y="282"/>
                    </a:lnTo>
                    <a:lnTo>
                      <a:pt x="404" y="264"/>
                    </a:lnTo>
                    <a:lnTo>
                      <a:pt x="404" y="246"/>
                    </a:lnTo>
                    <a:lnTo>
                      <a:pt x="404" y="228"/>
                    </a:lnTo>
                    <a:lnTo>
                      <a:pt x="398" y="192"/>
                    </a:lnTo>
                    <a:lnTo>
                      <a:pt x="394" y="158"/>
                    </a:lnTo>
                    <a:lnTo>
                      <a:pt x="390" y="142"/>
                    </a:lnTo>
                    <a:lnTo>
                      <a:pt x="384" y="128"/>
                    </a:lnTo>
                    <a:lnTo>
                      <a:pt x="368" y="92"/>
                    </a:lnTo>
                    <a:lnTo>
                      <a:pt x="350" y="60"/>
                    </a:lnTo>
                    <a:lnTo>
                      <a:pt x="340" y="48"/>
                    </a:lnTo>
                    <a:lnTo>
                      <a:pt x="328" y="36"/>
                    </a:lnTo>
                    <a:lnTo>
                      <a:pt x="312" y="26"/>
                    </a:lnTo>
                    <a:lnTo>
                      <a:pt x="306" y="22"/>
                    </a:lnTo>
                    <a:lnTo>
                      <a:pt x="298" y="20"/>
                    </a:lnTo>
                    <a:lnTo>
                      <a:pt x="292" y="20"/>
                    </a:lnTo>
                    <a:lnTo>
                      <a:pt x="286" y="16"/>
                    </a:lnTo>
                    <a:lnTo>
                      <a:pt x="272" y="8"/>
                    </a:lnTo>
                    <a:lnTo>
                      <a:pt x="264" y="4"/>
                    </a:lnTo>
                    <a:lnTo>
                      <a:pt x="254" y="2"/>
                    </a:lnTo>
                    <a:lnTo>
                      <a:pt x="234" y="0"/>
                    </a:lnTo>
                    <a:lnTo>
                      <a:pt x="218" y="0"/>
                    </a:lnTo>
                    <a:lnTo>
                      <a:pt x="200" y="0"/>
                    </a:lnTo>
                    <a:lnTo>
                      <a:pt x="184" y="2"/>
                    </a:lnTo>
                    <a:lnTo>
                      <a:pt x="168" y="8"/>
                    </a:lnTo>
                    <a:lnTo>
                      <a:pt x="132" y="22"/>
                    </a:lnTo>
                    <a:lnTo>
                      <a:pt x="116" y="30"/>
                    </a:lnTo>
                    <a:lnTo>
                      <a:pt x="98" y="38"/>
                    </a:lnTo>
                    <a:lnTo>
                      <a:pt x="84" y="46"/>
                    </a:lnTo>
                    <a:lnTo>
                      <a:pt x="72" y="56"/>
                    </a:lnTo>
                    <a:lnTo>
                      <a:pt x="58" y="68"/>
                    </a:lnTo>
                    <a:lnTo>
                      <a:pt x="52" y="74"/>
                    </a:lnTo>
                    <a:lnTo>
                      <a:pt x="44" y="78"/>
                    </a:lnTo>
                    <a:lnTo>
                      <a:pt x="12" y="9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8" name="Freeform 77"/>
              <p:cNvSpPr>
                <a:spLocks/>
              </p:cNvSpPr>
              <p:nvPr/>
            </p:nvSpPr>
            <p:spPr bwMode="auto">
              <a:xfrm>
                <a:off x="8364921" y="3452451"/>
                <a:ext cx="660804" cy="831381"/>
              </a:xfrm>
              <a:custGeom>
                <a:avLst/>
                <a:gdLst>
                  <a:gd name="T0" fmla="*/ 2147483647 w 416"/>
                  <a:gd name="T1" fmla="*/ 2147483647 h 524"/>
                  <a:gd name="T2" fmla="*/ 2147483647 w 416"/>
                  <a:gd name="T3" fmla="*/ 2147483647 h 524"/>
                  <a:gd name="T4" fmla="*/ 2147483647 w 416"/>
                  <a:gd name="T5" fmla="*/ 0 h 524"/>
                  <a:gd name="T6" fmla="*/ 2147483647 w 416"/>
                  <a:gd name="T7" fmla="*/ 2147483647 h 524"/>
                  <a:gd name="T8" fmla="*/ 2147483647 w 416"/>
                  <a:gd name="T9" fmla="*/ 2147483647 h 524"/>
                  <a:gd name="T10" fmla="*/ 2147483647 w 416"/>
                  <a:gd name="T11" fmla="*/ 2147483647 h 524"/>
                  <a:gd name="T12" fmla="*/ 2147483647 w 416"/>
                  <a:gd name="T13" fmla="*/ 2147483647 h 524"/>
                  <a:gd name="T14" fmla="*/ 2147483647 w 416"/>
                  <a:gd name="T15" fmla="*/ 2147483647 h 524"/>
                  <a:gd name="T16" fmla="*/ 2147483647 w 416"/>
                  <a:gd name="T17" fmla="*/ 2147483647 h 524"/>
                  <a:gd name="T18" fmla="*/ 2147483647 w 416"/>
                  <a:gd name="T19" fmla="*/ 2147483647 h 524"/>
                  <a:gd name="T20" fmla="*/ 2147483647 w 416"/>
                  <a:gd name="T21" fmla="*/ 2147483647 h 524"/>
                  <a:gd name="T22" fmla="*/ 2147483647 w 416"/>
                  <a:gd name="T23" fmla="*/ 2147483647 h 524"/>
                  <a:gd name="T24" fmla="*/ 2147483647 w 416"/>
                  <a:gd name="T25" fmla="*/ 2147483647 h 524"/>
                  <a:gd name="T26" fmla="*/ 2147483647 w 416"/>
                  <a:gd name="T27" fmla="*/ 2147483647 h 524"/>
                  <a:gd name="T28" fmla="*/ 2147483647 w 416"/>
                  <a:gd name="T29" fmla="*/ 2147483647 h 524"/>
                  <a:gd name="T30" fmla="*/ 2147483647 w 416"/>
                  <a:gd name="T31" fmla="*/ 2147483647 h 524"/>
                  <a:gd name="T32" fmla="*/ 2147483647 w 416"/>
                  <a:gd name="T33" fmla="*/ 2147483647 h 524"/>
                  <a:gd name="T34" fmla="*/ 2147483647 w 416"/>
                  <a:gd name="T35" fmla="*/ 2147483647 h 524"/>
                  <a:gd name="T36" fmla="*/ 2147483647 w 416"/>
                  <a:gd name="T37" fmla="*/ 2147483647 h 524"/>
                  <a:gd name="T38" fmla="*/ 2147483647 w 416"/>
                  <a:gd name="T39" fmla="*/ 2147483647 h 524"/>
                  <a:gd name="T40" fmla="*/ 2147483647 w 416"/>
                  <a:gd name="T41" fmla="*/ 2147483647 h 524"/>
                  <a:gd name="T42" fmla="*/ 2147483647 w 416"/>
                  <a:gd name="T43" fmla="*/ 2147483647 h 524"/>
                  <a:gd name="T44" fmla="*/ 2147483647 w 416"/>
                  <a:gd name="T45" fmla="*/ 2147483647 h 524"/>
                  <a:gd name="T46" fmla="*/ 2147483647 w 416"/>
                  <a:gd name="T47" fmla="*/ 2147483647 h 524"/>
                  <a:gd name="T48" fmla="*/ 2147483647 w 416"/>
                  <a:gd name="T49" fmla="*/ 2147483647 h 524"/>
                  <a:gd name="T50" fmla="*/ 2147483647 w 416"/>
                  <a:gd name="T51" fmla="*/ 2147483647 h 524"/>
                  <a:gd name="T52" fmla="*/ 2147483647 w 416"/>
                  <a:gd name="T53" fmla="*/ 2147483647 h 524"/>
                  <a:gd name="T54" fmla="*/ 2147483647 w 416"/>
                  <a:gd name="T55" fmla="*/ 2147483647 h 524"/>
                  <a:gd name="T56" fmla="*/ 2147483647 w 416"/>
                  <a:gd name="T57" fmla="*/ 2147483647 h 524"/>
                  <a:gd name="T58" fmla="*/ 2147483647 w 416"/>
                  <a:gd name="T59" fmla="*/ 2147483647 h 524"/>
                  <a:gd name="T60" fmla="*/ 2147483647 w 416"/>
                  <a:gd name="T61" fmla="*/ 2147483647 h 524"/>
                  <a:gd name="T62" fmla="*/ 2147483647 w 416"/>
                  <a:gd name="T63" fmla="*/ 2147483647 h 524"/>
                  <a:gd name="T64" fmla="*/ 2147483647 w 416"/>
                  <a:gd name="T65" fmla="*/ 2147483647 h 524"/>
                  <a:gd name="T66" fmla="*/ 2147483647 w 416"/>
                  <a:gd name="T67" fmla="*/ 2147483647 h 524"/>
                  <a:gd name="T68" fmla="*/ 2147483647 w 416"/>
                  <a:gd name="T69" fmla="*/ 2147483647 h 524"/>
                  <a:gd name="T70" fmla="*/ 2147483647 w 416"/>
                  <a:gd name="T71" fmla="*/ 2147483647 h 524"/>
                  <a:gd name="T72" fmla="*/ 2147483647 w 416"/>
                  <a:gd name="T73" fmla="*/ 2147483647 h 524"/>
                  <a:gd name="T74" fmla="*/ 2147483647 w 416"/>
                  <a:gd name="T75" fmla="*/ 2147483647 h 524"/>
                  <a:gd name="T76" fmla="*/ 2147483647 w 416"/>
                  <a:gd name="T77" fmla="*/ 2147483647 h 524"/>
                  <a:gd name="T78" fmla="*/ 2147483647 w 416"/>
                  <a:gd name="T79" fmla="*/ 2147483647 h 524"/>
                  <a:gd name="T80" fmla="*/ 2147483647 w 416"/>
                  <a:gd name="T81" fmla="*/ 2147483647 h 524"/>
                  <a:gd name="T82" fmla="*/ 2147483647 w 416"/>
                  <a:gd name="T83" fmla="*/ 2147483647 h 524"/>
                  <a:gd name="T84" fmla="*/ 2147483647 w 416"/>
                  <a:gd name="T85" fmla="*/ 2147483647 h 524"/>
                  <a:gd name="T86" fmla="*/ 2147483647 w 416"/>
                  <a:gd name="T87" fmla="*/ 2147483647 h 524"/>
                  <a:gd name="T88" fmla="*/ 2147483647 w 416"/>
                  <a:gd name="T89" fmla="*/ 2147483647 h 524"/>
                  <a:gd name="T90" fmla="*/ 2147483647 w 416"/>
                  <a:gd name="T91" fmla="*/ 2147483647 h 524"/>
                  <a:gd name="T92" fmla="*/ 2147483647 w 416"/>
                  <a:gd name="T93" fmla="*/ 2147483647 h 524"/>
                  <a:gd name="T94" fmla="*/ 2147483647 w 416"/>
                  <a:gd name="T95" fmla="*/ 2147483647 h 524"/>
                  <a:gd name="T96" fmla="*/ 2147483647 w 416"/>
                  <a:gd name="T97" fmla="*/ 2147483647 h 524"/>
                  <a:gd name="T98" fmla="*/ 2147483647 w 416"/>
                  <a:gd name="T99" fmla="*/ 2147483647 h 524"/>
                  <a:gd name="T100" fmla="*/ 2147483647 w 416"/>
                  <a:gd name="T101" fmla="*/ 2147483647 h 524"/>
                  <a:gd name="T102" fmla="*/ 2147483647 w 416"/>
                  <a:gd name="T103" fmla="*/ 2147483647 h 524"/>
                  <a:gd name="T104" fmla="*/ 2147483647 w 416"/>
                  <a:gd name="T105" fmla="*/ 2147483647 h 524"/>
                  <a:gd name="T106" fmla="*/ 2147483647 w 416"/>
                  <a:gd name="T107" fmla="*/ 2147483647 h 524"/>
                  <a:gd name="T108" fmla="*/ 2147483647 w 416"/>
                  <a:gd name="T109" fmla="*/ 2147483647 h 524"/>
                  <a:gd name="T110" fmla="*/ 2147483647 w 416"/>
                  <a:gd name="T111" fmla="*/ 2147483647 h 524"/>
                  <a:gd name="T112" fmla="*/ 2147483647 w 416"/>
                  <a:gd name="T113" fmla="*/ 2147483647 h 524"/>
                  <a:gd name="T114" fmla="*/ 2147483647 w 416"/>
                  <a:gd name="T115" fmla="*/ 2147483647 h 524"/>
                  <a:gd name="T116" fmla="*/ 2147483647 w 416"/>
                  <a:gd name="T117" fmla="*/ 2147483647 h 524"/>
                  <a:gd name="T118" fmla="*/ 2147483647 w 416"/>
                  <a:gd name="T119" fmla="*/ 2147483647 h 52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16"/>
                  <a:gd name="T181" fmla="*/ 0 h 524"/>
                  <a:gd name="T182" fmla="*/ 416 w 416"/>
                  <a:gd name="T183" fmla="*/ 524 h 52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16" h="524">
                    <a:moveTo>
                      <a:pt x="376" y="78"/>
                    </a:moveTo>
                    <a:lnTo>
                      <a:pt x="376" y="78"/>
                    </a:lnTo>
                    <a:lnTo>
                      <a:pt x="368" y="78"/>
                    </a:lnTo>
                    <a:lnTo>
                      <a:pt x="416" y="0"/>
                    </a:lnTo>
                    <a:lnTo>
                      <a:pt x="368" y="56"/>
                    </a:lnTo>
                    <a:lnTo>
                      <a:pt x="356" y="68"/>
                    </a:lnTo>
                    <a:lnTo>
                      <a:pt x="344" y="82"/>
                    </a:lnTo>
                    <a:lnTo>
                      <a:pt x="330" y="94"/>
                    </a:lnTo>
                    <a:lnTo>
                      <a:pt x="326" y="100"/>
                    </a:lnTo>
                    <a:lnTo>
                      <a:pt x="322" y="106"/>
                    </a:lnTo>
                    <a:lnTo>
                      <a:pt x="308" y="116"/>
                    </a:lnTo>
                    <a:lnTo>
                      <a:pt x="296" y="126"/>
                    </a:lnTo>
                    <a:lnTo>
                      <a:pt x="282" y="142"/>
                    </a:lnTo>
                    <a:lnTo>
                      <a:pt x="276" y="150"/>
                    </a:lnTo>
                    <a:lnTo>
                      <a:pt x="268" y="156"/>
                    </a:lnTo>
                    <a:lnTo>
                      <a:pt x="252" y="164"/>
                    </a:lnTo>
                    <a:lnTo>
                      <a:pt x="238" y="174"/>
                    </a:lnTo>
                    <a:lnTo>
                      <a:pt x="212" y="196"/>
                    </a:lnTo>
                    <a:lnTo>
                      <a:pt x="198" y="208"/>
                    </a:lnTo>
                    <a:lnTo>
                      <a:pt x="184" y="218"/>
                    </a:lnTo>
                    <a:lnTo>
                      <a:pt x="154" y="234"/>
                    </a:lnTo>
                    <a:lnTo>
                      <a:pt x="126" y="250"/>
                    </a:lnTo>
                    <a:lnTo>
                      <a:pt x="100" y="268"/>
                    </a:lnTo>
                    <a:lnTo>
                      <a:pt x="66" y="288"/>
                    </a:lnTo>
                    <a:lnTo>
                      <a:pt x="52" y="298"/>
                    </a:lnTo>
                    <a:lnTo>
                      <a:pt x="44" y="300"/>
                    </a:lnTo>
                    <a:lnTo>
                      <a:pt x="36" y="302"/>
                    </a:lnTo>
                    <a:lnTo>
                      <a:pt x="28" y="308"/>
                    </a:lnTo>
                    <a:lnTo>
                      <a:pt x="22" y="314"/>
                    </a:lnTo>
                    <a:lnTo>
                      <a:pt x="14" y="314"/>
                    </a:lnTo>
                    <a:lnTo>
                      <a:pt x="12" y="314"/>
                    </a:lnTo>
                    <a:lnTo>
                      <a:pt x="8" y="314"/>
                    </a:lnTo>
                    <a:lnTo>
                      <a:pt x="4" y="316"/>
                    </a:lnTo>
                    <a:lnTo>
                      <a:pt x="2" y="320"/>
                    </a:lnTo>
                    <a:lnTo>
                      <a:pt x="0" y="328"/>
                    </a:lnTo>
                    <a:lnTo>
                      <a:pt x="2" y="348"/>
                    </a:lnTo>
                    <a:lnTo>
                      <a:pt x="2" y="366"/>
                    </a:lnTo>
                    <a:lnTo>
                      <a:pt x="6" y="384"/>
                    </a:lnTo>
                    <a:lnTo>
                      <a:pt x="8" y="400"/>
                    </a:lnTo>
                    <a:lnTo>
                      <a:pt x="10" y="418"/>
                    </a:lnTo>
                    <a:lnTo>
                      <a:pt x="10" y="436"/>
                    </a:lnTo>
                    <a:lnTo>
                      <a:pt x="12" y="454"/>
                    </a:lnTo>
                    <a:lnTo>
                      <a:pt x="20" y="492"/>
                    </a:lnTo>
                    <a:lnTo>
                      <a:pt x="24" y="498"/>
                    </a:lnTo>
                    <a:lnTo>
                      <a:pt x="28" y="504"/>
                    </a:lnTo>
                    <a:lnTo>
                      <a:pt x="36" y="514"/>
                    </a:lnTo>
                    <a:lnTo>
                      <a:pt x="44" y="520"/>
                    </a:lnTo>
                    <a:lnTo>
                      <a:pt x="50" y="522"/>
                    </a:lnTo>
                    <a:lnTo>
                      <a:pt x="58" y="524"/>
                    </a:lnTo>
                    <a:lnTo>
                      <a:pt x="66" y="524"/>
                    </a:lnTo>
                    <a:lnTo>
                      <a:pt x="84" y="522"/>
                    </a:lnTo>
                    <a:lnTo>
                      <a:pt x="102" y="516"/>
                    </a:lnTo>
                    <a:lnTo>
                      <a:pt x="106" y="512"/>
                    </a:lnTo>
                    <a:lnTo>
                      <a:pt x="110" y="506"/>
                    </a:lnTo>
                    <a:lnTo>
                      <a:pt x="114" y="498"/>
                    </a:lnTo>
                    <a:lnTo>
                      <a:pt x="118" y="492"/>
                    </a:lnTo>
                    <a:lnTo>
                      <a:pt x="132" y="482"/>
                    </a:lnTo>
                    <a:lnTo>
                      <a:pt x="140" y="476"/>
                    </a:lnTo>
                    <a:lnTo>
                      <a:pt x="148" y="474"/>
                    </a:lnTo>
                    <a:lnTo>
                      <a:pt x="164" y="468"/>
                    </a:lnTo>
                    <a:lnTo>
                      <a:pt x="172" y="466"/>
                    </a:lnTo>
                    <a:lnTo>
                      <a:pt x="182" y="464"/>
                    </a:lnTo>
                    <a:lnTo>
                      <a:pt x="188" y="460"/>
                    </a:lnTo>
                    <a:lnTo>
                      <a:pt x="196" y="454"/>
                    </a:lnTo>
                    <a:lnTo>
                      <a:pt x="212" y="442"/>
                    </a:lnTo>
                    <a:lnTo>
                      <a:pt x="228" y="434"/>
                    </a:lnTo>
                    <a:lnTo>
                      <a:pt x="242" y="426"/>
                    </a:lnTo>
                    <a:lnTo>
                      <a:pt x="280" y="412"/>
                    </a:lnTo>
                    <a:lnTo>
                      <a:pt x="316" y="398"/>
                    </a:lnTo>
                    <a:lnTo>
                      <a:pt x="328" y="394"/>
                    </a:lnTo>
                    <a:lnTo>
                      <a:pt x="336" y="392"/>
                    </a:lnTo>
                    <a:lnTo>
                      <a:pt x="340" y="390"/>
                    </a:lnTo>
                    <a:lnTo>
                      <a:pt x="350" y="390"/>
                    </a:lnTo>
                    <a:lnTo>
                      <a:pt x="358" y="390"/>
                    </a:lnTo>
                    <a:lnTo>
                      <a:pt x="364" y="386"/>
                    </a:lnTo>
                    <a:lnTo>
                      <a:pt x="368" y="378"/>
                    </a:lnTo>
                    <a:lnTo>
                      <a:pt x="384" y="344"/>
                    </a:lnTo>
                    <a:lnTo>
                      <a:pt x="392" y="328"/>
                    </a:lnTo>
                    <a:lnTo>
                      <a:pt x="396" y="310"/>
                    </a:lnTo>
                    <a:lnTo>
                      <a:pt x="400" y="270"/>
                    </a:lnTo>
                    <a:lnTo>
                      <a:pt x="406" y="232"/>
                    </a:lnTo>
                    <a:lnTo>
                      <a:pt x="408" y="188"/>
                    </a:lnTo>
                    <a:lnTo>
                      <a:pt x="406" y="146"/>
                    </a:lnTo>
                    <a:lnTo>
                      <a:pt x="404" y="138"/>
                    </a:lnTo>
                    <a:lnTo>
                      <a:pt x="402" y="130"/>
                    </a:lnTo>
                    <a:lnTo>
                      <a:pt x="394" y="112"/>
                    </a:lnTo>
                    <a:lnTo>
                      <a:pt x="376" y="7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9" name="Freeform 78"/>
              <p:cNvSpPr>
                <a:spLocks/>
              </p:cNvSpPr>
              <p:nvPr/>
            </p:nvSpPr>
            <p:spPr bwMode="auto">
              <a:xfrm>
                <a:off x="8364921" y="3452451"/>
                <a:ext cx="660804" cy="831381"/>
              </a:xfrm>
              <a:custGeom>
                <a:avLst/>
                <a:gdLst>
                  <a:gd name="T0" fmla="*/ 2147483647 w 416"/>
                  <a:gd name="T1" fmla="*/ 2147483647 h 524"/>
                  <a:gd name="T2" fmla="*/ 2147483647 w 416"/>
                  <a:gd name="T3" fmla="*/ 2147483647 h 524"/>
                  <a:gd name="T4" fmla="*/ 2147483647 w 416"/>
                  <a:gd name="T5" fmla="*/ 0 h 524"/>
                  <a:gd name="T6" fmla="*/ 2147483647 w 416"/>
                  <a:gd name="T7" fmla="*/ 2147483647 h 524"/>
                  <a:gd name="T8" fmla="*/ 2147483647 w 416"/>
                  <a:gd name="T9" fmla="*/ 2147483647 h 524"/>
                  <a:gd name="T10" fmla="*/ 2147483647 w 416"/>
                  <a:gd name="T11" fmla="*/ 2147483647 h 524"/>
                  <a:gd name="T12" fmla="*/ 2147483647 w 416"/>
                  <a:gd name="T13" fmla="*/ 2147483647 h 524"/>
                  <a:gd name="T14" fmla="*/ 2147483647 w 416"/>
                  <a:gd name="T15" fmla="*/ 2147483647 h 524"/>
                  <a:gd name="T16" fmla="*/ 2147483647 w 416"/>
                  <a:gd name="T17" fmla="*/ 2147483647 h 524"/>
                  <a:gd name="T18" fmla="*/ 2147483647 w 416"/>
                  <a:gd name="T19" fmla="*/ 2147483647 h 524"/>
                  <a:gd name="T20" fmla="*/ 2147483647 w 416"/>
                  <a:gd name="T21" fmla="*/ 2147483647 h 524"/>
                  <a:gd name="T22" fmla="*/ 2147483647 w 416"/>
                  <a:gd name="T23" fmla="*/ 2147483647 h 524"/>
                  <a:gd name="T24" fmla="*/ 2147483647 w 416"/>
                  <a:gd name="T25" fmla="*/ 2147483647 h 524"/>
                  <a:gd name="T26" fmla="*/ 2147483647 w 416"/>
                  <a:gd name="T27" fmla="*/ 2147483647 h 524"/>
                  <a:gd name="T28" fmla="*/ 2147483647 w 416"/>
                  <a:gd name="T29" fmla="*/ 2147483647 h 524"/>
                  <a:gd name="T30" fmla="*/ 2147483647 w 416"/>
                  <a:gd name="T31" fmla="*/ 2147483647 h 524"/>
                  <a:gd name="T32" fmla="*/ 2147483647 w 416"/>
                  <a:gd name="T33" fmla="*/ 2147483647 h 524"/>
                  <a:gd name="T34" fmla="*/ 2147483647 w 416"/>
                  <a:gd name="T35" fmla="*/ 2147483647 h 524"/>
                  <a:gd name="T36" fmla="*/ 2147483647 w 416"/>
                  <a:gd name="T37" fmla="*/ 2147483647 h 524"/>
                  <a:gd name="T38" fmla="*/ 2147483647 w 416"/>
                  <a:gd name="T39" fmla="*/ 2147483647 h 524"/>
                  <a:gd name="T40" fmla="*/ 2147483647 w 416"/>
                  <a:gd name="T41" fmla="*/ 2147483647 h 524"/>
                  <a:gd name="T42" fmla="*/ 2147483647 w 416"/>
                  <a:gd name="T43" fmla="*/ 2147483647 h 524"/>
                  <a:gd name="T44" fmla="*/ 2147483647 w 416"/>
                  <a:gd name="T45" fmla="*/ 2147483647 h 524"/>
                  <a:gd name="T46" fmla="*/ 2147483647 w 416"/>
                  <a:gd name="T47" fmla="*/ 2147483647 h 524"/>
                  <a:gd name="T48" fmla="*/ 2147483647 w 416"/>
                  <a:gd name="T49" fmla="*/ 2147483647 h 524"/>
                  <a:gd name="T50" fmla="*/ 2147483647 w 416"/>
                  <a:gd name="T51" fmla="*/ 2147483647 h 524"/>
                  <a:gd name="T52" fmla="*/ 2147483647 w 416"/>
                  <a:gd name="T53" fmla="*/ 2147483647 h 524"/>
                  <a:gd name="T54" fmla="*/ 2147483647 w 416"/>
                  <a:gd name="T55" fmla="*/ 2147483647 h 524"/>
                  <a:gd name="T56" fmla="*/ 2147483647 w 416"/>
                  <a:gd name="T57" fmla="*/ 2147483647 h 524"/>
                  <a:gd name="T58" fmla="*/ 2147483647 w 416"/>
                  <a:gd name="T59" fmla="*/ 2147483647 h 524"/>
                  <a:gd name="T60" fmla="*/ 2147483647 w 416"/>
                  <a:gd name="T61" fmla="*/ 2147483647 h 524"/>
                  <a:gd name="T62" fmla="*/ 2147483647 w 416"/>
                  <a:gd name="T63" fmla="*/ 2147483647 h 524"/>
                  <a:gd name="T64" fmla="*/ 2147483647 w 416"/>
                  <a:gd name="T65" fmla="*/ 2147483647 h 524"/>
                  <a:gd name="T66" fmla="*/ 2147483647 w 416"/>
                  <a:gd name="T67" fmla="*/ 2147483647 h 524"/>
                  <a:gd name="T68" fmla="*/ 2147483647 w 416"/>
                  <a:gd name="T69" fmla="*/ 2147483647 h 524"/>
                  <a:gd name="T70" fmla="*/ 2147483647 w 416"/>
                  <a:gd name="T71" fmla="*/ 2147483647 h 524"/>
                  <a:gd name="T72" fmla="*/ 2147483647 w 416"/>
                  <a:gd name="T73" fmla="*/ 2147483647 h 524"/>
                  <a:gd name="T74" fmla="*/ 2147483647 w 416"/>
                  <a:gd name="T75" fmla="*/ 2147483647 h 524"/>
                  <a:gd name="T76" fmla="*/ 2147483647 w 416"/>
                  <a:gd name="T77" fmla="*/ 2147483647 h 524"/>
                  <a:gd name="T78" fmla="*/ 2147483647 w 416"/>
                  <a:gd name="T79" fmla="*/ 2147483647 h 524"/>
                  <a:gd name="T80" fmla="*/ 2147483647 w 416"/>
                  <a:gd name="T81" fmla="*/ 2147483647 h 524"/>
                  <a:gd name="T82" fmla="*/ 2147483647 w 416"/>
                  <a:gd name="T83" fmla="*/ 2147483647 h 524"/>
                  <a:gd name="T84" fmla="*/ 2147483647 w 416"/>
                  <a:gd name="T85" fmla="*/ 2147483647 h 524"/>
                  <a:gd name="T86" fmla="*/ 2147483647 w 416"/>
                  <a:gd name="T87" fmla="*/ 2147483647 h 524"/>
                  <a:gd name="T88" fmla="*/ 2147483647 w 416"/>
                  <a:gd name="T89" fmla="*/ 2147483647 h 524"/>
                  <a:gd name="T90" fmla="*/ 2147483647 w 416"/>
                  <a:gd name="T91" fmla="*/ 2147483647 h 524"/>
                  <a:gd name="T92" fmla="*/ 2147483647 w 416"/>
                  <a:gd name="T93" fmla="*/ 2147483647 h 524"/>
                  <a:gd name="T94" fmla="*/ 2147483647 w 416"/>
                  <a:gd name="T95" fmla="*/ 2147483647 h 524"/>
                  <a:gd name="T96" fmla="*/ 2147483647 w 416"/>
                  <a:gd name="T97" fmla="*/ 2147483647 h 524"/>
                  <a:gd name="T98" fmla="*/ 2147483647 w 416"/>
                  <a:gd name="T99" fmla="*/ 2147483647 h 524"/>
                  <a:gd name="T100" fmla="*/ 2147483647 w 416"/>
                  <a:gd name="T101" fmla="*/ 2147483647 h 524"/>
                  <a:gd name="T102" fmla="*/ 2147483647 w 416"/>
                  <a:gd name="T103" fmla="*/ 2147483647 h 524"/>
                  <a:gd name="T104" fmla="*/ 2147483647 w 416"/>
                  <a:gd name="T105" fmla="*/ 2147483647 h 524"/>
                  <a:gd name="T106" fmla="*/ 2147483647 w 416"/>
                  <a:gd name="T107" fmla="*/ 2147483647 h 524"/>
                  <a:gd name="T108" fmla="*/ 2147483647 w 416"/>
                  <a:gd name="T109" fmla="*/ 2147483647 h 524"/>
                  <a:gd name="T110" fmla="*/ 2147483647 w 416"/>
                  <a:gd name="T111" fmla="*/ 2147483647 h 524"/>
                  <a:gd name="T112" fmla="*/ 2147483647 w 416"/>
                  <a:gd name="T113" fmla="*/ 2147483647 h 524"/>
                  <a:gd name="T114" fmla="*/ 2147483647 w 416"/>
                  <a:gd name="T115" fmla="*/ 2147483647 h 524"/>
                  <a:gd name="T116" fmla="*/ 2147483647 w 416"/>
                  <a:gd name="T117" fmla="*/ 2147483647 h 524"/>
                  <a:gd name="T118" fmla="*/ 2147483647 w 416"/>
                  <a:gd name="T119" fmla="*/ 2147483647 h 52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16"/>
                  <a:gd name="T181" fmla="*/ 0 h 524"/>
                  <a:gd name="T182" fmla="*/ 416 w 416"/>
                  <a:gd name="T183" fmla="*/ 524 h 52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16" h="524">
                    <a:moveTo>
                      <a:pt x="376" y="78"/>
                    </a:moveTo>
                    <a:lnTo>
                      <a:pt x="376" y="78"/>
                    </a:lnTo>
                    <a:lnTo>
                      <a:pt x="368" y="78"/>
                    </a:lnTo>
                    <a:lnTo>
                      <a:pt x="416" y="0"/>
                    </a:lnTo>
                    <a:lnTo>
                      <a:pt x="368" y="56"/>
                    </a:lnTo>
                    <a:lnTo>
                      <a:pt x="356" y="68"/>
                    </a:lnTo>
                    <a:lnTo>
                      <a:pt x="344" y="82"/>
                    </a:lnTo>
                    <a:lnTo>
                      <a:pt x="330" y="94"/>
                    </a:lnTo>
                    <a:lnTo>
                      <a:pt x="326" y="100"/>
                    </a:lnTo>
                    <a:lnTo>
                      <a:pt x="322" y="106"/>
                    </a:lnTo>
                    <a:lnTo>
                      <a:pt x="308" y="116"/>
                    </a:lnTo>
                    <a:lnTo>
                      <a:pt x="296" y="126"/>
                    </a:lnTo>
                    <a:lnTo>
                      <a:pt x="282" y="142"/>
                    </a:lnTo>
                    <a:lnTo>
                      <a:pt x="276" y="150"/>
                    </a:lnTo>
                    <a:lnTo>
                      <a:pt x="268" y="156"/>
                    </a:lnTo>
                    <a:lnTo>
                      <a:pt x="252" y="164"/>
                    </a:lnTo>
                    <a:lnTo>
                      <a:pt x="238" y="174"/>
                    </a:lnTo>
                    <a:lnTo>
                      <a:pt x="212" y="196"/>
                    </a:lnTo>
                    <a:lnTo>
                      <a:pt x="198" y="208"/>
                    </a:lnTo>
                    <a:lnTo>
                      <a:pt x="184" y="218"/>
                    </a:lnTo>
                    <a:lnTo>
                      <a:pt x="154" y="234"/>
                    </a:lnTo>
                    <a:lnTo>
                      <a:pt x="126" y="250"/>
                    </a:lnTo>
                    <a:lnTo>
                      <a:pt x="100" y="268"/>
                    </a:lnTo>
                    <a:lnTo>
                      <a:pt x="66" y="288"/>
                    </a:lnTo>
                    <a:lnTo>
                      <a:pt x="52" y="298"/>
                    </a:lnTo>
                    <a:lnTo>
                      <a:pt x="44" y="300"/>
                    </a:lnTo>
                    <a:lnTo>
                      <a:pt x="36" y="302"/>
                    </a:lnTo>
                    <a:lnTo>
                      <a:pt x="28" y="308"/>
                    </a:lnTo>
                    <a:lnTo>
                      <a:pt x="22" y="314"/>
                    </a:lnTo>
                    <a:lnTo>
                      <a:pt x="14" y="314"/>
                    </a:lnTo>
                    <a:lnTo>
                      <a:pt x="12" y="314"/>
                    </a:lnTo>
                    <a:lnTo>
                      <a:pt x="8" y="314"/>
                    </a:lnTo>
                    <a:lnTo>
                      <a:pt x="4" y="316"/>
                    </a:lnTo>
                    <a:lnTo>
                      <a:pt x="2" y="320"/>
                    </a:lnTo>
                    <a:lnTo>
                      <a:pt x="0" y="328"/>
                    </a:lnTo>
                    <a:lnTo>
                      <a:pt x="2" y="348"/>
                    </a:lnTo>
                    <a:lnTo>
                      <a:pt x="2" y="366"/>
                    </a:lnTo>
                    <a:lnTo>
                      <a:pt x="6" y="384"/>
                    </a:lnTo>
                    <a:lnTo>
                      <a:pt x="8" y="400"/>
                    </a:lnTo>
                    <a:lnTo>
                      <a:pt x="10" y="418"/>
                    </a:lnTo>
                    <a:lnTo>
                      <a:pt x="10" y="436"/>
                    </a:lnTo>
                    <a:lnTo>
                      <a:pt x="12" y="454"/>
                    </a:lnTo>
                    <a:lnTo>
                      <a:pt x="20" y="492"/>
                    </a:lnTo>
                    <a:lnTo>
                      <a:pt x="24" y="498"/>
                    </a:lnTo>
                    <a:lnTo>
                      <a:pt x="28" y="504"/>
                    </a:lnTo>
                    <a:lnTo>
                      <a:pt x="36" y="514"/>
                    </a:lnTo>
                    <a:lnTo>
                      <a:pt x="44" y="520"/>
                    </a:lnTo>
                    <a:lnTo>
                      <a:pt x="50" y="522"/>
                    </a:lnTo>
                    <a:lnTo>
                      <a:pt x="58" y="524"/>
                    </a:lnTo>
                    <a:lnTo>
                      <a:pt x="66" y="524"/>
                    </a:lnTo>
                    <a:lnTo>
                      <a:pt x="84" y="522"/>
                    </a:lnTo>
                    <a:lnTo>
                      <a:pt x="102" y="516"/>
                    </a:lnTo>
                    <a:lnTo>
                      <a:pt x="106" y="512"/>
                    </a:lnTo>
                    <a:lnTo>
                      <a:pt x="110" y="506"/>
                    </a:lnTo>
                    <a:lnTo>
                      <a:pt x="114" y="498"/>
                    </a:lnTo>
                    <a:lnTo>
                      <a:pt x="118" y="492"/>
                    </a:lnTo>
                    <a:lnTo>
                      <a:pt x="132" y="482"/>
                    </a:lnTo>
                    <a:lnTo>
                      <a:pt x="140" y="476"/>
                    </a:lnTo>
                    <a:lnTo>
                      <a:pt x="148" y="474"/>
                    </a:lnTo>
                    <a:lnTo>
                      <a:pt x="164" y="468"/>
                    </a:lnTo>
                    <a:lnTo>
                      <a:pt x="172" y="466"/>
                    </a:lnTo>
                    <a:lnTo>
                      <a:pt x="182" y="464"/>
                    </a:lnTo>
                    <a:lnTo>
                      <a:pt x="188" y="460"/>
                    </a:lnTo>
                    <a:lnTo>
                      <a:pt x="196" y="454"/>
                    </a:lnTo>
                    <a:lnTo>
                      <a:pt x="212" y="442"/>
                    </a:lnTo>
                    <a:lnTo>
                      <a:pt x="228" y="434"/>
                    </a:lnTo>
                    <a:lnTo>
                      <a:pt x="242" y="426"/>
                    </a:lnTo>
                    <a:lnTo>
                      <a:pt x="280" y="412"/>
                    </a:lnTo>
                    <a:lnTo>
                      <a:pt x="316" y="398"/>
                    </a:lnTo>
                    <a:lnTo>
                      <a:pt x="328" y="394"/>
                    </a:lnTo>
                    <a:lnTo>
                      <a:pt x="336" y="392"/>
                    </a:lnTo>
                    <a:lnTo>
                      <a:pt x="340" y="390"/>
                    </a:lnTo>
                    <a:lnTo>
                      <a:pt x="350" y="390"/>
                    </a:lnTo>
                    <a:lnTo>
                      <a:pt x="358" y="390"/>
                    </a:lnTo>
                    <a:lnTo>
                      <a:pt x="364" y="386"/>
                    </a:lnTo>
                    <a:lnTo>
                      <a:pt x="368" y="378"/>
                    </a:lnTo>
                    <a:lnTo>
                      <a:pt x="384" y="344"/>
                    </a:lnTo>
                    <a:lnTo>
                      <a:pt x="392" y="328"/>
                    </a:lnTo>
                    <a:lnTo>
                      <a:pt x="396" y="310"/>
                    </a:lnTo>
                    <a:lnTo>
                      <a:pt x="400" y="270"/>
                    </a:lnTo>
                    <a:lnTo>
                      <a:pt x="406" y="232"/>
                    </a:lnTo>
                    <a:lnTo>
                      <a:pt x="408" y="188"/>
                    </a:lnTo>
                    <a:lnTo>
                      <a:pt x="406" y="146"/>
                    </a:lnTo>
                    <a:lnTo>
                      <a:pt x="404" y="138"/>
                    </a:lnTo>
                    <a:lnTo>
                      <a:pt x="402" y="130"/>
                    </a:lnTo>
                    <a:lnTo>
                      <a:pt x="394" y="112"/>
                    </a:lnTo>
                    <a:lnTo>
                      <a:pt x="376" y="7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0" name="Freeform 79"/>
              <p:cNvSpPr>
                <a:spLocks/>
              </p:cNvSpPr>
              <p:nvPr/>
            </p:nvSpPr>
            <p:spPr bwMode="auto">
              <a:xfrm>
                <a:off x="6584570" y="2571845"/>
                <a:ext cx="868329" cy="2056575"/>
              </a:xfrm>
              <a:custGeom>
                <a:avLst/>
                <a:gdLst>
                  <a:gd name="T0" fmla="*/ 2147483647 w 546"/>
                  <a:gd name="T1" fmla="*/ 2147483647 h 1296"/>
                  <a:gd name="T2" fmla="*/ 2147483647 w 546"/>
                  <a:gd name="T3" fmla="*/ 2147483647 h 1296"/>
                  <a:gd name="T4" fmla="*/ 2147483647 w 546"/>
                  <a:gd name="T5" fmla="*/ 2147483647 h 1296"/>
                  <a:gd name="T6" fmla="*/ 2147483647 w 546"/>
                  <a:gd name="T7" fmla="*/ 2147483647 h 1296"/>
                  <a:gd name="T8" fmla="*/ 2147483647 w 546"/>
                  <a:gd name="T9" fmla="*/ 2147483647 h 1296"/>
                  <a:gd name="T10" fmla="*/ 2147483647 w 546"/>
                  <a:gd name="T11" fmla="*/ 2147483647 h 1296"/>
                  <a:gd name="T12" fmla="*/ 2147483647 w 546"/>
                  <a:gd name="T13" fmla="*/ 2147483647 h 1296"/>
                  <a:gd name="T14" fmla="*/ 2147483647 w 546"/>
                  <a:gd name="T15" fmla="*/ 2147483647 h 1296"/>
                  <a:gd name="T16" fmla="*/ 2147483647 w 546"/>
                  <a:gd name="T17" fmla="*/ 2147483647 h 1296"/>
                  <a:gd name="T18" fmla="*/ 2147483647 w 546"/>
                  <a:gd name="T19" fmla="*/ 2147483647 h 1296"/>
                  <a:gd name="T20" fmla="*/ 2147483647 w 546"/>
                  <a:gd name="T21" fmla="*/ 2147483647 h 1296"/>
                  <a:gd name="T22" fmla="*/ 2147483647 w 546"/>
                  <a:gd name="T23" fmla="*/ 2147483647 h 1296"/>
                  <a:gd name="T24" fmla="*/ 2147483647 w 546"/>
                  <a:gd name="T25" fmla="*/ 2147483647 h 1296"/>
                  <a:gd name="T26" fmla="*/ 2147483647 w 546"/>
                  <a:gd name="T27" fmla="*/ 2147483647 h 1296"/>
                  <a:gd name="T28" fmla="*/ 2147483647 w 546"/>
                  <a:gd name="T29" fmla="*/ 2147483647 h 1296"/>
                  <a:gd name="T30" fmla="*/ 2147483647 w 546"/>
                  <a:gd name="T31" fmla="*/ 2147483647 h 1296"/>
                  <a:gd name="T32" fmla="*/ 2147483647 w 546"/>
                  <a:gd name="T33" fmla="*/ 2147483647 h 1296"/>
                  <a:gd name="T34" fmla="*/ 2147483647 w 546"/>
                  <a:gd name="T35" fmla="*/ 2147483647 h 1296"/>
                  <a:gd name="T36" fmla="*/ 2147483647 w 546"/>
                  <a:gd name="T37" fmla="*/ 2147483647 h 1296"/>
                  <a:gd name="T38" fmla="*/ 2147483647 w 546"/>
                  <a:gd name="T39" fmla="*/ 2147483647 h 1296"/>
                  <a:gd name="T40" fmla="*/ 2147483647 w 546"/>
                  <a:gd name="T41" fmla="*/ 2147483647 h 1296"/>
                  <a:gd name="T42" fmla="*/ 0 w 546"/>
                  <a:gd name="T43" fmla="*/ 2147483647 h 1296"/>
                  <a:gd name="T44" fmla="*/ 2147483647 w 546"/>
                  <a:gd name="T45" fmla="*/ 2147483647 h 1296"/>
                  <a:gd name="T46" fmla="*/ 2147483647 w 546"/>
                  <a:gd name="T47" fmla="*/ 2147483647 h 1296"/>
                  <a:gd name="T48" fmla="*/ 2147483647 w 546"/>
                  <a:gd name="T49" fmla="*/ 2147483647 h 1296"/>
                  <a:gd name="T50" fmla="*/ 2147483647 w 546"/>
                  <a:gd name="T51" fmla="*/ 2147483647 h 1296"/>
                  <a:gd name="T52" fmla="*/ 2147483647 w 546"/>
                  <a:gd name="T53" fmla="*/ 2147483647 h 1296"/>
                  <a:gd name="T54" fmla="*/ 2147483647 w 546"/>
                  <a:gd name="T55" fmla="*/ 2147483647 h 1296"/>
                  <a:gd name="T56" fmla="*/ 2147483647 w 546"/>
                  <a:gd name="T57" fmla="*/ 2147483647 h 1296"/>
                  <a:gd name="T58" fmla="*/ 2147483647 w 546"/>
                  <a:gd name="T59" fmla="*/ 2147483647 h 1296"/>
                  <a:gd name="T60" fmla="*/ 2147483647 w 546"/>
                  <a:gd name="T61" fmla="*/ 2147483647 h 1296"/>
                  <a:gd name="T62" fmla="*/ 2147483647 w 546"/>
                  <a:gd name="T63" fmla="*/ 2147483647 h 1296"/>
                  <a:gd name="T64" fmla="*/ 2147483647 w 546"/>
                  <a:gd name="T65" fmla="*/ 2147483647 h 1296"/>
                  <a:gd name="T66" fmla="*/ 2147483647 w 546"/>
                  <a:gd name="T67" fmla="*/ 2147483647 h 1296"/>
                  <a:gd name="T68" fmla="*/ 2147483647 w 546"/>
                  <a:gd name="T69" fmla="*/ 2147483647 h 1296"/>
                  <a:gd name="T70" fmla="*/ 2147483647 w 546"/>
                  <a:gd name="T71" fmla="*/ 2147483647 h 1296"/>
                  <a:gd name="T72" fmla="*/ 2147483647 w 546"/>
                  <a:gd name="T73" fmla="*/ 2147483647 h 1296"/>
                  <a:gd name="T74" fmla="*/ 2147483647 w 546"/>
                  <a:gd name="T75" fmla="*/ 2147483647 h 1296"/>
                  <a:gd name="T76" fmla="*/ 2147483647 w 546"/>
                  <a:gd name="T77" fmla="*/ 2147483647 h 1296"/>
                  <a:gd name="T78" fmla="*/ 2147483647 w 546"/>
                  <a:gd name="T79" fmla="*/ 2147483647 h 1296"/>
                  <a:gd name="T80" fmla="*/ 2147483647 w 546"/>
                  <a:gd name="T81" fmla="*/ 2147483647 h 1296"/>
                  <a:gd name="T82" fmla="*/ 2147483647 w 546"/>
                  <a:gd name="T83" fmla="*/ 2147483647 h 1296"/>
                  <a:gd name="T84" fmla="*/ 2147483647 w 546"/>
                  <a:gd name="T85" fmla="*/ 2147483647 h 1296"/>
                  <a:gd name="T86" fmla="*/ 2147483647 w 546"/>
                  <a:gd name="T87" fmla="*/ 2147483647 h 1296"/>
                  <a:gd name="T88" fmla="*/ 2147483647 w 546"/>
                  <a:gd name="T89" fmla="*/ 2147483647 h 1296"/>
                  <a:gd name="T90" fmla="*/ 2147483647 w 546"/>
                  <a:gd name="T91" fmla="*/ 2147483647 h 1296"/>
                  <a:gd name="T92" fmla="*/ 2147483647 w 546"/>
                  <a:gd name="T93" fmla="*/ 2147483647 h 1296"/>
                  <a:gd name="T94" fmla="*/ 2147483647 w 546"/>
                  <a:gd name="T95" fmla="*/ 2147483647 h 1296"/>
                  <a:gd name="T96" fmla="*/ 2147483647 w 546"/>
                  <a:gd name="T97" fmla="*/ 2147483647 h 1296"/>
                  <a:gd name="T98" fmla="*/ 2147483647 w 546"/>
                  <a:gd name="T99" fmla="*/ 2147483647 h 1296"/>
                  <a:gd name="T100" fmla="*/ 2147483647 w 546"/>
                  <a:gd name="T101" fmla="*/ 0 h 129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6"/>
                  <a:gd name="T154" fmla="*/ 0 h 1296"/>
                  <a:gd name="T155" fmla="*/ 546 w 546"/>
                  <a:gd name="T156" fmla="*/ 1296 h 129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6" h="1296">
                    <a:moveTo>
                      <a:pt x="248" y="0"/>
                    </a:moveTo>
                    <a:lnTo>
                      <a:pt x="248" y="0"/>
                    </a:lnTo>
                    <a:lnTo>
                      <a:pt x="236" y="6"/>
                    </a:lnTo>
                    <a:lnTo>
                      <a:pt x="232" y="10"/>
                    </a:lnTo>
                    <a:lnTo>
                      <a:pt x="230" y="16"/>
                    </a:lnTo>
                    <a:lnTo>
                      <a:pt x="220" y="66"/>
                    </a:lnTo>
                    <a:lnTo>
                      <a:pt x="218" y="80"/>
                    </a:lnTo>
                    <a:lnTo>
                      <a:pt x="216" y="94"/>
                    </a:lnTo>
                    <a:lnTo>
                      <a:pt x="212" y="104"/>
                    </a:lnTo>
                    <a:lnTo>
                      <a:pt x="208" y="114"/>
                    </a:lnTo>
                    <a:lnTo>
                      <a:pt x="198" y="134"/>
                    </a:lnTo>
                    <a:lnTo>
                      <a:pt x="190" y="148"/>
                    </a:lnTo>
                    <a:lnTo>
                      <a:pt x="180" y="162"/>
                    </a:lnTo>
                    <a:lnTo>
                      <a:pt x="170" y="176"/>
                    </a:lnTo>
                    <a:lnTo>
                      <a:pt x="160" y="190"/>
                    </a:lnTo>
                    <a:lnTo>
                      <a:pt x="150" y="206"/>
                    </a:lnTo>
                    <a:lnTo>
                      <a:pt x="142" y="224"/>
                    </a:lnTo>
                    <a:lnTo>
                      <a:pt x="124" y="260"/>
                    </a:lnTo>
                    <a:lnTo>
                      <a:pt x="96" y="320"/>
                    </a:lnTo>
                    <a:lnTo>
                      <a:pt x="94" y="328"/>
                    </a:lnTo>
                    <a:lnTo>
                      <a:pt x="92" y="336"/>
                    </a:lnTo>
                    <a:lnTo>
                      <a:pt x="90" y="352"/>
                    </a:lnTo>
                    <a:lnTo>
                      <a:pt x="88" y="370"/>
                    </a:lnTo>
                    <a:lnTo>
                      <a:pt x="84" y="388"/>
                    </a:lnTo>
                    <a:lnTo>
                      <a:pt x="84" y="538"/>
                    </a:lnTo>
                    <a:lnTo>
                      <a:pt x="88" y="610"/>
                    </a:lnTo>
                    <a:lnTo>
                      <a:pt x="94" y="682"/>
                    </a:lnTo>
                    <a:lnTo>
                      <a:pt x="96" y="718"/>
                    </a:lnTo>
                    <a:lnTo>
                      <a:pt x="98" y="756"/>
                    </a:lnTo>
                    <a:lnTo>
                      <a:pt x="96" y="830"/>
                    </a:lnTo>
                    <a:lnTo>
                      <a:pt x="94" y="844"/>
                    </a:lnTo>
                    <a:lnTo>
                      <a:pt x="90" y="858"/>
                    </a:lnTo>
                    <a:lnTo>
                      <a:pt x="86" y="872"/>
                    </a:lnTo>
                    <a:lnTo>
                      <a:pt x="82" y="888"/>
                    </a:lnTo>
                    <a:lnTo>
                      <a:pt x="74" y="982"/>
                    </a:lnTo>
                    <a:lnTo>
                      <a:pt x="72" y="998"/>
                    </a:lnTo>
                    <a:lnTo>
                      <a:pt x="68" y="1014"/>
                    </a:lnTo>
                    <a:lnTo>
                      <a:pt x="58" y="1046"/>
                    </a:lnTo>
                    <a:lnTo>
                      <a:pt x="46" y="1076"/>
                    </a:lnTo>
                    <a:lnTo>
                      <a:pt x="36" y="1106"/>
                    </a:lnTo>
                    <a:lnTo>
                      <a:pt x="28" y="1140"/>
                    </a:lnTo>
                    <a:lnTo>
                      <a:pt x="22" y="1174"/>
                    </a:lnTo>
                    <a:lnTo>
                      <a:pt x="20" y="1214"/>
                    </a:lnTo>
                    <a:lnTo>
                      <a:pt x="16" y="1234"/>
                    </a:lnTo>
                    <a:lnTo>
                      <a:pt x="10" y="1252"/>
                    </a:lnTo>
                    <a:lnTo>
                      <a:pt x="4" y="1268"/>
                    </a:lnTo>
                    <a:lnTo>
                      <a:pt x="0" y="1276"/>
                    </a:lnTo>
                    <a:lnTo>
                      <a:pt x="0" y="1280"/>
                    </a:lnTo>
                    <a:lnTo>
                      <a:pt x="0" y="1282"/>
                    </a:lnTo>
                    <a:lnTo>
                      <a:pt x="6" y="1284"/>
                    </a:lnTo>
                    <a:lnTo>
                      <a:pt x="14" y="1284"/>
                    </a:lnTo>
                    <a:lnTo>
                      <a:pt x="28" y="1282"/>
                    </a:lnTo>
                    <a:lnTo>
                      <a:pt x="124" y="1282"/>
                    </a:lnTo>
                    <a:lnTo>
                      <a:pt x="268" y="1284"/>
                    </a:lnTo>
                    <a:lnTo>
                      <a:pt x="340" y="1286"/>
                    </a:lnTo>
                    <a:lnTo>
                      <a:pt x="414" y="1292"/>
                    </a:lnTo>
                    <a:lnTo>
                      <a:pt x="440" y="1292"/>
                    </a:lnTo>
                    <a:lnTo>
                      <a:pt x="458" y="1292"/>
                    </a:lnTo>
                    <a:lnTo>
                      <a:pt x="464" y="1288"/>
                    </a:lnTo>
                    <a:lnTo>
                      <a:pt x="466" y="1288"/>
                    </a:lnTo>
                    <a:lnTo>
                      <a:pt x="468" y="1288"/>
                    </a:lnTo>
                    <a:lnTo>
                      <a:pt x="508" y="1294"/>
                    </a:lnTo>
                    <a:lnTo>
                      <a:pt x="518" y="1296"/>
                    </a:lnTo>
                    <a:lnTo>
                      <a:pt x="528" y="1294"/>
                    </a:lnTo>
                    <a:lnTo>
                      <a:pt x="536" y="1292"/>
                    </a:lnTo>
                    <a:lnTo>
                      <a:pt x="538" y="1292"/>
                    </a:lnTo>
                    <a:lnTo>
                      <a:pt x="540" y="1288"/>
                    </a:lnTo>
                    <a:lnTo>
                      <a:pt x="544" y="1270"/>
                    </a:lnTo>
                    <a:lnTo>
                      <a:pt x="546" y="1262"/>
                    </a:lnTo>
                    <a:lnTo>
                      <a:pt x="546" y="1252"/>
                    </a:lnTo>
                    <a:lnTo>
                      <a:pt x="544" y="1244"/>
                    </a:lnTo>
                    <a:lnTo>
                      <a:pt x="542" y="1234"/>
                    </a:lnTo>
                    <a:lnTo>
                      <a:pt x="536" y="1216"/>
                    </a:lnTo>
                    <a:lnTo>
                      <a:pt x="530" y="1190"/>
                    </a:lnTo>
                    <a:lnTo>
                      <a:pt x="526" y="1162"/>
                    </a:lnTo>
                    <a:lnTo>
                      <a:pt x="518" y="990"/>
                    </a:lnTo>
                    <a:lnTo>
                      <a:pt x="516" y="924"/>
                    </a:lnTo>
                    <a:lnTo>
                      <a:pt x="514" y="888"/>
                    </a:lnTo>
                    <a:lnTo>
                      <a:pt x="514" y="868"/>
                    </a:lnTo>
                    <a:lnTo>
                      <a:pt x="510" y="852"/>
                    </a:lnTo>
                    <a:lnTo>
                      <a:pt x="508" y="834"/>
                    </a:lnTo>
                    <a:lnTo>
                      <a:pt x="510" y="816"/>
                    </a:lnTo>
                    <a:lnTo>
                      <a:pt x="512" y="800"/>
                    </a:lnTo>
                    <a:lnTo>
                      <a:pt x="514" y="782"/>
                    </a:lnTo>
                    <a:lnTo>
                      <a:pt x="516" y="764"/>
                    </a:lnTo>
                    <a:lnTo>
                      <a:pt x="520" y="746"/>
                    </a:lnTo>
                    <a:lnTo>
                      <a:pt x="530" y="708"/>
                    </a:lnTo>
                    <a:lnTo>
                      <a:pt x="536" y="678"/>
                    </a:lnTo>
                    <a:lnTo>
                      <a:pt x="542" y="650"/>
                    </a:lnTo>
                    <a:lnTo>
                      <a:pt x="544" y="620"/>
                    </a:lnTo>
                    <a:lnTo>
                      <a:pt x="544" y="604"/>
                    </a:lnTo>
                    <a:lnTo>
                      <a:pt x="542" y="590"/>
                    </a:lnTo>
                    <a:lnTo>
                      <a:pt x="504" y="406"/>
                    </a:lnTo>
                    <a:lnTo>
                      <a:pt x="500" y="394"/>
                    </a:lnTo>
                    <a:lnTo>
                      <a:pt x="496" y="380"/>
                    </a:lnTo>
                    <a:lnTo>
                      <a:pt x="484" y="354"/>
                    </a:lnTo>
                    <a:lnTo>
                      <a:pt x="456" y="304"/>
                    </a:lnTo>
                    <a:lnTo>
                      <a:pt x="424" y="250"/>
                    </a:lnTo>
                    <a:lnTo>
                      <a:pt x="416" y="232"/>
                    </a:lnTo>
                    <a:lnTo>
                      <a:pt x="412" y="224"/>
                    </a:lnTo>
                    <a:lnTo>
                      <a:pt x="406" y="218"/>
                    </a:lnTo>
                    <a:lnTo>
                      <a:pt x="392" y="200"/>
                    </a:lnTo>
                    <a:lnTo>
                      <a:pt x="380" y="182"/>
                    </a:lnTo>
                    <a:lnTo>
                      <a:pt x="368" y="162"/>
                    </a:lnTo>
                    <a:lnTo>
                      <a:pt x="356" y="146"/>
                    </a:lnTo>
                    <a:lnTo>
                      <a:pt x="348" y="140"/>
                    </a:lnTo>
                    <a:lnTo>
                      <a:pt x="338" y="134"/>
                    </a:lnTo>
                    <a:lnTo>
                      <a:pt x="330" y="128"/>
                    </a:lnTo>
                    <a:lnTo>
                      <a:pt x="324" y="120"/>
                    </a:lnTo>
                    <a:lnTo>
                      <a:pt x="302" y="86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1" name="Freeform 80"/>
              <p:cNvSpPr>
                <a:spLocks/>
              </p:cNvSpPr>
              <p:nvPr/>
            </p:nvSpPr>
            <p:spPr bwMode="auto">
              <a:xfrm>
                <a:off x="6584570" y="2571845"/>
                <a:ext cx="868329" cy="2056575"/>
              </a:xfrm>
              <a:custGeom>
                <a:avLst/>
                <a:gdLst>
                  <a:gd name="T0" fmla="*/ 2147483647 w 546"/>
                  <a:gd name="T1" fmla="*/ 2147483647 h 1296"/>
                  <a:gd name="T2" fmla="*/ 2147483647 w 546"/>
                  <a:gd name="T3" fmla="*/ 2147483647 h 1296"/>
                  <a:gd name="T4" fmla="*/ 2147483647 w 546"/>
                  <a:gd name="T5" fmla="*/ 2147483647 h 1296"/>
                  <a:gd name="T6" fmla="*/ 2147483647 w 546"/>
                  <a:gd name="T7" fmla="*/ 2147483647 h 1296"/>
                  <a:gd name="T8" fmla="*/ 2147483647 w 546"/>
                  <a:gd name="T9" fmla="*/ 2147483647 h 1296"/>
                  <a:gd name="T10" fmla="*/ 2147483647 w 546"/>
                  <a:gd name="T11" fmla="*/ 2147483647 h 1296"/>
                  <a:gd name="T12" fmla="*/ 2147483647 w 546"/>
                  <a:gd name="T13" fmla="*/ 2147483647 h 1296"/>
                  <a:gd name="T14" fmla="*/ 2147483647 w 546"/>
                  <a:gd name="T15" fmla="*/ 2147483647 h 1296"/>
                  <a:gd name="T16" fmla="*/ 2147483647 w 546"/>
                  <a:gd name="T17" fmla="*/ 2147483647 h 1296"/>
                  <a:gd name="T18" fmla="*/ 2147483647 w 546"/>
                  <a:gd name="T19" fmla="*/ 2147483647 h 1296"/>
                  <a:gd name="T20" fmla="*/ 2147483647 w 546"/>
                  <a:gd name="T21" fmla="*/ 2147483647 h 1296"/>
                  <a:gd name="T22" fmla="*/ 2147483647 w 546"/>
                  <a:gd name="T23" fmla="*/ 2147483647 h 1296"/>
                  <a:gd name="T24" fmla="*/ 2147483647 w 546"/>
                  <a:gd name="T25" fmla="*/ 2147483647 h 1296"/>
                  <a:gd name="T26" fmla="*/ 2147483647 w 546"/>
                  <a:gd name="T27" fmla="*/ 2147483647 h 1296"/>
                  <a:gd name="T28" fmla="*/ 2147483647 w 546"/>
                  <a:gd name="T29" fmla="*/ 2147483647 h 1296"/>
                  <a:gd name="T30" fmla="*/ 2147483647 w 546"/>
                  <a:gd name="T31" fmla="*/ 2147483647 h 1296"/>
                  <a:gd name="T32" fmla="*/ 2147483647 w 546"/>
                  <a:gd name="T33" fmla="*/ 2147483647 h 1296"/>
                  <a:gd name="T34" fmla="*/ 2147483647 w 546"/>
                  <a:gd name="T35" fmla="*/ 2147483647 h 1296"/>
                  <a:gd name="T36" fmla="*/ 2147483647 w 546"/>
                  <a:gd name="T37" fmla="*/ 2147483647 h 1296"/>
                  <a:gd name="T38" fmla="*/ 2147483647 w 546"/>
                  <a:gd name="T39" fmla="*/ 2147483647 h 1296"/>
                  <a:gd name="T40" fmla="*/ 2147483647 w 546"/>
                  <a:gd name="T41" fmla="*/ 2147483647 h 1296"/>
                  <a:gd name="T42" fmla="*/ 0 w 546"/>
                  <a:gd name="T43" fmla="*/ 2147483647 h 1296"/>
                  <a:gd name="T44" fmla="*/ 2147483647 w 546"/>
                  <a:gd name="T45" fmla="*/ 2147483647 h 1296"/>
                  <a:gd name="T46" fmla="*/ 2147483647 w 546"/>
                  <a:gd name="T47" fmla="*/ 2147483647 h 1296"/>
                  <a:gd name="T48" fmla="*/ 2147483647 w 546"/>
                  <a:gd name="T49" fmla="*/ 2147483647 h 1296"/>
                  <a:gd name="T50" fmla="*/ 2147483647 w 546"/>
                  <a:gd name="T51" fmla="*/ 2147483647 h 1296"/>
                  <a:gd name="T52" fmla="*/ 2147483647 w 546"/>
                  <a:gd name="T53" fmla="*/ 2147483647 h 1296"/>
                  <a:gd name="T54" fmla="*/ 2147483647 w 546"/>
                  <a:gd name="T55" fmla="*/ 2147483647 h 1296"/>
                  <a:gd name="T56" fmla="*/ 2147483647 w 546"/>
                  <a:gd name="T57" fmla="*/ 2147483647 h 1296"/>
                  <a:gd name="T58" fmla="*/ 2147483647 w 546"/>
                  <a:gd name="T59" fmla="*/ 2147483647 h 1296"/>
                  <a:gd name="T60" fmla="*/ 2147483647 w 546"/>
                  <a:gd name="T61" fmla="*/ 2147483647 h 1296"/>
                  <a:gd name="T62" fmla="*/ 2147483647 w 546"/>
                  <a:gd name="T63" fmla="*/ 2147483647 h 1296"/>
                  <a:gd name="T64" fmla="*/ 2147483647 w 546"/>
                  <a:gd name="T65" fmla="*/ 2147483647 h 1296"/>
                  <a:gd name="T66" fmla="*/ 2147483647 w 546"/>
                  <a:gd name="T67" fmla="*/ 2147483647 h 1296"/>
                  <a:gd name="T68" fmla="*/ 2147483647 w 546"/>
                  <a:gd name="T69" fmla="*/ 2147483647 h 1296"/>
                  <a:gd name="T70" fmla="*/ 2147483647 w 546"/>
                  <a:gd name="T71" fmla="*/ 2147483647 h 1296"/>
                  <a:gd name="T72" fmla="*/ 2147483647 w 546"/>
                  <a:gd name="T73" fmla="*/ 2147483647 h 1296"/>
                  <a:gd name="T74" fmla="*/ 2147483647 w 546"/>
                  <a:gd name="T75" fmla="*/ 2147483647 h 1296"/>
                  <a:gd name="T76" fmla="*/ 2147483647 w 546"/>
                  <a:gd name="T77" fmla="*/ 2147483647 h 1296"/>
                  <a:gd name="T78" fmla="*/ 2147483647 w 546"/>
                  <a:gd name="T79" fmla="*/ 2147483647 h 1296"/>
                  <a:gd name="T80" fmla="*/ 2147483647 w 546"/>
                  <a:gd name="T81" fmla="*/ 2147483647 h 1296"/>
                  <a:gd name="T82" fmla="*/ 2147483647 w 546"/>
                  <a:gd name="T83" fmla="*/ 2147483647 h 1296"/>
                  <a:gd name="T84" fmla="*/ 2147483647 w 546"/>
                  <a:gd name="T85" fmla="*/ 2147483647 h 1296"/>
                  <a:gd name="T86" fmla="*/ 2147483647 w 546"/>
                  <a:gd name="T87" fmla="*/ 2147483647 h 1296"/>
                  <a:gd name="T88" fmla="*/ 2147483647 w 546"/>
                  <a:gd name="T89" fmla="*/ 2147483647 h 1296"/>
                  <a:gd name="T90" fmla="*/ 2147483647 w 546"/>
                  <a:gd name="T91" fmla="*/ 2147483647 h 1296"/>
                  <a:gd name="T92" fmla="*/ 2147483647 w 546"/>
                  <a:gd name="T93" fmla="*/ 2147483647 h 1296"/>
                  <a:gd name="T94" fmla="*/ 2147483647 w 546"/>
                  <a:gd name="T95" fmla="*/ 2147483647 h 1296"/>
                  <a:gd name="T96" fmla="*/ 2147483647 w 546"/>
                  <a:gd name="T97" fmla="*/ 2147483647 h 1296"/>
                  <a:gd name="T98" fmla="*/ 2147483647 w 546"/>
                  <a:gd name="T99" fmla="*/ 2147483647 h 1296"/>
                  <a:gd name="T100" fmla="*/ 2147483647 w 546"/>
                  <a:gd name="T101" fmla="*/ 0 h 129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6"/>
                  <a:gd name="T154" fmla="*/ 0 h 1296"/>
                  <a:gd name="T155" fmla="*/ 546 w 546"/>
                  <a:gd name="T156" fmla="*/ 1296 h 129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6" h="1296">
                    <a:moveTo>
                      <a:pt x="248" y="0"/>
                    </a:moveTo>
                    <a:lnTo>
                      <a:pt x="248" y="0"/>
                    </a:lnTo>
                    <a:lnTo>
                      <a:pt x="236" y="6"/>
                    </a:lnTo>
                    <a:lnTo>
                      <a:pt x="232" y="10"/>
                    </a:lnTo>
                    <a:lnTo>
                      <a:pt x="230" y="16"/>
                    </a:lnTo>
                    <a:lnTo>
                      <a:pt x="220" y="66"/>
                    </a:lnTo>
                    <a:lnTo>
                      <a:pt x="218" y="80"/>
                    </a:lnTo>
                    <a:lnTo>
                      <a:pt x="216" y="94"/>
                    </a:lnTo>
                    <a:lnTo>
                      <a:pt x="212" y="104"/>
                    </a:lnTo>
                    <a:lnTo>
                      <a:pt x="208" y="114"/>
                    </a:lnTo>
                    <a:lnTo>
                      <a:pt x="198" y="134"/>
                    </a:lnTo>
                    <a:lnTo>
                      <a:pt x="190" y="148"/>
                    </a:lnTo>
                    <a:lnTo>
                      <a:pt x="180" y="162"/>
                    </a:lnTo>
                    <a:lnTo>
                      <a:pt x="170" y="176"/>
                    </a:lnTo>
                    <a:lnTo>
                      <a:pt x="160" y="190"/>
                    </a:lnTo>
                    <a:lnTo>
                      <a:pt x="150" y="206"/>
                    </a:lnTo>
                    <a:lnTo>
                      <a:pt x="142" y="224"/>
                    </a:lnTo>
                    <a:lnTo>
                      <a:pt x="124" y="260"/>
                    </a:lnTo>
                    <a:lnTo>
                      <a:pt x="96" y="320"/>
                    </a:lnTo>
                    <a:lnTo>
                      <a:pt x="94" y="328"/>
                    </a:lnTo>
                    <a:lnTo>
                      <a:pt x="92" y="336"/>
                    </a:lnTo>
                    <a:lnTo>
                      <a:pt x="90" y="352"/>
                    </a:lnTo>
                    <a:lnTo>
                      <a:pt x="88" y="370"/>
                    </a:lnTo>
                    <a:lnTo>
                      <a:pt x="84" y="388"/>
                    </a:lnTo>
                    <a:lnTo>
                      <a:pt x="84" y="538"/>
                    </a:lnTo>
                    <a:lnTo>
                      <a:pt x="88" y="610"/>
                    </a:lnTo>
                    <a:lnTo>
                      <a:pt x="94" y="682"/>
                    </a:lnTo>
                    <a:lnTo>
                      <a:pt x="96" y="718"/>
                    </a:lnTo>
                    <a:lnTo>
                      <a:pt x="98" y="756"/>
                    </a:lnTo>
                    <a:lnTo>
                      <a:pt x="96" y="830"/>
                    </a:lnTo>
                    <a:lnTo>
                      <a:pt x="94" y="844"/>
                    </a:lnTo>
                    <a:lnTo>
                      <a:pt x="90" y="858"/>
                    </a:lnTo>
                    <a:lnTo>
                      <a:pt x="86" y="872"/>
                    </a:lnTo>
                    <a:lnTo>
                      <a:pt x="82" y="888"/>
                    </a:lnTo>
                    <a:lnTo>
                      <a:pt x="74" y="982"/>
                    </a:lnTo>
                    <a:lnTo>
                      <a:pt x="72" y="998"/>
                    </a:lnTo>
                    <a:lnTo>
                      <a:pt x="68" y="1014"/>
                    </a:lnTo>
                    <a:lnTo>
                      <a:pt x="58" y="1046"/>
                    </a:lnTo>
                    <a:lnTo>
                      <a:pt x="46" y="1076"/>
                    </a:lnTo>
                    <a:lnTo>
                      <a:pt x="36" y="1106"/>
                    </a:lnTo>
                    <a:lnTo>
                      <a:pt x="28" y="1140"/>
                    </a:lnTo>
                    <a:lnTo>
                      <a:pt x="22" y="1174"/>
                    </a:lnTo>
                    <a:lnTo>
                      <a:pt x="20" y="1214"/>
                    </a:lnTo>
                    <a:lnTo>
                      <a:pt x="16" y="1234"/>
                    </a:lnTo>
                    <a:lnTo>
                      <a:pt x="10" y="1252"/>
                    </a:lnTo>
                    <a:lnTo>
                      <a:pt x="4" y="1268"/>
                    </a:lnTo>
                    <a:lnTo>
                      <a:pt x="0" y="1276"/>
                    </a:lnTo>
                    <a:lnTo>
                      <a:pt x="0" y="1280"/>
                    </a:lnTo>
                    <a:lnTo>
                      <a:pt x="0" y="1282"/>
                    </a:lnTo>
                    <a:lnTo>
                      <a:pt x="6" y="1284"/>
                    </a:lnTo>
                    <a:lnTo>
                      <a:pt x="14" y="1284"/>
                    </a:lnTo>
                    <a:lnTo>
                      <a:pt x="28" y="1282"/>
                    </a:lnTo>
                    <a:lnTo>
                      <a:pt x="124" y="1282"/>
                    </a:lnTo>
                    <a:lnTo>
                      <a:pt x="268" y="1284"/>
                    </a:lnTo>
                    <a:lnTo>
                      <a:pt x="340" y="1286"/>
                    </a:lnTo>
                    <a:lnTo>
                      <a:pt x="414" y="1292"/>
                    </a:lnTo>
                    <a:lnTo>
                      <a:pt x="440" y="1292"/>
                    </a:lnTo>
                    <a:lnTo>
                      <a:pt x="458" y="1292"/>
                    </a:lnTo>
                    <a:lnTo>
                      <a:pt x="464" y="1288"/>
                    </a:lnTo>
                    <a:lnTo>
                      <a:pt x="466" y="1288"/>
                    </a:lnTo>
                    <a:lnTo>
                      <a:pt x="468" y="1288"/>
                    </a:lnTo>
                    <a:lnTo>
                      <a:pt x="508" y="1294"/>
                    </a:lnTo>
                    <a:lnTo>
                      <a:pt x="518" y="1296"/>
                    </a:lnTo>
                    <a:lnTo>
                      <a:pt x="528" y="1294"/>
                    </a:lnTo>
                    <a:lnTo>
                      <a:pt x="536" y="1292"/>
                    </a:lnTo>
                    <a:lnTo>
                      <a:pt x="538" y="1292"/>
                    </a:lnTo>
                    <a:lnTo>
                      <a:pt x="540" y="1288"/>
                    </a:lnTo>
                    <a:lnTo>
                      <a:pt x="544" y="1270"/>
                    </a:lnTo>
                    <a:lnTo>
                      <a:pt x="546" y="1262"/>
                    </a:lnTo>
                    <a:lnTo>
                      <a:pt x="546" y="1252"/>
                    </a:lnTo>
                    <a:lnTo>
                      <a:pt x="544" y="1244"/>
                    </a:lnTo>
                    <a:lnTo>
                      <a:pt x="542" y="1234"/>
                    </a:lnTo>
                    <a:lnTo>
                      <a:pt x="536" y="1216"/>
                    </a:lnTo>
                    <a:lnTo>
                      <a:pt x="530" y="1190"/>
                    </a:lnTo>
                    <a:lnTo>
                      <a:pt x="526" y="1162"/>
                    </a:lnTo>
                    <a:lnTo>
                      <a:pt x="518" y="990"/>
                    </a:lnTo>
                    <a:lnTo>
                      <a:pt x="516" y="924"/>
                    </a:lnTo>
                    <a:lnTo>
                      <a:pt x="514" y="888"/>
                    </a:lnTo>
                    <a:lnTo>
                      <a:pt x="514" y="868"/>
                    </a:lnTo>
                    <a:lnTo>
                      <a:pt x="510" y="852"/>
                    </a:lnTo>
                    <a:lnTo>
                      <a:pt x="508" y="834"/>
                    </a:lnTo>
                    <a:lnTo>
                      <a:pt x="510" y="816"/>
                    </a:lnTo>
                    <a:lnTo>
                      <a:pt x="512" y="800"/>
                    </a:lnTo>
                    <a:lnTo>
                      <a:pt x="514" y="782"/>
                    </a:lnTo>
                    <a:lnTo>
                      <a:pt x="516" y="764"/>
                    </a:lnTo>
                    <a:lnTo>
                      <a:pt x="520" y="746"/>
                    </a:lnTo>
                    <a:lnTo>
                      <a:pt x="530" y="708"/>
                    </a:lnTo>
                    <a:lnTo>
                      <a:pt x="536" y="678"/>
                    </a:lnTo>
                    <a:lnTo>
                      <a:pt x="542" y="650"/>
                    </a:lnTo>
                    <a:lnTo>
                      <a:pt x="544" y="620"/>
                    </a:lnTo>
                    <a:lnTo>
                      <a:pt x="544" y="604"/>
                    </a:lnTo>
                    <a:lnTo>
                      <a:pt x="542" y="590"/>
                    </a:lnTo>
                    <a:lnTo>
                      <a:pt x="504" y="406"/>
                    </a:lnTo>
                    <a:lnTo>
                      <a:pt x="500" y="394"/>
                    </a:lnTo>
                    <a:lnTo>
                      <a:pt x="496" y="380"/>
                    </a:lnTo>
                    <a:lnTo>
                      <a:pt x="484" y="354"/>
                    </a:lnTo>
                    <a:lnTo>
                      <a:pt x="456" y="304"/>
                    </a:lnTo>
                    <a:lnTo>
                      <a:pt x="424" y="250"/>
                    </a:lnTo>
                    <a:lnTo>
                      <a:pt x="416" y="232"/>
                    </a:lnTo>
                    <a:lnTo>
                      <a:pt x="412" y="224"/>
                    </a:lnTo>
                    <a:lnTo>
                      <a:pt x="406" y="218"/>
                    </a:lnTo>
                    <a:lnTo>
                      <a:pt x="392" y="200"/>
                    </a:lnTo>
                    <a:lnTo>
                      <a:pt x="380" y="182"/>
                    </a:lnTo>
                    <a:lnTo>
                      <a:pt x="368" y="162"/>
                    </a:lnTo>
                    <a:lnTo>
                      <a:pt x="356" y="146"/>
                    </a:lnTo>
                    <a:lnTo>
                      <a:pt x="348" y="140"/>
                    </a:lnTo>
                    <a:lnTo>
                      <a:pt x="338" y="134"/>
                    </a:lnTo>
                    <a:lnTo>
                      <a:pt x="330" y="128"/>
                    </a:lnTo>
                    <a:lnTo>
                      <a:pt x="324" y="120"/>
                    </a:lnTo>
                    <a:lnTo>
                      <a:pt x="302" y="86"/>
                    </a:lnTo>
                    <a:lnTo>
                      <a:pt x="24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2" name="Freeform 81"/>
              <p:cNvSpPr>
                <a:spLocks/>
              </p:cNvSpPr>
              <p:nvPr/>
            </p:nvSpPr>
            <p:spPr bwMode="auto">
              <a:xfrm>
                <a:off x="7294526" y="3671236"/>
                <a:ext cx="879252" cy="661825"/>
              </a:xfrm>
              <a:custGeom>
                <a:avLst/>
                <a:gdLst>
                  <a:gd name="T0" fmla="*/ 2147483647 w 556"/>
                  <a:gd name="T1" fmla="*/ 2147483647 h 414"/>
                  <a:gd name="T2" fmla="*/ 0 w 556"/>
                  <a:gd name="T3" fmla="*/ 2147483647 h 414"/>
                  <a:gd name="T4" fmla="*/ 2147483647 w 556"/>
                  <a:gd name="T5" fmla="*/ 2147483647 h 414"/>
                  <a:gd name="T6" fmla="*/ 2147483647 w 556"/>
                  <a:gd name="T7" fmla="*/ 2147483647 h 414"/>
                  <a:gd name="T8" fmla="*/ 2147483647 w 556"/>
                  <a:gd name="T9" fmla="*/ 2147483647 h 414"/>
                  <a:gd name="T10" fmla="*/ 2147483647 w 556"/>
                  <a:gd name="T11" fmla="*/ 2147483647 h 414"/>
                  <a:gd name="T12" fmla="*/ 2147483647 w 556"/>
                  <a:gd name="T13" fmla="*/ 2147483647 h 414"/>
                  <a:gd name="T14" fmla="*/ 2147483647 w 556"/>
                  <a:gd name="T15" fmla="*/ 2147483647 h 414"/>
                  <a:gd name="T16" fmla="*/ 2147483647 w 556"/>
                  <a:gd name="T17" fmla="*/ 2147483647 h 414"/>
                  <a:gd name="T18" fmla="*/ 2147483647 w 556"/>
                  <a:gd name="T19" fmla="*/ 2147483647 h 414"/>
                  <a:gd name="T20" fmla="*/ 2147483647 w 556"/>
                  <a:gd name="T21" fmla="*/ 2147483647 h 414"/>
                  <a:gd name="T22" fmla="*/ 2147483647 w 556"/>
                  <a:gd name="T23" fmla="*/ 2147483647 h 414"/>
                  <a:gd name="T24" fmla="*/ 2147483647 w 556"/>
                  <a:gd name="T25" fmla="*/ 2147483647 h 414"/>
                  <a:gd name="T26" fmla="*/ 2147483647 w 556"/>
                  <a:gd name="T27" fmla="*/ 2147483647 h 414"/>
                  <a:gd name="T28" fmla="*/ 2147483647 w 556"/>
                  <a:gd name="T29" fmla="*/ 2147483647 h 414"/>
                  <a:gd name="T30" fmla="*/ 2147483647 w 556"/>
                  <a:gd name="T31" fmla="*/ 2147483647 h 414"/>
                  <a:gd name="T32" fmla="*/ 2147483647 w 556"/>
                  <a:gd name="T33" fmla="*/ 2147483647 h 414"/>
                  <a:gd name="T34" fmla="*/ 2147483647 w 556"/>
                  <a:gd name="T35" fmla="*/ 2147483647 h 414"/>
                  <a:gd name="T36" fmla="*/ 2147483647 w 556"/>
                  <a:gd name="T37" fmla="*/ 2147483647 h 414"/>
                  <a:gd name="T38" fmla="*/ 2147483647 w 556"/>
                  <a:gd name="T39" fmla="*/ 2147483647 h 414"/>
                  <a:gd name="T40" fmla="*/ 2147483647 w 556"/>
                  <a:gd name="T41" fmla="*/ 2147483647 h 414"/>
                  <a:gd name="T42" fmla="*/ 2147483647 w 556"/>
                  <a:gd name="T43" fmla="*/ 2147483647 h 414"/>
                  <a:gd name="T44" fmla="*/ 2147483647 w 556"/>
                  <a:gd name="T45" fmla="*/ 2147483647 h 414"/>
                  <a:gd name="T46" fmla="*/ 2147483647 w 556"/>
                  <a:gd name="T47" fmla="*/ 2147483647 h 414"/>
                  <a:gd name="T48" fmla="*/ 2147483647 w 556"/>
                  <a:gd name="T49" fmla="*/ 2147483647 h 414"/>
                  <a:gd name="T50" fmla="*/ 2147483647 w 556"/>
                  <a:gd name="T51" fmla="*/ 2147483647 h 414"/>
                  <a:gd name="T52" fmla="*/ 2147483647 w 556"/>
                  <a:gd name="T53" fmla="*/ 2147483647 h 414"/>
                  <a:gd name="T54" fmla="*/ 2147483647 w 556"/>
                  <a:gd name="T55" fmla="*/ 2147483647 h 414"/>
                  <a:gd name="T56" fmla="*/ 2147483647 w 556"/>
                  <a:gd name="T57" fmla="*/ 2147483647 h 414"/>
                  <a:gd name="T58" fmla="*/ 2147483647 w 556"/>
                  <a:gd name="T59" fmla="*/ 2147483647 h 414"/>
                  <a:gd name="T60" fmla="*/ 2147483647 w 556"/>
                  <a:gd name="T61" fmla="*/ 2147483647 h 414"/>
                  <a:gd name="T62" fmla="*/ 2147483647 w 556"/>
                  <a:gd name="T63" fmla="*/ 2147483647 h 414"/>
                  <a:gd name="T64" fmla="*/ 2147483647 w 556"/>
                  <a:gd name="T65" fmla="*/ 2147483647 h 414"/>
                  <a:gd name="T66" fmla="*/ 2147483647 w 556"/>
                  <a:gd name="T67" fmla="*/ 2147483647 h 414"/>
                  <a:gd name="T68" fmla="*/ 2147483647 w 556"/>
                  <a:gd name="T69" fmla="*/ 2147483647 h 414"/>
                  <a:gd name="T70" fmla="*/ 2147483647 w 556"/>
                  <a:gd name="T71" fmla="*/ 2147483647 h 414"/>
                  <a:gd name="T72" fmla="*/ 2147483647 w 556"/>
                  <a:gd name="T73" fmla="*/ 2147483647 h 414"/>
                  <a:gd name="T74" fmla="*/ 2147483647 w 556"/>
                  <a:gd name="T75" fmla="*/ 2147483647 h 414"/>
                  <a:gd name="T76" fmla="*/ 2147483647 w 556"/>
                  <a:gd name="T77" fmla="*/ 2147483647 h 414"/>
                  <a:gd name="T78" fmla="*/ 2147483647 w 556"/>
                  <a:gd name="T79" fmla="*/ 2147483647 h 414"/>
                  <a:gd name="T80" fmla="*/ 2147483647 w 556"/>
                  <a:gd name="T81" fmla="*/ 2147483647 h 414"/>
                  <a:gd name="T82" fmla="*/ 2147483647 w 556"/>
                  <a:gd name="T83" fmla="*/ 2147483647 h 414"/>
                  <a:gd name="T84" fmla="*/ 2147483647 w 556"/>
                  <a:gd name="T85" fmla="*/ 2147483647 h 414"/>
                  <a:gd name="T86" fmla="*/ 2147483647 w 556"/>
                  <a:gd name="T87" fmla="*/ 2147483647 h 414"/>
                  <a:gd name="T88" fmla="*/ 2147483647 w 556"/>
                  <a:gd name="T89" fmla="*/ 2147483647 h 414"/>
                  <a:gd name="T90" fmla="*/ 2147483647 w 556"/>
                  <a:gd name="T91" fmla="*/ 2147483647 h 414"/>
                  <a:gd name="T92" fmla="*/ 2147483647 w 556"/>
                  <a:gd name="T93" fmla="*/ 2147483647 h 414"/>
                  <a:gd name="T94" fmla="*/ 2147483647 w 556"/>
                  <a:gd name="T95" fmla="*/ 0 h 414"/>
                  <a:gd name="T96" fmla="*/ 2147483647 w 556"/>
                  <a:gd name="T97" fmla="*/ 2147483647 h 41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56"/>
                  <a:gd name="T148" fmla="*/ 0 h 414"/>
                  <a:gd name="T149" fmla="*/ 556 w 556"/>
                  <a:gd name="T150" fmla="*/ 414 h 41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56" h="414">
                    <a:moveTo>
                      <a:pt x="4" y="8"/>
                    </a:moveTo>
                    <a:lnTo>
                      <a:pt x="4" y="8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4" y="40"/>
                    </a:lnTo>
                    <a:lnTo>
                      <a:pt x="16" y="76"/>
                    </a:lnTo>
                    <a:lnTo>
                      <a:pt x="40" y="154"/>
                    </a:lnTo>
                    <a:lnTo>
                      <a:pt x="44" y="172"/>
                    </a:lnTo>
                    <a:lnTo>
                      <a:pt x="46" y="190"/>
                    </a:lnTo>
                    <a:lnTo>
                      <a:pt x="54" y="226"/>
                    </a:lnTo>
                    <a:lnTo>
                      <a:pt x="56" y="240"/>
                    </a:lnTo>
                    <a:lnTo>
                      <a:pt x="60" y="254"/>
                    </a:lnTo>
                    <a:lnTo>
                      <a:pt x="66" y="262"/>
                    </a:lnTo>
                    <a:lnTo>
                      <a:pt x="74" y="266"/>
                    </a:lnTo>
                    <a:lnTo>
                      <a:pt x="92" y="274"/>
                    </a:lnTo>
                    <a:lnTo>
                      <a:pt x="104" y="278"/>
                    </a:lnTo>
                    <a:lnTo>
                      <a:pt x="116" y="280"/>
                    </a:lnTo>
                    <a:lnTo>
                      <a:pt x="162" y="302"/>
                    </a:lnTo>
                    <a:lnTo>
                      <a:pt x="220" y="328"/>
                    </a:lnTo>
                    <a:lnTo>
                      <a:pt x="236" y="334"/>
                    </a:lnTo>
                    <a:lnTo>
                      <a:pt x="252" y="338"/>
                    </a:lnTo>
                    <a:lnTo>
                      <a:pt x="260" y="340"/>
                    </a:lnTo>
                    <a:lnTo>
                      <a:pt x="268" y="344"/>
                    </a:lnTo>
                    <a:lnTo>
                      <a:pt x="276" y="348"/>
                    </a:lnTo>
                    <a:lnTo>
                      <a:pt x="282" y="350"/>
                    </a:lnTo>
                    <a:lnTo>
                      <a:pt x="318" y="360"/>
                    </a:lnTo>
                    <a:lnTo>
                      <a:pt x="354" y="372"/>
                    </a:lnTo>
                    <a:lnTo>
                      <a:pt x="390" y="384"/>
                    </a:lnTo>
                    <a:lnTo>
                      <a:pt x="428" y="394"/>
                    </a:lnTo>
                    <a:lnTo>
                      <a:pt x="502" y="412"/>
                    </a:lnTo>
                    <a:lnTo>
                      <a:pt x="508" y="414"/>
                    </a:lnTo>
                    <a:lnTo>
                      <a:pt x="514" y="412"/>
                    </a:lnTo>
                    <a:lnTo>
                      <a:pt x="516" y="408"/>
                    </a:lnTo>
                    <a:lnTo>
                      <a:pt x="520" y="400"/>
                    </a:lnTo>
                    <a:lnTo>
                      <a:pt x="528" y="384"/>
                    </a:lnTo>
                    <a:lnTo>
                      <a:pt x="530" y="374"/>
                    </a:lnTo>
                    <a:lnTo>
                      <a:pt x="530" y="366"/>
                    </a:lnTo>
                    <a:lnTo>
                      <a:pt x="532" y="358"/>
                    </a:lnTo>
                    <a:lnTo>
                      <a:pt x="534" y="350"/>
                    </a:lnTo>
                    <a:lnTo>
                      <a:pt x="540" y="336"/>
                    </a:lnTo>
                    <a:lnTo>
                      <a:pt x="554" y="292"/>
                    </a:lnTo>
                    <a:lnTo>
                      <a:pt x="556" y="286"/>
                    </a:lnTo>
                    <a:lnTo>
                      <a:pt x="556" y="278"/>
                    </a:lnTo>
                    <a:lnTo>
                      <a:pt x="554" y="264"/>
                    </a:lnTo>
                    <a:lnTo>
                      <a:pt x="554" y="260"/>
                    </a:lnTo>
                    <a:lnTo>
                      <a:pt x="550" y="258"/>
                    </a:lnTo>
                    <a:lnTo>
                      <a:pt x="542" y="256"/>
                    </a:lnTo>
                    <a:lnTo>
                      <a:pt x="460" y="226"/>
                    </a:lnTo>
                    <a:lnTo>
                      <a:pt x="360" y="192"/>
                    </a:lnTo>
                    <a:lnTo>
                      <a:pt x="336" y="184"/>
                    </a:lnTo>
                    <a:lnTo>
                      <a:pt x="324" y="180"/>
                    </a:lnTo>
                    <a:lnTo>
                      <a:pt x="312" y="174"/>
                    </a:lnTo>
                    <a:lnTo>
                      <a:pt x="266" y="152"/>
                    </a:lnTo>
                    <a:lnTo>
                      <a:pt x="218" y="132"/>
                    </a:lnTo>
                    <a:lnTo>
                      <a:pt x="210" y="126"/>
                    </a:lnTo>
                    <a:lnTo>
                      <a:pt x="202" y="120"/>
                    </a:lnTo>
                    <a:lnTo>
                      <a:pt x="186" y="104"/>
                    </a:lnTo>
                    <a:lnTo>
                      <a:pt x="178" y="100"/>
                    </a:lnTo>
                    <a:lnTo>
                      <a:pt x="168" y="96"/>
                    </a:lnTo>
                    <a:lnTo>
                      <a:pt x="158" y="94"/>
                    </a:lnTo>
                    <a:lnTo>
                      <a:pt x="148" y="90"/>
                    </a:lnTo>
                    <a:lnTo>
                      <a:pt x="140" y="84"/>
                    </a:lnTo>
                    <a:lnTo>
                      <a:pt x="132" y="78"/>
                    </a:lnTo>
                    <a:lnTo>
                      <a:pt x="118" y="60"/>
                    </a:lnTo>
                    <a:lnTo>
                      <a:pt x="106" y="42"/>
                    </a:lnTo>
                    <a:lnTo>
                      <a:pt x="94" y="24"/>
                    </a:lnTo>
                    <a:lnTo>
                      <a:pt x="86" y="16"/>
                    </a:lnTo>
                    <a:lnTo>
                      <a:pt x="78" y="8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3" name="Freeform 82"/>
              <p:cNvSpPr>
                <a:spLocks/>
              </p:cNvSpPr>
              <p:nvPr/>
            </p:nvSpPr>
            <p:spPr bwMode="auto">
              <a:xfrm>
                <a:off x="7294526" y="3671236"/>
                <a:ext cx="879252" cy="661825"/>
              </a:xfrm>
              <a:custGeom>
                <a:avLst/>
                <a:gdLst>
                  <a:gd name="T0" fmla="*/ 2147483647 w 556"/>
                  <a:gd name="T1" fmla="*/ 2147483647 h 414"/>
                  <a:gd name="T2" fmla="*/ 0 w 556"/>
                  <a:gd name="T3" fmla="*/ 2147483647 h 414"/>
                  <a:gd name="T4" fmla="*/ 2147483647 w 556"/>
                  <a:gd name="T5" fmla="*/ 2147483647 h 414"/>
                  <a:gd name="T6" fmla="*/ 2147483647 w 556"/>
                  <a:gd name="T7" fmla="*/ 2147483647 h 414"/>
                  <a:gd name="T8" fmla="*/ 2147483647 w 556"/>
                  <a:gd name="T9" fmla="*/ 2147483647 h 414"/>
                  <a:gd name="T10" fmla="*/ 2147483647 w 556"/>
                  <a:gd name="T11" fmla="*/ 2147483647 h 414"/>
                  <a:gd name="T12" fmla="*/ 2147483647 w 556"/>
                  <a:gd name="T13" fmla="*/ 2147483647 h 414"/>
                  <a:gd name="T14" fmla="*/ 2147483647 w 556"/>
                  <a:gd name="T15" fmla="*/ 2147483647 h 414"/>
                  <a:gd name="T16" fmla="*/ 2147483647 w 556"/>
                  <a:gd name="T17" fmla="*/ 2147483647 h 414"/>
                  <a:gd name="T18" fmla="*/ 2147483647 w 556"/>
                  <a:gd name="T19" fmla="*/ 2147483647 h 414"/>
                  <a:gd name="T20" fmla="*/ 2147483647 w 556"/>
                  <a:gd name="T21" fmla="*/ 2147483647 h 414"/>
                  <a:gd name="T22" fmla="*/ 2147483647 w 556"/>
                  <a:gd name="T23" fmla="*/ 2147483647 h 414"/>
                  <a:gd name="T24" fmla="*/ 2147483647 w 556"/>
                  <a:gd name="T25" fmla="*/ 2147483647 h 414"/>
                  <a:gd name="T26" fmla="*/ 2147483647 w 556"/>
                  <a:gd name="T27" fmla="*/ 2147483647 h 414"/>
                  <a:gd name="T28" fmla="*/ 2147483647 w 556"/>
                  <a:gd name="T29" fmla="*/ 2147483647 h 414"/>
                  <a:gd name="T30" fmla="*/ 2147483647 w 556"/>
                  <a:gd name="T31" fmla="*/ 2147483647 h 414"/>
                  <a:gd name="T32" fmla="*/ 2147483647 w 556"/>
                  <a:gd name="T33" fmla="*/ 2147483647 h 414"/>
                  <a:gd name="T34" fmla="*/ 2147483647 w 556"/>
                  <a:gd name="T35" fmla="*/ 2147483647 h 414"/>
                  <a:gd name="T36" fmla="*/ 2147483647 w 556"/>
                  <a:gd name="T37" fmla="*/ 2147483647 h 414"/>
                  <a:gd name="T38" fmla="*/ 2147483647 w 556"/>
                  <a:gd name="T39" fmla="*/ 2147483647 h 414"/>
                  <a:gd name="T40" fmla="*/ 2147483647 w 556"/>
                  <a:gd name="T41" fmla="*/ 2147483647 h 414"/>
                  <a:gd name="T42" fmla="*/ 2147483647 w 556"/>
                  <a:gd name="T43" fmla="*/ 2147483647 h 414"/>
                  <a:gd name="T44" fmla="*/ 2147483647 w 556"/>
                  <a:gd name="T45" fmla="*/ 2147483647 h 414"/>
                  <a:gd name="T46" fmla="*/ 2147483647 w 556"/>
                  <a:gd name="T47" fmla="*/ 2147483647 h 414"/>
                  <a:gd name="T48" fmla="*/ 2147483647 w 556"/>
                  <a:gd name="T49" fmla="*/ 2147483647 h 414"/>
                  <a:gd name="T50" fmla="*/ 2147483647 w 556"/>
                  <a:gd name="T51" fmla="*/ 2147483647 h 414"/>
                  <a:gd name="T52" fmla="*/ 2147483647 w 556"/>
                  <a:gd name="T53" fmla="*/ 2147483647 h 414"/>
                  <a:gd name="T54" fmla="*/ 2147483647 w 556"/>
                  <a:gd name="T55" fmla="*/ 2147483647 h 414"/>
                  <a:gd name="T56" fmla="*/ 2147483647 w 556"/>
                  <a:gd name="T57" fmla="*/ 2147483647 h 414"/>
                  <a:gd name="T58" fmla="*/ 2147483647 w 556"/>
                  <a:gd name="T59" fmla="*/ 2147483647 h 414"/>
                  <a:gd name="T60" fmla="*/ 2147483647 w 556"/>
                  <a:gd name="T61" fmla="*/ 2147483647 h 414"/>
                  <a:gd name="T62" fmla="*/ 2147483647 w 556"/>
                  <a:gd name="T63" fmla="*/ 2147483647 h 414"/>
                  <a:gd name="T64" fmla="*/ 2147483647 w 556"/>
                  <a:gd name="T65" fmla="*/ 2147483647 h 414"/>
                  <a:gd name="T66" fmla="*/ 2147483647 w 556"/>
                  <a:gd name="T67" fmla="*/ 2147483647 h 414"/>
                  <a:gd name="T68" fmla="*/ 2147483647 w 556"/>
                  <a:gd name="T69" fmla="*/ 2147483647 h 414"/>
                  <a:gd name="T70" fmla="*/ 2147483647 w 556"/>
                  <a:gd name="T71" fmla="*/ 2147483647 h 414"/>
                  <a:gd name="T72" fmla="*/ 2147483647 w 556"/>
                  <a:gd name="T73" fmla="*/ 2147483647 h 414"/>
                  <a:gd name="T74" fmla="*/ 2147483647 w 556"/>
                  <a:gd name="T75" fmla="*/ 2147483647 h 414"/>
                  <a:gd name="T76" fmla="*/ 2147483647 w 556"/>
                  <a:gd name="T77" fmla="*/ 2147483647 h 414"/>
                  <a:gd name="T78" fmla="*/ 2147483647 w 556"/>
                  <a:gd name="T79" fmla="*/ 2147483647 h 414"/>
                  <a:gd name="T80" fmla="*/ 2147483647 w 556"/>
                  <a:gd name="T81" fmla="*/ 2147483647 h 414"/>
                  <a:gd name="T82" fmla="*/ 2147483647 w 556"/>
                  <a:gd name="T83" fmla="*/ 2147483647 h 414"/>
                  <a:gd name="T84" fmla="*/ 2147483647 w 556"/>
                  <a:gd name="T85" fmla="*/ 2147483647 h 414"/>
                  <a:gd name="T86" fmla="*/ 2147483647 w 556"/>
                  <a:gd name="T87" fmla="*/ 2147483647 h 414"/>
                  <a:gd name="T88" fmla="*/ 2147483647 w 556"/>
                  <a:gd name="T89" fmla="*/ 2147483647 h 414"/>
                  <a:gd name="T90" fmla="*/ 2147483647 w 556"/>
                  <a:gd name="T91" fmla="*/ 2147483647 h 414"/>
                  <a:gd name="T92" fmla="*/ 2147483647 w 556"/>
                  <a:gd name="T93" fmla="*/ 2147483647 h 414"/>
                  <a:gd name="T94" fmla="*/ 2147483647 w 556"/>
                  <a:gd name="T95" fmla="*/ 0 h 414"/>
                  <a:gd name="T96" fmla="*/ 2147483647 w 556"/>
                  <a:gd name="T97" fmla="*/ 2147483647 h 41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56"/>
                  <a:gd name="T148" fmla="*/ 0 h 414"/>
                  <a:gd name="T149" fmla="*/ 556 w 556"/>
                  <a:gd name="T150" fmla="*/ 414 h 41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56" h="414">
                    <a:moveTo>
                      <a:pt x="4" y="8"/>
                    </a:moveTo>
                    <a:lnTo>
                      <a:pt x="4" y="8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4" y="40"/>
                    </a:lnTo>
                    <a:lnTo>
                      <a:pt x="16" y="76"/>
                    </a:lnTo>
                    <a:lnTo>
                      <a:pt x="40" y="154"/>
                    </a:lnTo>
                    <a:lnTo>
                      <a:pt x="44" y="172"/>
                    </a:lnTo>
                    <a:lnTo>
                      <a:pt x="46" y="190"/>
                    </a:lnTo>
                    <a:lnTo>
                      <a:pt x="54" y="226"/>
                    </a:lnTo>
                    <a:lnTo>
                      <a:pt x="56" y="240"/>
                    </a:lnTo>
                    <a:lnTo>
                      <a:pt x="60" y="254"/>
                    </a:lnTo>
                    <a:lnTo>
                      <a:pt x="66" y="262"/>
                    </a:lnTo>
                    <a:lnTo>
                      <a:pt x="74" y="266"/>
                    </a:lnTo>
                    <a:lnTo>
                      <a:pt x="92" y="274"/>
                    </a:lnTo>
                    <a:lnTo>
                      <a:pt x="104" y="278"/>
                    </a:lnTo>
                    <a:lnTo>
                      <a:pt x="116" y="280"/>
                    </a:lnTo>
                    <a:lnTo>
                      <a:pt x="162" y="302"/>
                    </a:lnTo>
                    <a:lnTo>
                      <a:pt x="220" y="328"/>
                    </a:lnTo>
                    <a:lnTo>
                      <a:pt x="236" y="334"/>
                    </a:lnTo>
                    <a:lnTo>
                      <a:pt x="252" y="338"/>
                    </a:lnTo>
                    <a:lnTo>
                      <a:pt x="260" y="340"/>
                    </a:lnTo>
                    <a:lnTo>
                      <a:pt x="268" y="344"/>
                    </a:lnTo>
                    <a:lnTo>
                      <a:pt x="276" y="348"/>
                    </a:lnTo>
                    <a:lnTo>
                      <a:pt x="282" y="350"/>
                    </a:lnTo>
                    <a:lnTo>
                      <a:pt x="318" y="360"/>
                    </a:lnTo>
                    <a:lnTo>
                      <a:pt x="354" y="372"/>
                    </a:lnTo>
                    <a:lnTo>
                      <a:pt x="390" y="384"/>
                    </a:lnTo>
                    <a:lnTo>
                      <a:pt x="428" y="394"/>
                    </a:lnTo>
                    <a:lnTo>
                      <a:pt x="502" y="412"/>
                    </a:lnTo>
                    <a:lnTo>
                      <a:pt x="508" y="414"/>
                    </a:lnTo>
                    <a:lnTo>
                      <a:pt x="514" y="412"/>
                    </a:lnTo>
                    <a:lnTo>
                      <a:pt x="516" y="408"/>
                    </a:lnTo>
                    <a:lnTo>
                      <a:pt x="520" y="400"/>
                    </a:lnTo>
                    <a:lnTo>
                      <a:pt x="528" y="384"/>
                    </a:lnTo>
                    <a:lnTo>
                      <a:pt x="530" y="374"/>
                    </a:lnTo>
                    <a:lnTo>
                      <a:pt x="530" y="366"/>
                    </a:lnTo>
                    <a:lnTo>
                      <a:pt x="532" y="358"/>
                    </a:lnTo>
                    <a:lnTo>
                      <a:pt x="534" y="350"/>
                    </a:lnTo>
                    <a:lnTo>
                      <a:pt x="540" y="336"/>
                    </a:lnTo>
                    <a:lnTo>
                      <a:pt x="554" y="292"/>
                    </a:lnTo>
                    <a:lnTo>
                      <a:pt x="556" y="286"/>
                    </a:lnTo>
                    <a:lnTo>
                      <a:pt x="556" y="278"/>
                    </a:lnTo>
                    <a:lnTo>
                      <a:pt x="554" y="264"/>
                    </a:lnTo>
                    <a:lnTo>
                      <a:pt x="554" y="260"/>
                    </a:lnTo>
                    <a:lnTo>
                      <a:pt x="550" y="258"/>
                    </a:lnTo>
                    <a:lnTo>
                      <a:pt x="542" y="256"/>
                    </a:lnTo>
                    <a:lnTo>
                      <a:pt x="460" y="226"/>
                    </a:lnTo>
                    <a:lnTo>
                      <a:pt x="360" y="192"/>
                    </a:lnTo>
                    <a:lnTo>
                      <a:pt x="336" y="184"/>
                    </a:lnTo>
                    <a:lnTo>
                      <a:pt x="324" y="180"/>
                    </a:lnTo>
                    <a:lnTo>
                      <a:pt x="312" y="174"/>
                    </a:lnTo>
                    <a:lnTo>
                      <a:pt x="266" y="152"/>
                    </a:lnTo>
                    <a:lnTo>
                      <a:pt x="218" y="132"/>
                    </a:lnTo>
                    <a:lnTo>
                      <a:pt x="210" y="126"/>
                    </a:lnTo>
                    <a:lnTo>
                      <a:pt x="202" y="120"/>
                    </a:lnTo>
                    <a:lnTo>
                      <a:pt x="186" y="104"/>
                    </a:lnTo>
                    <a:lnTo>
                      <a:pt x="178" y="100"/>
                    </a:lnTo>
                    <a:lnTo>
                      <a:pt x="168" y="96"/>
                    </a:lnTo>
                    <a:lnTo>
                      <a:pt x="158" y="94"/>
                    </a:lnTo>
                    <a:lnTo>
                      <a:pt x="148" y="90"/>
                    </a:lnTo>
                    <a:lnTo>
                      <a:pt x="140" y="84"/>
                    </a:lnTo>
                    <a:lnTo>
                      <a:pt x="132" y="78"/>
                    </a:lnTo>
                    <a:lnTo>
                      <a:pt x="118" y="60"/>
                    </a:lnTo>
                    <a:lnTo>
                      <a:pt x="106" y="42"/>
                    </a:lnTo>
                    <a:lnTo>
                      <a:pt x="94" y="24"/>
                    </a:lnTo>
                    <a:lnTo>
                      <a:pt x="86" y="16"/>
                    </a:lnTo>
                    <a:lnTo>
                      <a:pt x="78" y="8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4" y="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4" name="Freeform 83"/>
              <p:cNvSpPr>
                <a:spLocks/>
              </p:cNvSpPr>
              <p:nvPr/>
            </p:nvSpPr>
            <p:spPr bwMode="auto">
              <a:xfrm>
                <a:off x="8130088" y="3977534"/>
                <a:ext cx="327672" cy="377405"/>
              </a:xfrm>
              <a:custGeom>
                <a:avLst/>
                <a:gdLst>
                  <a:gd name="T0" fmla="*/ 2147483647 w 208"/>
                  <a:gd name="T1" fmla="*/ 0 h 238"/>
                  <a:gd name="T2" fmla="*/ 2147483647 w 208"/>
                  <a:gd name="T3" fmla="*/ 2147483647 h 238"/>
                  <a:gd name="T4" fmla="*/ 2147483647 w 208"/>
                  <a:gd name="T5" fmla="*/ 2147483647 h 238"/>
                  <a:gd name="T6" fmla="*/ 2147483647 w 208"/>
                  <a:gd name="T7" fmla="*/ 2147483647 h 238"/>
                  <a:gd name="T8" fmla="*/ 2147483647 w 208"/>
                  <a:gd name="T9" fmla="*/ 0 h 238"/>
                  <a:gd name="T10" fmla="*/ 2147483647 w 208"/>
                  <a:gd name="T11" fmla="*/ 0 h 238"/>
                  <a:gd name="T12" fmla="*/ 2147483647 w 208"/>
                  <a:gd name="T13" fmla="*/ 2147483647 h 238"/>
                  <a:gd name="T14" fmla="*/ 2147483647 w 208"/>
                  <a:gd name="T15" fmla="*/ 2147483647 h 238"/>
                  <a:gd name="T16" fmla="*/ 2147483647 w 208"/>
                  <a:gd name="T17" fmla="*/ 2147483647 h 238"/>
                  <a:gd name="T18" fmla="*/ 2147483647 w 208"/>
                  <a:gd name="T19" fmla="*/ 2147483647 h 238"/>
                  <a:gd name="T20" fmla="*/ 2147483647 w 208"/>
                  <a:gd name="T21" fmla="*/ 2147483647 h 238"/>
                  <a:gd name="T22" fmla="*/ 2147483647 w 208"/>
                  <a:gd name="T23" fmla="*/ 2147483647 h 238"/>
                  <a:gd name="T24" fmla="*/ 2147483647 w 208"/>
                  <a:gd name="T25" fmla="*/ 2147483647 h 238"/>
                  <a:gd name="T26" fmla="*/ 2147483647 w 208"/>
                  <a:gd name="T27" fmla="*/ 2147483647 h 238"/>
                  <a:gd name="T28" fmla="*/ 0 w 208"/>
                  <a:gd name="T29" fmla="*/ 2147483647 h 238"/>
                  <a:gd name="T30" fmla="*/ 2147483647 w 208"/>
                  <a:gd name="T31" fmla="*/ 2147483647 h 238"/>
                  <a:gd name="T32" fmla="*/ 2147483647 w 208"/>
                  <a:gd name="T33" fmla="*/ 2147483647 h 238"/>
                  <a:gd name="T34" fmla="*/ 2147483647 w 208"/>
                  <a:gd name="T35" fmla="*/ 2147483647 h 238"/>
                  <a:gd name="T36" fmla="*/ 2147483647 w 208"/>
                  <a:gd name="T37" fmla="*/ 2147483647 h 238"/>
                  <a:gd name="T38" fmla="*/ 2147483647 w 208"/>
                  <a:gd name="T39" fmla="*/ 2147483647 h 238"/>
                  <a:gd name="T40" fmla="*/ 2147483647 w 208"/>
                  <a:gd name="T41" fmla="*/ 2147483647 h 238"/>
                  <a:gd name="T42" fmla="*/ 2147483647 w 208"/>
                  <a:gd name="T43" fmla="*/ 2147483647 h 238"/>
                  <a:gd name="T44" fmla="*/ 2147483647 w 208"/>
                  <a:gd name="T45" fmla="*/ 2147483647 h 238"/>
                  <a:gd name="T46" fmla="*/ 2147483647 w 208"/>
                  <a:gd name="T47" fmla="*/ 2147483647 h 238"/>
                  <a:gd name="T48" fmla="*/ 2147483647 w 208"/>
                  <a:gd name="T49" fmla="*/ 2147483647 h 238"/>
                  <a:gd name="T50" fmla="*/ 2147483647 w 208"/>
                  <a:gd name="T51" fmla="*/ 2147483647 h 238"/>
                  <a:gd name="T52" fmla="*/ 2147483647 w 208"/>
                  <a:gd name="T53" fmla="*/ 2147483647 h 238"/>
                  <a:gd name="T54" fmla="*/ 2147483647 w 208"/>
                  <a:gd name="T55" fmla="*/ 2147483647 h 238"/>
                  <a:gd name="T56" fmla="*/ 2147483647 w 208"/>
                  <a:gd name="T57" fmla="*/ 2147483647 h 238"/>
                  <a:gd name="T58" fmla="*/ 2147483647 w 208"/>
                  <a:gd name="T59" fmla="*/ 2147483647 h 238"/>
                  <a:gd name="T60" fmla="*/ 2147483647 w 208"/>
                  <a:gd name="T61" fmla="*/ 2147483647 h 238"/>
                  <a:gd name="T62" fmla="*/ 2147483647 w 208"/>
                  <a:gd name="T63" fmla="*/ 2147483647 h 238"/>
                  <a:gd name="T64" fmla="*/ 2147483647 w 208"/>
                  <a:gd name="T65" fmla="*/ 2147483647 h 238"/>
                  <a:gd name="T66" fmla="*/ 2147483647 w 208"/>
                  <a:gd name="T67" fmla="*/ 2147483647 h 238"/>
                  <a:gd name="T68" fmla="*/ 2147483647 w 208"/>
                  <a:gd name="T69" fmla="*/ 2147483647 h 238"/>
                  <a:gd name="T70" fmla="*/ 2147483647 w 208"/>
                  <a:gd name="T71" fmla="*/ 2147483647 h 238"/>
                  <a:gd name="T72" fmla="*/ 2147483647 w 208"/>
                  <a:gd name="T73" fmla="*/ 2147483647 h 238"/>
                  <a:gd name="T74" fmla="*/ 2147483647 w 208"/>
                  <a:gd name="T75" fmla="*/ 2147483647 h 238"/>
                  <a:gd name="T76" fmla="*/ 2147483647 w 208"/>
                  <a:gd name="T77" fmla="*/ 2147483647 h 238"/>
                  <a:gd name="T78" fmla="*/ 2147483647 w 208"/>
                  <a:gd name="T79" fmla="*/ 2147483647 h 238"/>
                  <a:gd name="T80" fmla="*/ 2147483647 w 208"/>
                  <a:gd name="T81" fmla="*/ 2147483647 h 238"/>
                  <a:gd name="T82" fmla="*/ 2147483647 w 208"/>
                  <a:gd name="T83" fmla="*/ 2147483647 h 2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8"/>
                  <a:gd name="T127" fmla="*/ 0 h 238"/>
                  <a:gd name="T128" fmla="*/ 208 w 208"/>
                  <a:gd name="T129" fmla="*/ 238 h 2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8" h="238">
                    <a:moveTo>
                      <a:pt x="148" y="0"/>
                    </a:moveTo>
                    <a:lnTo>
                      <a:pt x="148" y="0"/>
                    </a:lnTo>
                    <a:lnTo>
                      <a:pt x="140" y="0"/>
                    </a:lnTo>
                    <a:lnTo>
                      <a:pt x="132" y="2"/>
                    </a:lnTo>
                    <a:lnTo>
                      <a:pt x="124" y="4"/>
                    </a:lnTo>
                    <a:lnTo>
                      <a:pt x="116" y="4"/>
                    </a:lnTo>
                    <a:lnTo>
                      <a:pt x="108" y="4"/>
                    </a:lnTo>
                    <a:lnTo>
                      <a:pt x="100" y="2"/>
                    </a:lnTo>
                    <a:lnTo>
                      <a:pt x="92" y="0"/>
                    </a:lnTo>
                    <a:lnTo>
                      <a:pt x="84" y="0"/>
                    </a:lnTo>
                    <a:lnTo>
                      <a:pt x="76" y="2"/>
                    </a:lnTo>
                    <a:lnTo>
                      <a:pt x="68" y="6"/>
                    </a:lnTo>
                    <a:lnTo>
                      <a:pt x="52" y="16"/>
                    </a:lnTo>
                    <a:lnTo>
                      <a:pt x="40" y="28"/>
                    </a:lnTo>
                    <a:lnTo>
                      <a:pt x="28" y="40"/>
                    </a:lnTo>
                    <a:lnTo>
                      <a:pt x="16" y="50"/>
                    </a:lnTo>
                    <a:lnTo>
                      <a:pt x="10" y="58"/>
                    </a:lnTo>
                    <a:lnTo>
                      <a:pt x="8" y="64"/>
                    </a:lnTo>
                    <a:lnTo>
                      <a:pt x="6" y="74"/>
                    </a:lnTo>
                    <a:lnTo>
                      <a:pt x="6" y="82"/>
                    </a:lnTo>
                    <a:lnTo>
                      <a:pt x="8" y="100"/>
                    </a:lnTo>
                    <a:lnTo>
                      <a:pt x="6" y="116"/>
                    </a:lnTo>
                    <a:lnTo>
                      <a:pt x="2" y="132"/>
                    </a:lnTo>
                    <a:lnTo>
                      <a:pt x="0" y="140"/>
                    </a:lnTo>
                    <a:lnTo>
                      <a:pt x="0" y="148"/>
                    </a:lnTo>
                    <a:lnTo>
                      <a:pt x="2" y="156"/>
                    </a:lnTo>
                    <a:lnTo>
                      <a:pt x="6" y="164"/>
                    </a:lnTo>
                    <a:lnTo>
                      <a:pt x="18" y="178"/>
                    </a:lnTo>
                    <a:lnTo>
                      <a:pt x="24" y="184"/>
                    </a:lnTo>
                    <a:lnTo>
                      <a:pt x="28" y="190"/>
                    </a:lnTo>
                    <a:lnTo>
                      <a:pt x="30" y="198"/>
                    </a:lnTo>
                    <a:lnTo>
                      <a:pt x="30" y="208"/>
                    </a:lnTo>
                    <a:lnTo>
                      <a:pt x="32" y="212"/>
                    </a:lnTo>
                    <a:lnTo>
                      <a:pt x="36" y="214"/>
                    </a:lnTo>
                    <a:lnTo>
                      <a:pt x="44" y="216"/>
                    </a:lnTo>
                    <a:lnTo>
                      <a:pt x="58" y="222"/>
                    </a:lnTo>
                    <a:lnTo>
                      <a:pt x="72" y="228"/>
                    </a:lnTo>
                    <a:lnTo>
                      <a:pt x="86" y="236"/>
                    </a:lnTo>
                    <a:lnTo>
                      <a:pt x="94" y="238"/>
                    </a:lnTo>
                    <a:lnTo>
                      <a:pt x="104" y="238"/>
                    </a:lnTo>
                    <a:lnTo>
                      <a:pt x="110" y="238"/>
                    </a:lnTo>
                    <a:lnTo>
                      <a:pt x="112" y="236"/>
                    </a:lnTo>
                    <a:lnTo>
                      <a:pt x="114" y="232"/>
                    </a:lnTo>
                    <a:lnTo>
                      <a:pt x="120" y="224"/>
                    </a:lnTo>
                    <a:lnTo>
                      <a:pt x="126" y="21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50" y="192"/>
                    </a:lnTo>
                    <a:lnTo>
                      <a:pt x="156" y="186"/>
                    </a:lnTo>
                    <a:lnTo>
                      <a:pt x="164" y="184"/>
                    </a:lnTo>
                    <a:lnTo>
                      <a:pt x="180" y="176"/>
                    </a:lnTo>
                    <a:lnTo>
                      <a:pt x="194" y="168"/>
                    </a:lnTo>
                    <a:lnTo>
                      <a:pt x="198" y="164"/>
                    </a:lnTo>
                    <a:lnTo>
                      <a:pt x="204" y="156"/>
                    </a:lnTo>
                    <a:lnTo>
                      <a:pt x="206" y="146"/>
                    </a:lnTo>
                    <a:lnTo>
                      <a:pt x="208" y="134"/>
                    </a:lnTo>
                    <a:lnTo>
                      <a:pt x="204" y="112"/>
                    </a:lnTo>
                    <a:lnTo>
                      <a:pt x="204" y="92"/>
                    </a:lnTo>
                    <a:lnTo>
                      <a:pt x="202" y="80"/>
                    </a:lnTo>
                    <a:lnTo>
                      <a:pt x="198" y="70"/>
                    </a:lnTo>
                    <a:lnTo>
                      <a:pt x="178" y="32"/>
                    </a:lnTo>
                    <a:lnTo>
                      <a:pt x="172" y="22"/>
                    </a:lnTo>
                    <a:lnTo>
                      <a:pt x="166" y="12"/>
                    </a:lnTo>
                    <a:lnTo>
                      <a:pt x="162" y="8"/>
                    </a:lnTo>
                    <a:lnTo>
                      <a:pt x="158" y="6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5" name="Freeform 84"/>
              <p:cNvSpPr>
                <a:spLocks/>
              </p:cNvSpPr>
              <p:nvPr/>
            </p:nvSpPr>
            <p:spPr bwMode="auto">
              <a:xfrm>
                <a:off x="8130088" y="3977534"/>
                <a:ext cx="327672" cy="377405"/>
              </a:xfrm>
              <a:custGeom>
                <a:avLst/>
                <a:gdLst>
                  <a:gd name="T0" fmla="*/ 2147483647 w 208"/>
                  <a:gd name="T1" fmla="*/ 0 h 238"/>
                  <a:gd name="T2" fmla="*/ 2147483647 w 208"/>
                  <a:gd name="T3" fmla="*/ 2147483647 h 238"/>
                  <a:gd name="T4" fmla="*/ 2147483647 w 208"/>
                  <a:gd name="T5" fmla="*/ 2147483647 h 238"/>
                  <a:gd name="T6" fmla="*/ 2147483647 w 208"/>
                  <a:gd name="T7" fmla="*/ 2147483647 h 238"/>
                  <a:gd name="T8" fmla="*/ 2147483647 w 208"/>
                  <a:gd name="T9" fmla="*/ 0 h 238"/>
                  <a:gd name="T10" fmla="*/ 2147483647 w 208"/>
                  <a:gd name="T11" fmla="*/ 0 h 238"/>
                  <a:gd name="T12" fmla="*/ 2147483647 w 208"/>
                  <a:gd name="T13" fmla="*/ 2147483647 h 238"/>
                  <a:gd name="T14" fmla="*/ 2147483647 w 208"/>
                  <a:gd name="T15" fmla="*/ 2147483647 h 238"/>
                  <a:gd name="T16" fmla="*/ 2147483647 w 208"/>
                  <a:gd name="T17" fmla="*/ 2147483647 h 238"/>
                  <a:gd name="T18" fmla="*/ 2147483647 w 208"/>
                  <a:gd name="T19" fmla="*/ 2147483647 h 238"/>
                  <a:gd name="T20" fmla="*/ 2147483647 w 208"/>
                  <a:gd name="T21" fmla="*/ 2147483647 h 238"/>
                  <a:gd name="T22" fmla="*/ 2147483647 w 208"/>
                  <a:gd name="T23" fmla="*/ 2147483647 h 238"/>
                  <a:gd name="T24" fmla="*/ 2147483647 w 208"/>
                  <a:gd name="T25" fmla="*/ 2147483647 h 238"/>
                  <a:gd name="T26" fmla="*/ 2147483647 w 208"/>
                  <a:gd name="T27" fmla="*/ 2147483647 h 238"/>
                  <a:gd name="T28" fmla="*/ 0 w 208"/>
                  <a:gd name="T29" fmla="*/ 2147483647 h 238"/>
                  <a:gd name="T30" fmla="*/ 2147483647 w 208"/>
                  <a:gd name="T31" fmla="*/ 2147483647 h 238"/>
                  <a:gd name="T32" fmla="*/ 2147483647 w 208"/>
                  <a:gd name="T33" fmla="*/ 2147483647 h 238"/>
                  <a:gd name="T34" fmla="*/ 2147483647 w 208"/>
                  <a:gd name="T35" fmla="*/ 2147483647 h 238"/>
                  <a:gd name="T36" fmla="*/ 2147483647 w 208"/>
                  <a:gd name="T37" fmla="*/ 2147483647 h 238"/>
                  <a:gd name="T38" fmla="*/ 2147483647 w 208"/>
                  <a:gd name="T39" fmla="*/ 2147483647 h 238"/>
                  <a:gd name="T40" fmla="*/ 2147483647 w 208"/>
                  <a:gd name="T41" fmla="*/ 2147483647 h 238"/>
                  <a:gd name="T42" fmla="*/ 2147483647 w 208"/>
                  <a:gd name="T43" fmla="*/ 2147483647 h 238"/>
                  <a:gd name="T44" fmla="*/ 2147483647 w 208"/>
                  <a:gd name="T45" fmla="*/ 2147483647 h 238"/>
                  <a:gd name="T46" fmla="*/ 2147483647 w 208"/>
                  <a:gd name="T47" fmla="*/ 2147483647 h 238"/>
                  <a:gd name="T48" fmla="*/ 2147483647 w 208"/>
                  <a:gd name="T49" fmla="*/ 2147483647 h 238"/>
                  <a:gd name="T50" fmla="*/ 2147483647 w 208"/>
                  <a:gd name="T51" fmla="*/ 2147483647 h 238"/>
                  <a:gd name="T52" fmla="*/ 2147483647 w 208"/>
                  <a:gd name="T53" fmla="*/ 2147483647 h 238"/>
                  <a:gd name="T54" fmla="*/ 2147483647 w 208"/>
                  <a:gd name="T55" fmla="*/ 2147483647 h 238"/>
                  <a:gd name="T56" fmla="*/ 2147483647 w 208"/>
                  <a:gd name="T57" fmla="*/ 2147483647 h 238"/>
                  <a:gd name="T58" fmla="*/ 2147483647 w 208"/>
                  <a:gd name="T59" fmla="*/ 2147483647 h 238"/>
                  <a:gd name="T60" fmla="*/ 2147483647 w 208"/>
                  <a:gd name="T61" fmla="*/ 2147483647 h 238"/>
                  <a:gd name="T62" fmla="*/ 2147483647 w 208"/>
                  <a:gd name="T63" fmla="*/ 2147483647 h 238"/>
                  <a:gd name="T64" fmla="*/ 2147483647 w 208"/>
                  <a:gd name="T65" fmla="*/ 2147483647 h 238"/>
                  <a:gd name="T66" fmla="*/ 2147483647 w 208"/>
                  <a:gd name="T67" fmla="*/ 2147483647 h 238"/>
                  <a:gd name="T68" fmla="*/ 2147483647 w 208"/>
                  <a:gd name="T69" fmla="*/ 2147483647 h 238"/>
                  <a:gd name="T70" fmla="*/ 2147483647 w 208"/>
                  <a:gd name="T71" fmla="*/ 2147483647 h 238"/>
                  <a:gd name="T72" fmla="*/ 2147483647 w 208"/>
                  <a:gd name="T73" fmla="*/ 2147483647 h 238"/>
                  <a:gd name="T74" fmla="*/ 2147483647 w 208"/>
                  <a:gd name="T75" fmla="*/ 2147483647 h 238"/>
                  <a:gd name="T76" fmla="*/ 2147483647 w 208"/>
                  <a:gd name="T77" fmla="*/ 2147483647 h 238"/>
                  <a:gd name="T78" fmla="*/ 2147483647 w 208"/>
                  <a:gd name="T79" fmla="*/ 2147483647 h 238"/>
                  <a:gd name="T80" fmla="*/ 2147483647 w 208"/>
                  <a:gd name="T81" fmla="*/ 2147483647 h 238"/>
                  <a:gd name="T82" fmla="*/ 2147483647 w 208"/>
                  <a:gd name="T83" fmla="*/ 2147483647 h 2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8"/>
                  <a:gd name="T127" fmla="*/ 0 h 238"/>
                  <a:gd name="T128" fmla="*/ 208 w 208"/>
                  <a:gd name="T129" fmla="*/ 238 h 2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8" h="238">
                    <a:moveTo>
                      <a:pt x="148" y="0"/>
                    </a:moveTo>
                    <a:lnTo>
                      <a:pt x="148" y="0"/>
                    </a:lnTo>
                    <a:lnTo>
                      <a:pt x="140" y="0"/>
                    </a:lnTo>
                    <a:lnTo>
                      <a:pt x="132" y="2"/>
                    </a:lnTo>
                    <a:lnTo>
                      <a:pt x="124" y="4"/>
                    </a:lnTo>
                    <a:lnTo>
                      <a:pt x="116" y="4"/>
                    </a:lnTo>
                    <a:lnTo>
                      <a:pt x="108" y="4"/>
                    </a:lnTo>
                    <a:lnTo>
                      <a:pt x="100" y="2"/>
                    </a:lnTo>
                    <a:lnTo>
                      <a:pt x="92" y="0"/>
                    </a:lnTo>
                    <a:lnTo>
                      <a:pt x="84" y="0"/>
                    </a:lnTo>
                    <a:lnTo>
                      <a:pt x="76" y="2"/>
                    </a:lnTo>
                    <a:lnTo>
                      <a:pt x="68" y="6"/>
                    </a:lnTo>
                    <a:lnTo>
                      <a:pt x="52" y="16"/>
                    </a:lnTo>
                    <a:lnTo>
                      <a:pt x="40" y="28"/>
                    </a:lnTo>
                    <a:lnTo>
                      <a:pt x="28" y="40"/>
                    </a:lnTo>
                    <a:lnTo>
                      <a:pt x="16" y="50"/>
                    </a:lnTo>
                    <a:lnTo>
                      <a:pt x="10" y="58"/>
                    </a:lnTo>
                    <a:lnTo>
                      <a:pt x="8" y="64"/>
                    </a:lnTo>
                    <a:lnTo>
                      <a:pt x="6" y="74"/>
                    </a:lnTo>
                    <a:lnTo>
                      <a:pt x="6" y="82"/>
                    </a:lnTo>
                    <a:lnTo>
                      <a:pt x="8" y="100"/>
                    </a:lnTo>
                    <a:lnTo>
                      <a:pt x="6" y="116"/>
                    </a:lnTo>
                    <a:lnTo>
                      <a:pt x="2" y="132"/>
                    </a:lnTo>
                    <a:lnTo>
                      <a:pt x="0" y="140"/>
                    </a:lnTo>
                    <a:lnTo>
                      <a:pt x="0" y="148"/>
                    </a:lnTo>
                    <a:lnTo>
                      <a:pt x="2" y="156"/>
                    </a:lnTo>
                    <a:lnTo>
                      <a:pt x="6" y="164"/>
                    </a:lnTo>
                    <a:lnTo>
                      <a:pt x="18" y="178"/>
                    </a:lnTo>
                    <a:lnTo>
                      <a:pt x="24" y="184"/>
                    </a:lnTo>
                    <a:lnTo>
                      <a:pt x="28" y="190"/>
                    </a:lnTo>
                    <a:lnTo>
                      <a:pt x="30" y="198"/>
                    </a:lnTo>
                    <a:lnTo>
                      <a:pt x="30" y="208"/>
                    </a:lnTo>
                    <a:lnTo>
                      <a:pt x="32" y="212"/>
                    </a:lnTo>
                    <a:lnTo>
                      <a:pt x="36" y="214"/>
                    </a:lnTo>
                    <a:lnTo>
                      <a:pt x="44" y="216"/>
                    </a:lnTo>
                    <a:lnTo>
                      <a:pt x="58" y="222"/>
                    </a:lnTo>
                    <a:lnTo>
                      <a:pt x="72" y="228"/>
                    </a:lnTo>
                    <a:lnTo>
                      <a:pt x="86" y="236"/>
                    </a:lnTo>
                    <a:lnTo>
                      <a:pt x="94" y="238"/>
                    </a:lnTo>
                    <a:lnTo>
                      <a:pt x="104" y="238"/>
                    </a:lnTo>
                    <a:lnTo>
                      <a:pt x="110" y="238"/>
                    </a:lnTo>
                    <a:lnTo>
                      <a:pt x="112" y="236"/>
                    </a:lnTo>
                    <a:lnTo>
                      <a:pt x="114" y="232"/>
                    </a:lnTo>
                    <a:lnTo>
                      <a:pt x="120" y="224"/>
                    </a:lnTo>
                    <a:lnTo>
                      <a:pt x="126" y="21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50" y="192"/>
                    </a:lnTo>
                    <a:lnTo>
                      <a:pt x="156" y="186"/>
                    </a:lnTo>
                    <a:lnTo>
                      <a:pt x="164" y="184"/>
                    </a:lnTo>
                    <a:lnTo>
                      <a:pt x="180" y="176"/>
                    </a:lnTo>
                    <a:lnTo>
                      <a:pt x="194" y="168"/>
                    </a:lnTo>
                    <a:lnTo>
                      <a:pt x="198" y="164"/>
                    </a:lnTo>
                    <a:lnTo>
                      <a:pt x="204" y="156"/>
                    </a:lnTo>
                    <a:lnTo>
                      <a:pt x="206" y="146"/>
                    </a:lnTo>
                    <a:lnTo>
                      <a:pt x="208" y="134"/>
                    </a:lnTo>
                    <a:lnTo>
                      <a:pt x="204" y="112"/>
                    </a:lnTo>
                    <a:lnTo>
                      <a:pt x="204" y="92"/>
                    </a:lnTo>
                    <a:lnTo>
                      <a:pt x="202" y="80"/>
                    </a:lnTo>
                    <a:lnTo>
                      <a:pt x="198" y="70"/>
                    </a:lnTo>
                    <a:lnTo>
                      <a:pt x="178" y="32"/>
                    </a:lnTo>
                    <a:lnTo>
                      <a:pt x="172" y="22"/>
                    </a:lnTo>
                    <a:lnTo>
                      <a:pt x="166" y="12"/>
                    </a:lnTo>
                    <a:lnTo>
                      <a:pt x="162" y="8"/>
                    </a:lnTo>
                    <a:lnTo>
                      <a:pt x="158" y="6"/>
                    </a:lnTo>
                    <a:lnTo>
                      <a:pt x="14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6" name="Freeform 85"/>
              <p:cNvSpPr>
                <a:spLocks/>
              </p:cNvSpPr>
              <p:nvPr/>
            </p:nvSpPr>
            <p:spPr bwMode="auto">
              <a:xfrm>
                <a:off x="6562725" y="2008473"/>
                <a:ext cx="835562" cy="1022820"/>
              </a:xfrm>
              <a:custGeom>
                <a:avLst/>
                <a:gdLst>
                  <a:gd name="T0" fmla="*/ 2147483647 w 526"/>
                  <a:gd name="T1" fmla="*/ 2147483647 h 644"/>
                  <a:gd name="T2" fmla="*/ 2147483647 w 526"/>
                  <a:gd name="T3" fmla="*/ 2147483647 h 644"/>
                  <a:gd name="T4" fmla="*/ 2147483647 w 526"/>
                  <a:gd name="T5" fmla="*/ 2147483647 h 644"/>
                  <a:gd name="T6" fmla="*/ 2147483647 w 526"/>
                  <a:gd name="T7" fmla="*/ 2147483647 h 644"/>
                  <a:gd name="T8" fmla="*/ 2147483647 w 526"/>
                  <a:gd name="T9" fmla="*/ 2147483647 h 644"/>
                  <a:gd name="T10" fmla="*/ 2147483647 w 526"/>
                  <a:gd name="T11" fmla="*/ 2147483647 h 644"/>
                  <a:gd name="T12" fmla="*/ 2147483647 w 526"/>
                  <a:gd name="T13" fmla="*/ 2147483647 h 644"/>
                  <a:gd name="T14" fmla="*/ 2147483647 w 526"/>
                  <a:gd name="T15" fmla="*/ 0 h 644"/>
                  <a:gd name="T16" fmla="*/ 2147483647 w 526"/>
                  <a:gd name="T17" fmla="*/ 2147483647 h 644"/>
                  <a:gd name="T18" fmla="*/ 2147483647 w 526"/>
                  <a:gd name="T19" fmla="*/ 2147483647 h 644"/>
                  <a:gd name="T20" fmla="*/ 2147483647 w 526"/>
                  <a:gd name="T21" fmla="*/ 2147483647 h 644"/>
                  <a:gd name="T22" fmla="*/ 2147483647 w 526"/>
                  <a:gd name="T23" fmla="*/ 2147483647 h 644"/>
                  <a:gd name="T24" fmla="*/ 2147483647 w 526"/>
                  <a:gd name="T25" fmla="*/ 2147483647 h 644"/>
                  <a:gd name="T26" fmla="*/ 2147483647 w 526"/>
                  <a:gd name="T27" fmla="*/ 2147483647 h 644"/>
                  <a:gd name="T28" fmla="*/ 2147483647 w 526"/>
                  <a:gd name="T29" fmla="*/ 2147483647 h 644"/>
                  <a:gd name="T30" fmla="*/ 2147483647 w 526"/>
                  <a:gd name="T31" fmla="*/ 2147483647 h 644"/>
                  <a:gd name="T32" fmla="*/ 2147483647 w 526"/>
                  <a:gd name="T33" fmla="*/ 2147483647 h 644"/>
                  <a:gd name="T34" fmla="*/ 2147483647 w 526"/>
                  <a:gd name="T35" fmla="*/ 2147483647 h 644"/>
                  <a:gd name="T36" fmla="*/ 2147483647 w 526"/>
                  <a:gd name="T37" fmla="*/ 2147483647 h 644"/>
                  <a:gd name="T38" fmla="*/ 2147483647 w 526"/>
                  <a:gd name="T39" fmla="*/ 2147483647 h 644"/>
                  <a:gd name="T40" fmla="*/ 2147483647 w 526"/>
                  <a:gd name="T41" fmla="*/ 2147483647 h 644"/>
                  <a:gd name="T42" fmla="*/ 2147483647 w 526"/>
                  <a:gd name="T43" fmla="*/ 2147483647 h 644"/>
                  <a:gd name="T44" fmla="*/ 2147483647 w 526"/>
                  <a:gd name="T45" fmla="*/ 2147483647 h 644"/>
                  <a:gd name="T46" fmla="*/ 2147483647 w 526"/>
                  <a:gd name="T47" fmla="*/ 2147483647 h 644"/>
                  <a:gd name="T48" fmla="*/ 0 w 526"/>
                  <a:gd name="T49" fmla="*/ 2147483647 h 644"/>
                  <a:gd name="T50" fmla="*/ 2147483647 w 526"/>
                  <a:gd name="T51" fmla="*/ 2147483647 h 644"/>
                  <a:gd name="T52" fmla="*/ 2147483647 w 526"/>
                  <a:gd name="T53" fmla="*/ 2147483647 h 644"/>
                  <a:gd name="T54" fmla="*/ 2147483647 w 526"/>
                  <a:gd name="T55" fmla="*/ 2147483647 h 644"/>
                  <a:gd name="T56" fmla="*/ 2147483647 w 526"/>
                  <a:gd name="T57" fmla="*/ 2147483647 h 644"/>
                  <a:gd name="T58" fmla="*/ 2147483647 w 526"/>
                  <a:gd name="T59" fmla="*/ 2147483647 h 644"/>
                  <a:gd name="T60" fmla="*/ 2147483647 w 526"/>
                  <a:gd name="T61" fmla="*/ 2147483647 h 644"/>
                  <a:gd name="T62" fmla="*/ 2147483647 w 526"/>
                  <a:gd name="T63" fmla="*/ 2147483647 h 644"/>
                  <a:gd name="T64" fmla="*/ 2147483647 w 526"/>
                  <a:gd name="T65" fmla="*/ 2147483647 h 644"/>
                  <a:gd name="T66" fmla="*/ 2147483647 w 526"/>
                  <a:gd name="T67" fmla="*/ 2147483647 h 644"/>
                  <a:gd name="T68" fmla="*/ 2147483647 w 526"/>
                  <a:gd name="T69" fmla="*/ 2147483647 h 644"/>
                  <a:gd name="T70" fmla="*/ 2147483647 w 526"/>
                  <a:gd name="T71" fmla="*/ 2147483647 h 644"/>
                  <a:gd name="T72" fmla="*/ 2147483647 w 526"/>
                  <a:gd name="T73" fmla="*/ 2147483647 h 644"/>
                  <a:gd name="T74" fmla="*/ 2147483647 w 526"/>
                  <a:gd name="T75" fmla="*/ 2147483647 h 644"/>
                  <a:gd name="T76" fmla="*/ 2147483647 w 526"/>
                  <a:gd name="T77" fmla="*/ 2147483647 h 644"/>
                  <a:gd name="T78" fmla="*/ 2147483647 w 526"/>
                  <a:gd name="T79" fmla="*/ 2147483647 h 644"/>
                  <a:gd name="T80" fmla="*/ 2147483647 w 526"/>
                  <a:gd name="T81" fmla="*/ 2147483647 h 644"/>
                  <a:gd name="T82" fmla="*/ 2147483647 w 526"/>
                  <a:gd name="T83" fmla="*/ 2147483647 h 644"/>
                  <a:gd name="T84" fmla="*/ 2147483647 w 526"/>
                  <a:gd name="T85" fmla="*/ 2147483647 h 644"/>
                  <a:gd name="T86" fmla="*/ 2147483647 w 526"/>
                  <a:gd name="T87" fmla="*/ 2147483647 h 644"/>
                  <a:gd name="T88" fmla="*/ 2147483647 w 526"/>
                  <a:gd name="T89" fmla="*/ 2147483647 h 644"/>
                  <a:gd name="T90" fmla="*/ 2147483647 w 526"/>
                  <a:gd name="T91" fmla="*/ 2147483647 h 644"/>
                  <a:gd name="T92" fmla="*/ 2147483647 w 526"/>
                  <a:gd name="T93" fmla="*/ 2147483647 h 644"/>
                  <a:gd name="T94" fmla="*/ 2147483647 w 526"/>
                  <a:gd name="T95" fmla="*/ 2147483647 h 644"/>
                  <a:gd name="T96" fmla="*/ 2147483647 w 526"/>
                  <a:gd name="T97" fmla="*/ 2147483647 h 644"/>
                  <a:gd name="T98" fmla="*/ 2147483647 w 526"/>
                  <a:gd name="T99" fmla="*/ 2147483647 h 644"/>
                  <a:gd name="T100" fmla="*/ 2147483647 w 526"/>
                  <a:gd name="T101" fmla="*/ 2147483647 h 644"/>
                  <a:gd name="T102" fmla="*/ 2147483647 w 526"/>
                  <a:gd name="T103" fmla="*/ 2147483647 h 644"/>
                  <a:gd name="T104" fmla="*/ 2147483647 w 526"/>
                  <a:gd name="T105" fmla="*/ 2147483647 h 644"/>
                  <a:gd name="T106" fmla="*/ 2147483647 w 526"/>
                  <a:gd name="T107" fmla="*/ 2147483647 h 644"/>
                  <a:gd name="T108" fmla="*/ 2147483647 w 526"/>
                  <a:gd name="T109" fmla="*/ 2147483647 h 644"/>
                  <a:gd name="T110" fmla="*/ 2147483647 w 526"/>
                  <a:gd name="T111" fmla="*/ 2147483647 h 644"/>
                  <a:gd name="T112" fmla="*/ 2147483647 w 526"/>
                  <a:gd name="T113" fmla="*/ 2147483647 h 644"/>
                  <a:gd name="T114" fmla="*/ 2147483647 w 526"/>
                  <a:gd name="T115" fmla="*/ 2147483647 h 644"/>
                  <a:gd name="T116" fmla="*/ 2147483647 w 526"/>
                  <a:gd name="T117" fmla="*/ 2147483647 h 64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26"/>
                  <a:gd name="T178" fmla="*/ 0 h 644"/>
                  <a:gd name="T179" fmla="*/ 526 w 526"/>
                  <a:gd name="T180" fmla="*/ 644 h 64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26" h="644">
                    <a:moveTo>
                      <a:pt x="526" y="246"/>
                    </a:moveTo>
                    <a:lnTo>
                      <a:pt x="526" y="246"/>
                    </a:lnTo>
                    <a:lnTo>
                      <a:pt x="504" y="218"/>
                    </a:lnTo>
                    <a:lnTo>
                      <a:pt x="494" y="204"/>
                    </a:lnTo>
                    <a:lnTo>
                      <a:pt x="484" y="190"/>
                    </a:lnTo>
                    <a:lnTo>
                      <a:pt x="482" y="184"/>
                    </a:lnTo>
                    <a:lnTo>
                      <a:pt x="482" y="174"/>
                    </a:lnTo>
                    <a:lnTo>
                      <a:pt x="482" y="156"/>
                    </a:lnTo>
                    <a:lnTo>
                      <a:pt x="482" y="142"/>
                    </a:lnTo>
                    <a:lnTo>
                      <a:pt x="480" y="134"/>
                    </a:lnTo>
                    <a:lnTo>
                      <a:pt x="476" y="126"/>
                    </a:lnTo>
                    <a:lnTo>
                      <a:pt x="452" y="90"/>
                    </a:lnTo>
                    <a:lnTo>
                      <a:pt x="444" y="76"/>
                    </a:lnTo>
                    <a:lnTo>
                      <a:pt x="442" y="70"/>
                    </a:lnTo>
                    <a:lnTo>
                      <a:pt x="438" y="64"/>
                    </a:lnTo>
                    <a:lnTo>
                      <a:pt x="432" y="60"/>
                    </a:lnTo>
                    <a:lnTo>
                      <a:pt x="428" y="54"/>
                    </a:lnTo>
                    <a:lnTo>
                      <a:pt x="422" y="40"/>
                    </a:lnTo>
                    <a:lnTo>
                      <a:pt x="414" y="24"/>
                    </a:lnTo>
                    <a:lnTo>
                      <a:pt x="410" y="18"/>
                    </a:lnTo>
                    <a:lnTo>
                      <a:pt x="402" y="12"/>
                    </a:lnTo>
                    <a:lnTo>
                      <a:pt x="394" y="6"/>
                    </a:lnTo>
                    <a:lnTo>
                      <a:pt x="386" y="4"/>
                    </a:lnTo>
                    <a:lnTo>
                      <a:pt x="368" y="0"/>
                    </a:lnTo>
                    <a:lnTo>
                      <a:pt x="348" y="0"/>
                    </a:lnTo>
                    <a:lnTo>
                      <a:pt x="330" y="2"/>
                    </a:lnTo>
                    <a:lnTo>
                      <a:pt x="302" y="2"/>
                    </a:lnTo>
                    <a:lnTo>
                      <a:pt x="288" y="6"/>
                    </a:lnTo>
                    <a:lnTo>
                      <a:pt x="270" y="12"/>
                    </a:lnTo>
                    <a:lnTo>
                      <a:pt x="252" y="18"/>
                    </a:lnTo>
                    <a:lnTo>
                      <a:pt x="240" y="22"/>
                    </a:lnTo>
                    <a:lnTo>
                      <a:pt x="204" y="48"/>
                    </a:lnTo>
                    <a:lnTo>
                      <a:pt x="186" y="62"/>
                    </a:lnTo>
                    <a:lnTo>
                      <a:pt x="176" y="72"/>
                    </a:lnTo>
                    <a:lnTo>
                      <a:pt x="164" y="104"/>
                    </a:lnTo>
                    <a:lnTo>
                      <a:pt x="162" y="112"/>
                    </a:lnTo>
                    <a:lnTo>
                      <a:pt x="160" y="120"/>
                    </a:lnTo>
                    <a:lnTo>
                      <a:pt x="162" y="136"/>
                    </a:lnTo>
                    <a:lnTo>
                      <a:pt x="160" y="144"/>
                    </a:lnTo>
                    <a:lnTo>
                      <a:pt x="158" y="154"/>
                    </a:lnTo>
                    <a:lnTo>
                      <a:pt x="152" y="170"/>
                    </a:lnTo>
                    <a:lnTo>
                      <a:pt x="152" y="186"/>
                    </a:lnTo>
                    <a:lnTo>
                      <a:pt x="150" y="196"/>
                    </a:lnTo>
                    <a:lnTo>
                      <a:pt x="146" y="202"/>
                    </a:lnTo>
                    <a:lnTo>
                      <a:pt x="142" y="206"/>
                    </a:lnTo>
                    <a:lnTo>
                      <a:pt x="136" y="206"/>
                    </a:lnTo>
                    <a:lnTo>
                      <a:pt x="126" y="208"/>
                    </a:lnTo>
                    <a:lnTo>
                      <a:pt x="104" y="206"/>
                    </a:lnTo>
                    <a:lnTo>
                      <a:pt x="96" y="208"/>
                    </a:lnTo>
                    <a:lnTo>
                      <a:pt x="90" y="210"/>
                    </a:lnTo>
                    <a:lnTo>
                      <a:pt x="74" y="218"/>
                    </a:lnTo>
                    <a:lnTo>
                      <a:pt x="48" y="238"/>
                    </a:lnTo>
                    <a:lnTo>
                      <a:pt x="42" y="244"/>
                    </a:lnTo>
                    <a:lnTo>
                      <a:pt x="38" y="248"/>
                    </a:lnTo>
                    <a:lnTo>
                      <a:pt x="30" y="262"/>
                    </a:lnTo>
                    <a:lnTo>
                      <a:pt x="26" y="276"/>
                    </a:lnTo>
                    <a:lnTo>
                      <a:pt x="22" y="292"/>
                    </a:lnTo>
                    <a:lnTo>
                      <a:pt x="18" y="332"/>
                    </a:lnTo>
                    <a:lnTo>
                      <a:pt x="16" y="372"/>
                    </a:lnTo>
                    <a:lnTo>
                      <a:pt x="18" y="388"/>
                    </a:lnTo>
                    <a:lnTo>
                      <a:pt x="20" y="404"/>
                    </a:lnTo>
                    <a:lnTo>
                      <a:pt x="24" y="420"/>
                    </a:lnTo>
                    <a:lnTo>
                      <a:pt x="30" y="436"/>
                    </a:lnTo>
                    <a:lnTo>
                      <a:pt x="52" y="510"/>
                    </a:lnTo>
                    <a:lnTo>
                      <a:pt x="56" y="526"/>
                    </a:lnTo>
                    <a:lnTo>
                      <a:pt x="60" y="542"/>
                    </a:lnTo>
                    <a:lnTo>
                      <a:pt x="62" y="560"/>
                    </a:lnTo>
                    <a:lnTo>
                      <a:pt x="60" y="576"/>
                    </a:lnTo>
                    <a:lnTo>
                      <a:pt x="58" y="584"/>
                    </a:lnTo>
                    <a:lnTo>
                      <a:pt x="52" y="594"/>
                    </a:lnTo>
                    <a:lnTo>
                      <a:pt x="46" y="604"/>
                    </a:lnTo>
                    <a:lnTo>
                      <a:pt x="38" y="612"/>
                    </a:lnTo>
                    <a:lnTo>
                      <a:pt x="30" y="620"/>
                    </a:lnTo>
                    <a:lnTo>
                      <a:pt x="20" y="626"/>
                    </a:lnTo>
                    <a:lnTo>
                      <a:pt x="10" y="630"/>
                    </a:lnTo>
                    <a:lnTo>
                      <a:pt x="0" y="632"/>
                    </a:lnTo>
                    <a:lnTo>
                      <a:pt x="4" y="632"/>
                    </a:lnTo>
                    <a:lnTo>
                      <a:pt x="8" y="634"/>
                    </a:lnTo>
                    <a:lnTo>
                      <a:pt x="16" y="638"/>
                    </a:lnTo>
                    <a:lnTo>
                      <a:pt x="24" y="642"/>
                    </a:lnTo>
                    <a:lnTo>
                      <a:pt x="32" y="642"/>
                    </a:lnTo>
                    <a:lnTo>
                      <a:pt x="42" y="644"/>
                    </a:lnTo>
                    <a:lnTo>
                      <a:pt x="52" y="642"/>
                    </a:lnTo>
                    <a:lnTo>
                      <a:pt x="60" y="638"/>
                    </a:lnTo>
                    <a:lnTo>
                      <a:pt x="68" y="632"/>
                    </a:lnTo>
                    <a:lnTo>
                      <a:pt x="80" y="620"/>
                    </a:lnTo>
                    <a:lnTo>
                      <a:pt x="92" y="606"/>
                    </a:lnTo>
                    <a:lnTo>
                      <a:pt x="114" y="576"/>
                    </a:lnTo>
                    <a:lnTo>
                      <a:pt x="122" y="562"/>
                    </a:lnTo>
                    <a:lnTo>
                      <a:pt x="126" y="544"/>
                    </a:lnTo>
                    <a:lnTo>
                      <a:pt x="130" y="528"/>
                    </a:lnTo>
                    <a:lnTo>
                      <a:pt x="132" y="508"/>
                    </a:lnTo>
                    <a:lnTo>
                      <a:pt x="130" y="472"/>
                    </a:lnTo>
                    <a:lnTo>
                      <a:pt x="128" y="436"/>
                    </a:lnTo>
                    <a:lnTo>
                      <a:pt x="126" y="404"/>
                    </a:lnTo>
                    <a:lnTo>
                      <a:pt x="120" y="372"/>
                    </a:lnTo>
                    <a:lnTo>
                      <a:pt x="118" y="354"/>
                    </a:lnTo>
                    <a:lnTo>
                      <a:pt x="112" y="336"/>
                    </a:lnTo>
                    <a:lnTo>
                      <a:pt x="106" y="322"/>
                    </a:lnTo>
                    <a:lnTo>
                      <a:pt x="102" y="314"/>
                    </a:lnTo>
                    <a:lnTo>
                      <a:pt x="100" y="306"/>
                    </a:lnTo>
                    <a:lnTo>
                      <a:pt x="100" y="298"/>
                    </a:lnTo>
                    <a:lnTo>
                      <a:pt x="98" y="292"/>
                    </a:lnTo>
                    <a:lnTo>
                      <a:pt x="98" y="286"/>
                    </a:lnTo>
                    <a:lnTo>
                      <a:pt x="102" y="278"/>
                    </a:lnTo>
                    <a:lnTo>
                      <a:pt x="114" y="266"/>
                    </a:lnTo>
                    <a:lnTo>
                      <a:pt x="120" y="260"/>
                    </a:lnTo>
                    <a:lnTo>
                      <a:pt x="128" y="256"/>
                    </a:lnTo>
                    <a:lnTo>
                      <a:pt x="136" y="254"/>
                    </a:lnTo>
                    <a:lnTo>
                      <a:pt x="146" y="254"/>
                    </a:lnTo>
                    <a:lnTo>
                      <a:pt x="148" y="254"/>
                    </a:lnTo>
                    <a:lnTo>
                      <a:pt x="150" y="256"/>
                    </a:lnTo>
                    <a:lnTo>
                      <a:pt x="152" y="262"/>
                    </a:lnTo>
                    <a:lnTo>
                      <a:pt x="154" y="270"/>
                    </a:lnTo>
                    <a:lnTo>
                      <a:pt x="154" y="280"/>
                    </a:lnTo>
                    <a:lnTo>
                      <a:pt x="154" y="288"/>
                    </a:lnTo>
                    <a:lnTo>
                      <a:pt x="156" y="296"/>
                    </a:lnTo>
                    <a:lnTo>
                      <a:pt x="160" y="322"/>
                    </a:lnTo>
                    <a:lnTo>
                      <a:pt x="168" y="344"/>
                    </a:lnTo>
                    <a:lnTo>
                      <a:pt x="174" y="356"/>
                    </a:lnTo>
                    <a:lnTo>
                      <a:pt x="184" y="364"/>
                    </a:lnTo>
                    <a:lnTo>
                      <a:pt x="202" y="380"/>
                    </a:lnTo>
                    <a:lnTo>
                      <a:pt x="206" y="382"/>
                    </a:lnTo>
                    <a:lnTo>
                      <a:pt x="212" y="384"/>
                    </a:lnTo>
                    <a:lnTo>
                      <a:pt x="224" y="386"/>
                    </a:lnTo>
                    <a:lnTo>
                      <a:pt x="236" y="386"/>
                    </a:lnTo>
                    <a:lnTo>
                      <a:pt x="240" y="386"/>
                    </a:lnTo>
                    <a:lnTo>
                      <a:pt x="242" y="388"/>
                    </a:lnTo>
                    <a:lnTo>
                      <a:pt x="244" y="394"/>
                    </a:lnTo>
                    <a:lnTo>
                      <a:pt x="246" y="400"/>
                    </a:lnTo>
                    <a:lnTo>
                      <a:pt x="244" y="412"/>
                    </a:lnTo>
                    <a:lnTo>
                      <a:pt x="244" y="424"/>
                    </a:lnTo>
                    <a:lnTo>
                      <a:pt x="244" y="430"/>
                    </a:lnTo>
                    <a:lnTo>
                      <a:pt x="246" y="436"/>
                    </a:lnTo>
                    <a:lnTo>
                      <a:pt x="248" y="444"/>
                    </a:lnTo>
                    <a:lnTo>
                      <a:pt x="252" y="446"/>
                    </a:lnTo>
                    <a:lnTo>
                      <a:pt x="256" y="448"/>
                    </a:lnTo>
                    <a:lnTo>
                      <a:pt x="290" y="452"/>
                    </a:lnTo>
                    <a:lnTo>
                      <a:pt x="302" y="454"/>
                    </a:lnTo>
                    <a:lnTo>
                      <a:pt x="306" y="458"/>
                    </a:lnTo>
                    <a:lnTo>
                      <a:pt x="308" y="460"/>
                    </a:lnTo>
                    <a:lnTo>
                      <a:pt x="308" y="464"/>
                    </a:lnTo>
                    <a:lnTo>
                      <a:pt x="306" y="476"/>
                    </a:lnTo>
                    <a:lnTo>
                      <a:pt x="294" y="528"/>
                    </a:lnTo>
                    <a:lnTo>
                      <a:pt x="282" y="580"/>
                    </a:lnTo>
                    <a:lnTo>
                      <a:pt x="344" y="564"/>
                    </a:lnTo>
                    <a:lnTo>
                      <a:pt x="352" y="562"/>
                    </a:lnTo>
                    <a:lnTo>
                      <a:pt x="354" y="562"/>
                    </a:lnTo>
                    <a:lnTo>
                      <a:pt x="356" y="558"/>
                    </a:lnTo>
                    <a:lnTo>
                      <a:pt x="372" y="522"/>
                    </a:lnTo>
                    <a:lnTo>
                      <a:pt x="384" y="492"/>
                    </a:lnTo>
                    <a:lnTo>
                      <a:pt x="398" y="460"/>
                    </a:lnTo>
                    <a:lnTo>
                      <a:pt x="406" y="446"/>
                    </a:lnTo>
                    <a:lnTo>
                      <a:pt x="416" y="432"/>
                    </a:lnTo>
                    <a:lnTo>
                      <a:pt x="426" y="420"/>
                    </a:lnTo>
                    <a:lnTo>
                      <a:pt x="438" y="408"/>
                    </a:lnTo>
                    <a:lnTo>
                      <a:pt x="444" y="404"/>
                    </a:lnTo>
                    <a:lnTo>
                      <a:pt x="450" y="402"/>
                    </a:lnTo>
                    <a:lnTo>
                      <a:pt x="464" y="398"/>
                    </a:lnTo>
                    <a:lnTo>
                      <a:pt x="480" y="396"/>
                    </a:lnTo>
                    <a:lnTo>
                      <a:pt x="494" y="396"/>
                    </a:lnTo>
                    <a:lnTo>
                      <a:pt x="502" y="394"/>
                    </a:lnTo>
                    <a:lnTo>
                      <a:pt x="508" y="390"/>
                    </a:lnTo>
                    <a:lnTo>
                      <a:pt x="512" y="384"/>
                    </a:lnTo>
                    <a:lnTo>
                      <a:pt x="514" y="376"/>
                    </a:lnTo>
                    <a:lnTo>
                      <a:pt x="516" y="360"/>
                    </a:lnTo>
                    <a:lnTo>
                      <a:pt x="514" y="344"/>
                    </a:lnTo>
                    <a:lnTo>
                      <a:pt x="514" y="334"/>
                    </a:lnTo>
                    <a:lnTo>
                      <a:pt x="514" y="324"/>
                    </a:lnTo>
                    <a:lnTo>
                      <a:pt x="514" y="310"/>
                    </a:lnTo>
                    <a:lnTo>
                      <a:pt x="516" y="302"/>
                    </a:lnTo>
                    <a:lnTo>
                      <a:pt x="518" y="294"/>
                    </a:lnTo>
                    <a:lnTo>
                      <a:pt x="518" y="290"/>
                    </a:lnTo>
                    <a:lnTo>
                      <a:pt x="514" y="282"/>
                    </a:lnTo>
                    <a:lnTo>
                      <a:pt x="512" y="274"/>
                    </a:lnTo>
                    <a:lnTo>
                      <a:pt x="512" y="272"/>
                    </a:lnTo>
                    <a:lnTo>
                      <a:pt x="512" y="270"/>
                    </a:lnTo>
                    <a:lnTo>
                      <a:pt x="522" y="258"/>
                    </a:lnTo>
                    <a:lnTo>
                      <a:pt x="526" y="252"/>
                    </a:lnTo>
                    <a:lnTo>
                      <a:pt x="526" y="24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7" name="Freeform 86"/>
              <p:cNvSpPr>
                <a:spLocks/>
              </p:cNvSpPr>
              <p:nvPr/>
            </p:nvSpPr>
            <p:spPr bwMode="auto">
              <a:xfrm>
                <a:off x="6562725" y="2008473"/>
                <a:ext cx="835562" cy="1022820"/>
              </a:xfrm>
              <a:custGeom>
                <a:avLst/>
                <a:gdLst>
                  <a:gd name="T0" fmla="*/ 2147483647 w 526"/>
                  <a:gd name="T1" fmla="*/ 2147483647 h 644"/>
                  <a:gd name="T2" fmla="*/ 2147483647 w 526"/>
                  <a:gd name="T3" fmla="*/ 2147483647 h 644"/>
                  <a:gd name="T4" fmla="*/ 2147483647 w 526"/>
                  <a:gd name="T5" fmla="*/ 2147483647 h 644"/>
                  <a:gd name="T6" fmla="*/ 2147483647 w 526"/>
                  <a:gd name="T7" fmla="*/ 2147483647 h 644"/>
                  <a:gd name="T8" fmla="*/ 2147483647 w 526"/>
                  <a:gd name="T9" fmla="*/ 2147483647 h 644"/>
                  <a:gd name="T10" fmla="*/ 2147483647 w 526"/>
                  <a:gd name="T11" fmla="*/ 2147483647 h 644"/>
                  <a:gd name="T12" fmla="*/ 2147483647 w 526"/>
                  <a:gd name="T13" fmla="*/ 2147483647 h 644"/>
                  <a:gd name="T14" fmla="*/ 2147483647 w 526"/>
                  <a:gd name="T15" fmla="*/ 0 h 644"/>
                  <a:gd name="T16" fmla="*/ 2147483647 w 526"/>
                  <a:gd name="T17" fmla="*/ 2147483647 h 644"/>
                  <a:gd name="T18" fmla="*/ 2147483647 w 526"/>
                  <a:gd name="T19" fmla="*/ 2147483647 h 644"/>
                  <a:gd name="T20" fmla="*/ 2147483647 w 526"/>
                  <a:gd name="T21" fmla="*/ 2147483647 h 644"/>
                  <a:gd name="T22" fmla="*/ 2147483647 w 526"/>
                  <a:gd name="T23" fmla="*/ 2147483647 h 644"/>
                  <a:gd name="T24" fmla="*/ 2147483647 w 526"/>
                  <a:gd name="T25" fmla="*/ 2147483647 h 644"/>
                  <a:gd name="T26" fmla="*/ 2147483647 w 526"/>
                  <a:gd name="T27" fmla="*/ 2147483647 h 644"/>
                  <a:gd name="T28" fmla="*/ 2147483647 w 526"/>
                  <a:gd name="T29" fmla="*/ 2147483647 h 644"/>
                  <a:gd name="T30" fmla="*/ 2147483647 w 526"/>
                  <a:gd name="T31" fmla="*/ 2147483647 h 644"/>
                  <a:gd name="T32" fmla="*/ 2147483647 w 526"/>
                  <a:gd name="T33" fmla="*/ 2147483647 h 644"/>
                  <a:gd name="T34" fmla="*/ 2147483647 w 526"/>
                  <a:gd name="T35" fmla="*/ 2147483647 h 644"/>
                  <a:gd name="T36" fmla="*/ 2147483647 w 526"/>
                  <a:gd name="T37" fmla="*/ 2147483647 h 644"/>
                  <a:gd name="T38" fmla="*/ 2147483647 w 526"/>
                  <a:gd name="T39" fmla="*/ 2147483647 h 644"/>
                  <a:gd name="T40" fmla="*/ 2147483647 w 526"/>
                  <a:gd name="T41" fmla="*/ 2147483647 h 644"/>
                  <a:gd name="T42" fmla="*/ 2147483647 w 526"/>
                  <a:gd name="T43" fmla="*/ 2147483647 h 644"/>
                  <a:gd name="T44" fmla="*/ 2147483647 w 526"/>
                  <a:gd name="T45" fmla="*/ 2147483647 h 644"/>
                  <a:gd name="T46" fmla="*/ 2147483647 w 526"/>
                  <a:gd name="T47" fmla="*/ 2147483647 h 644"/>
                  <a:gd name="T48" fmla="*/ 0 w 526"/>
                  <a:gd name="T49" fmla="*/ 2147483647 h 644"/>
                  <a:gd name="T50" fmla="*/ 2147483647 w 526"/>
                  <a:gd name="T51" fmla="*/ 2147483647 h 644"/>
                  <a:gd name="T52" fmla="*/ 2147483647 w 526"/>
                  <a:gd name="T53" fmla="*/ 2147483647 h 644"/>
                  <a:gd name="T54" fmla="*/ 2147483647 w 526"/>
                  <a:gd name="T55" fmla="*/ 2147483647 h 644"/>
                  <a:gd name="T56" fmla="*/ 2147483647 w 526"/>
                  <a:gd name="T57" fmla="*/ 2147483647 h 644"/>
                  <a:gd name="T58" fmla="*/ 2147483647 w 526"/>
                  <a:gd name="T59" fmla="*/ 2147483647 h 644"/>
                  <a:gd name="T60" fmla="*/ 2147483647 w 526"/>
                  <a:gd name="T61" fmla="*/ 2147483647 h 644"/>
                  <a:gd name="T62" fmla="*/ 2147483647 w 526"/>
                  <a:gd name="T63" fmla="*/ 2147483647 h 644"/>
                  <a:gd name="T64" fmla="*/ 2147483647 w 526"/>
                  <a:gd name="T65" fmla="*/ 2147483647 h 644"/>
                  <a:gd name="T66" fmla="*/ 2147483647 w 526"/>
                  <a:gd name="T67" fmla="*/ 2147483647 h 644"/>
                  <a:gd name="T68" fmla="*/ 2147483647 w 526"/>
                  <a:gd name="T69" fmla="*/ 2147483647 h 644"/>
                  <a:gd name="T70" fmla="*/ 2147483647 w 526"/>
                  <a:gd name="T71" fmla="*/ 2147483647 h 644"/>
                  <a:gd name="T72" fmla="*/ 2147483647 w 526"/>
                  <a:gd name="T73" fmla="*/ 2147483647 h 644"/>
                  <a:gd name="T74" fmla="*/ 2147483647 w 526"/>
                  <a:gd name="T75" fmla="*/ 2147483647 h 644"/>
                  <a:gd name="T76" fmla="*/ 2147483647 w 526"/>
                  <a:gd name="T77" fmla="*/ 2147483647 h 644"/>
                  <a:gd name="T78" fmla="*/ 2147483647 w 526"/>
                  <a:gd name="T79" fmla="*/ 2147483647 h 644"/>
                  <a:gd name="T80" fmla="*/ 2147483647 w 526"/>
                  <a:gd name="T81" fmla="*/ 2147483647 h 644"/>
                  <a:gd name="T82" fmla="*/ 2147483647 w 526"/>
                  <a:gd name="T83" fmla="*/ 2147483647 h 644"/>
                  <a:gd name="T84" fmla="*/ 2147483647 w 526"/>
                  <a:gd name="T85" fmla="*/ 2147483647 h 644"/>
                  <a:gd name="T86" fmla="*/ 2147483647 w 526"/>
                  <a:gd name="T87" fmla="*/ 2147483647 h 644"/>
                  <a:gd name="T88" fmla="*/ 2147483647 w 526"/>
                  <a:gd name="T89" fmla="*/ 2147483647 h 644"/>
                  <a:gd name="T90" fmla="*/ 2147483647 w 526"/>
                  <a:gd name="T91" fmla="*/ 2147483647 h 644"/>
                  <a:gd name="T92" fmla="*/ 2147483647 w 526"/>
                  <a:gd name="T93" fmla="*/ 2147483647 h 644"/>
                  <a:gd name="T94" fmla="*/ 2147483647 w 526"/>
                  <a:gd name="T95" fmla="*/ 2147483647 h 644"/>
                  <a:gd name="T96" fmla="*/ 2147483647 w 526"/>
                  <a:gd name="T97" fmla="*/ 2147483647 h 644"/>
                  <a:gd name="T98" fmla="*/ 2147483647 w 526"/>
                  <a:gd name="T99" fmla="*/ 2147483647 h 644"/>
                  <a:gd name="T100" fmla="*/ 2147483647 w 526"/>
                  <a:gd name="T101" fmla="*/ 2147483647 h 644"/>
                  <a:gd name="T102" fmla="*/ 2147483647 w 526"/>
                  <a:gd name="T103" fmla="*/ 2147483647 h 644"/>
                  <a:gd name="T104" fmla="*/ 2147483647 w 526"/>
                  <a:gd name="T105" fmla="*/ 2147483647 h 644"/>
                  <a:gd name="T106" fmla="*/ 2147483647 w 526"/>
                  <a:gd name="T107" fmla="*/ 2147483647 h 644"/>
                  <a:gd name="T108" fmla="*/ 2147483647 w 526"/>
                  <a:gd name="T109" fmla="*/ 2147483647 h 644"/>
                  <a:gd name="T110" fmla="*/ 2147483647 w 526"/>
                  <a:gd name="T111" fmla="*/ 2147483647 h 644"/>
                  <a:gd name="T112" fmla="*/ 2147483647 w 526"/>
                  <a:gd name="T113" fmla="*/ 2147483647 h 644"/>
                  <a:gd name="T114" fmla="*/ 2147483647 w 526"/>
                  <a:gd name="T115" fmla="*/ 2147483647 h 644"/>
                  <a:gd name="T116" fmla="*/ 2147483647 w 526"/>
                  <a:gd name="T117" fmla="*/ 2147483647 h 64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26"/>
                  <a:gd name="T178" fmla="*/ 0 h 644"/>
                  <a:gd name="T179" fmla="*/ 526 w 526"/>
                  <a:gd name="T180" fmla="*/ 644 h 64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26" h="644">
                    <a:moveTo>
                      <a:pt x="526" y="246"/>
                    </a:moveTo>
                    <a:lnTo>
                      <a:pt x="526" y="246"/>
                    </a:lnTo>
                    <a:lnTo>
                      <a:pt x="504" y="218"/>
                    </a:lnTo>
                    <a:lnTo>
                      <a:pt x="494" y="204"/>
                    </a:lnTo>
                    <a:lnTo>
                      <a:pt x="484" y="190"/>
                    </a:lnTo>
                    <a:lnTo>
                      <a:pt x="482" y="184"/>
                    </a:lnTo>
                    <a:lnTo>
                      <a:pt x="482" y="174"/>
                    </a:lnTo>
                    <a:lnTo>
                      <a:pt x="482" y="156"/>
                    </a:lnTo>
                    <a:lnTo>
                      <a:pt x="482" y="142"/>
                    </a:lnTo>
                    <a:lnTo>
                      <a:pt x="480" y="134"/>
                    </a:lnTo>
                    <a:lnTo>
                      <a:pt x="476" y="126"/>
                    </a:lnTo>
                    <a:lnTo>
                      <a:pt x="452" y="90"/>
                    </a:lnTo>
                    <a:lnTo>
                      <a:pt x="444" y="76"/>
                    </a:lnTo>
                    <a:lnTo>
                      <a:pt x="442" y="70"/>
                    </a:lnTo>
                    <a:lnTo>
                      <a:pt x="438" y="64"/>
                    </a:lnTo>
                    <a:lnTo>
                      <a:pt x="432" y="60"/>
                    </a:lnTo>
                    <a:lnTo>
                      <a:pt x="428" y="54"/>
                    </a:lnTo>
                    <a:lnTo>
                      <a:pt x="422" y="40"/>
                    </a:lnTo>
                    <a:lnTo>
                      <a:pt x="414" y="24"/>
                    </a:lnTo>
                    <a:lnTo>
                      <a:pt x="410" y="18"/>
                    </a:lnTo>
                    <a:lnTo>
                      <a:pt x="402" y="12"/>
                    </a:lnTo>
                    <a:lnTo>
                      <a:pt x="394" y="6"/>
                    </a:lnTo>
                    <a:lnTo>
                      <a:pt x="386" y="4"/>
                    </a:lnTo>
                    <a:lnTo>
                      <a:pt x="368" y="0"/>
                    </a:lnTo>
                    <a:lnTo>
                      <a:pt x="348" y="0"/>
                    </a:lnTo>
                    <a:lnTo>
                      <a:pt x="330" y="2"/>
                    </a:lnTo>
                    <a:lnTo>
                      <a:pt x="302" y="2"/>
                    </a:lnTo>
                    <a:lnTo>
                      <a:pt x="288" y="6"/>
                    </a:lnTo>
                    <a:lnTo>
                      <a:pt x="270" y="12"/>
                    </a:lnTo>
                    <a:lnTo>
                      <a:pt x="252" y="18"/>
                    </a:lnTo>
                    <a:lnTo>
                      <a:pt x="240" y="22"/>
                    </a:lnTo>
                    <a:lnTo>
                      <a:pt x="204" y="48"/>
                    </a:lnTo>
                    <a:lnTo>
                      <a:pt x="186" y="62"/>
                    </a:lnTo>
                    <a:lnTo>
                      <a:pt x="176" y="72"/>
                    </a:lnTo>
                    <a:lnTo>
                      <a:pt x="164" y="104"/>
                    </a:lnTo>
                    <a:lnTo>
                      <a:pt x="162" y="112"/>
                    </a:lnTo>
                    <a:lnTo>
                      <a:pt x="160" y="120"/>
                    </a:lnTo>
                    <a:lnTo>
                      <a:pt x="162" y="136"/>
                    </a:lnTo>
                    <a:lnTo>
                      <a:pt x="160" y="144"/>
                    </a:lnTo>
                    <a:lnTo>
                      <a:pt x="158" y="154"/>
                    </a:lnTo>
                    <a:lnTo>
                      <a:pt x="152" y="170"/>
                    </a:lnTo>
                    <a:lnTo>
                      <a:pt x="152" y="186"/>
                    </a:lnTo>
                    <a:lnTo>
                      <a:pt x="150" y="196"/>
                    </a:lnTo>
                    <a:lnTo>
                      <a:pt x="146" y="202"/>
                    </a:lnTo>
                    <a:lnTo>
                      <a:pt x="142" y="206"/>
                    </a:lnTo>
                    <a:lnTo>
                      <a:pt x="136" y="206"/>
                    </a:lnTo>
                    <a:lnTo>
                      <a:pt x="126" y="208"/>
                    </a:lnTo>
                    <a:lnTo>
                      <a:pt x="104" y="206"/>
                    </a:lnTo>
                    <a:lnTo>
                      <a:pt x="96" y="208"/>
                    </a:lnTo>
                    <a:lnTo>
                      <a:pt x="90" y="210"/>
                    </a:lnTo>
                    <a:lnTo>
                      <a:pt x="74" y="218"/>
                    </a:lnTo>
                    <a:lnTo>
                      <a:pt x="48" y="238"/>
                    </a:lnTo>
                    <a:lnTo>
                      <a:pt x="42" y="244"/>
                    </a:lnTo>
                    <a:lnTo>
                      <a:pt x="38" y="248"/>
                    </a:lnTo>
                    <a:lnTo>
                      <a:pt x="30" y="262"/>
                    </a:lnTo>
                    <a:lnTo>
                      <a:pt x="26" y="276"/>
                    </a:lnTo>
                    <a:lnTo>
                      <a:pt x="22" y="292"/>
                    </a:lnTo>
                    <a:lnTo>
                      <a:pt x="18" y="332"/>
                    </a:lnTo>
                    <a:lnTo>
                      <a:pt x="16" y="372"/>
                    </a:lnTo>
                    <a:lnTo>
                      <a:pt x="18" y="388"/>
                    </a:lnTo>
                    <a:lnTo>
                      <a:pt x="20" y="404"/>
                    </a:lnTo>
                    <a:lnTo>
                      <a:pt x="24" y="420"/>
                    </a:lnTo>
                    <a:lnTo>
                      <a:pt x="30" y="436"/>
                    </a:lnTo>
                    <a:lnTo>
                      <a:pt x="52" y="510"/>
                    </a:lnTo>
                    <a:lnTo>
                      <a:pt x="56" y="526"/>
                    </a:lnTo>
                    <a:lnTo>
                      <a:pt x="60" y="542"/>
                    </a:lnTo>
                    <a:lnTo>
                      <a:pt x="62" y="560"/>
                    </a:lnTo>
                    <a:lnTo>
                      <a:pt x="60" y="576"/>
                    </a:lnTo>
                    <a:lnTo>
                      <a:pt x="58" y="584"/>
                    </a:lnTo>
                    <a:lnTo>
                      <a:pt x="52" y="594"/>
                    </a:lnTo>
                    <a:lnTo>
                      <a:pt x="46" y="604"/>
                    </a:lnTo>
                    <a:lnTo>
                      <a:pt x="38" y="612"/>
                    </a:lnTo>
                    <a:lnTo>
                      <a:pt x="30" y="620"/>
                    </a:lnTo>
                    <a:lnTo>
                      <a:pt x="20" y="626"/>
                    </a:lnTo>
                    <a:lnTo>
                      <a:pt x="10" y="630"/>
                    </a:lnTo>
                    <a:lnTo>
                      <a:pt x="0" y="632"/>
                    </a:lnTo>
                    <a:lnTo>
                      <a:pt x="4" y="632"/>
                    </a:lnTo>
                    <a:lnTo>
                      <a:pt x="8" y="634"/>
                    </a:lnTo>
                    <a:lnTo>
                      <a:pt x="16" y="638"/>
                    </a:lnTo>
                    <a:lnTo>
                      <a:pt x="24" y="642"/>
                    </a:lnTo>
                    <a:lnTo>
                      <a:pt x="32" y="642"/>
                    </a:lnTo>
                    <a:lnTo>
                      <a:pt x="42" y="644"/>
                    </a:lnTo>
                    <a:lnTo>
                      <a:pt x="52" y="642"/>
                    </a:lnTo>
                    <a:lnTo>
                      <a:pt x="60" y="638"/>
                    </a:lnTo>
                    <a:lnTo>
                      <a:pt x="68" y="632"/>
                    </a:lnTo>
                    <a:lnTo>
                      <a:pt x="80" y="620"/>
                    </a:lnTo>
                    <a:lnTo>
                      <a:pt x="92" y="606"/>
                    </a:lnTo>
                    <a:lnTo>
                      <a:pt x="114" y="576"/>
                    </a:lnTo>
                    <a:lnTo>
                      <a:pt x="122" y="562"/>
                    </a:lnTo>
                    <a:lnTo>
                      <a:pt x="126" y="544"/>
                    </a:lnTo>
                    <a:lnTo>
                      <a:pt x="130" y="528"/>
                    </a:lnTo>
                    <a:lnTo>
                      <a:pt x="132" y="508"/>
                    </a:lnTo>
                    <a:lnTo>
                      <a:pt x="130" y="472"/>
                    </a:lnTo>
                    <a:lnTo>
                      <a:pt x="128" y="436"/>
                    </a:lnTo>
                    <a:lnTo>
                      <a:pt x="126" y="404"/>
                    </a:lnTo>
                    <a:lnTo>
                      <a:pt x="120" y="372"/>
                    </a:lnTo>
                    <a:lnTo>
                      <a:pt x="118" y="354"/>
                    </a:lnTo>
                    <a:lnTo>
                      <a:pt x="112" y="336"/>
                    </a:lnTo>
                    <a:lnTo>
                      <a:pt x="106" y="322"/>
                    </a:lnTo>
                    <a:lnTo>
                      <a:pt x="102" y="314"/>
                    </a:lnTo>
                    <a:lnTo>
                      <a:pt x="100" y="306"/>
                    </a:lnTo>
                    <a:lnTo>
                      <a:pt x="100" y="298"/>
                    </a:lnTo>
                    <a:lnTo>
                      <a:pt x="98" y="292"/>
                    </a:lnTo>
                    <a:lnTo>
                      <a:pt x="98" y="286"/>
                    </a:lnTo>
                    <a:lnTo>
                      <a:pt x="102" y="278"/>
                    </a:lnTo>
                    <a:lnTo>
                      <a:pt x="114" y="266"/>
                    </a:lnTo>
                    <a:lnTo>
                      <a:pt x="120" y="260"/>
                    </a:lnTo>
                    <a:lnTo>
                      <a:pt x="128" y="256"/>
                    </a:lnTo>
                    <a:lnTo>
                      <a:pt x="136" y="254"/>
                    </a:lnTo>
                    <a:lnTo>
                      <a:pt x="146" y="254"/>
                    </a:lnTo>
                    <a:lnTo>
                      <a:pt x="148" y="254"/>
                    </a:lnTo>
                    <a:lnTo>
                      <a:pt x="150" y="256"/>
                    </a:lnTo>
                    <a:lnTo>
                      <a:pt x="152" y="262"/>
                    </a:lnTo>
                    <a:lnTo>
                      <a:pt x="154" y="270"/>
                    </a:lnTo>
                    <a:lnTo>
                      <a:pt x="154" y="280"/>
                    </a:lnTo>
                    <a:lnTo>
                      <a:pt x="154" y="288"/>
                    </a:lnTo>
                    <a:lnTo>
                      <a:pt x="156" y="296"/>
                    </a:lnTo>
                    <a:lnTo>
                      <a:pt x="160" y="322"/>
                    </a:lnTo>
                    <a:lnTo>
                      <a:pt x="168" y="344"/>
                    </a:lnTo>
                    <a:lnTo>
                      <a:pt x="174" y="356"/>
                    </a:lnTo>
                    <a:lnTo>
                      <a:pt x="184" y="364"/>
                    </a:lnTo>
                    <a:lnTo>
                      <a:pt x="202" y="380"/>
                    </a:lnTo>
                    <a:lnTo>
                      <a:pt x="206" y="382"/>
                    </a:lnTo>
                    <a:lnTo>
                      <a:pt x="212" y="384"/>
                    </a:lnTo>
                    <a:lnTo>
                      <a:pt x="224" y="386"/>
                    </a:lnTo>
                    <a:lnTo>
                      <a:pt x="236" y="386"/>
                    </a:lnTo>
                    <a:lnTo>
                      <a:pt x="240" y="386"/>
                    </a:lnTo>
                    <a:lnTo>
                      <a:pt x="242" y="388"/>
                    </a:lnTo>
                    <a:lnTo>
                      <a:pt x="244" y="394"/>
                    </a:lnTo>
                    <a:lnTo>
                      <a:pt x="246" y="400"/>
                    </a:lnTo>
                    <a:lnTo>
                      <a:pt x="244" y="412"/>
                    </a:lnTo>
                    <a:lnTo>
                      <a:pt x="244" y="424"/>
                    </a:lnTo>
                    <a:lnTo>
                      <a:pt x="244" y="430"/>
                    </a:lnTo>
                    <a:lnTo>
                      <a:pt x="246" y="436"/>
                    </a:lnTo>
                    <a:lnTo>
                      <a:pt x="248" y="444"/>
                    </a:lnTo>
                    <a:lnTo>
                      <a:pt x="252" y="446"/>
                    </a:lnTo>
                    <a:lnTo>
                      <a:pt x="256" y="448"/>
                    </a:lnTo>
                    <a:lnTo>
                      <a:pt x="290" y="452"/>
                    </a:lnTo>
                    <a:lnTo>
                      <a:pt x="302" y="454"/>
                    </a:lnTo>
                    <a:lnTo>
                      <a:pt x="306" y="458"/>
                    </a:lnTo>
                    <a:lnTo>
                      <a:pt x="308" y="460"/>
                    </a:lnTo>
                    <a:lnTo>
                      <a:pt x="308" y="464"/>
                    </a:lnTo>
                    <a:lnTo>
                      <a:pt x="306" y="476"/>
                    </a:lnTo>
                    <a:lnTo>
                      <a:pt x="294" y="528"/>
                    </a:lnTo>
                    <a:lnTo>
                      <a:pt x="282" y="580"/>
                    </a:lnTo>
                    <a:lnTo>
                      <a:pt x="344" y="564"/>
                    </a:lnTo>
                    <a:lnTo>
                      <a:pt x="352" y="562"/>
                    </a:lnTo>
                    <a:lnTo>
                      <a:pt x="354" y="562"/>
                    </a:lnTo>
                    <a:lnTo>
                      <a:pt x="356" y="558"/>
                    </a:lnTo>
                    <a:lnTo>
                      <a:pt x="372" y="522"/>
                    </a:lnTo>
                    <a:lnTo>
                      <a:pt x="384" y="492"/>
                    </a:lnTo>
                    <a:lnTo>
                      <a:pt x="398" y="460"/>
                    </a:lnTo>
                    <a:lnTo>
                      <a:pt x="406" y="446"/>
                    </a:lnTo>
                    <a:lnTo>
                      <a:pt x="416" y="432"/>
                    </a:lnTo>
                    <a:lnTo>
                      <a:pt x="426" y="420"/>
                    </a:lnTo>
                    <a:lnTo>
                      <a:pt x="438" y="408"/>
                    </a:lnTo>
                    <a:lnTo>
                      <a:pt x="444" y="404"/>
                    </a:lnTo>
                    <a:lnTo>
                      <a:pt x="450" y="402"/>
                    </a:lnTo>
                    <a:lnTo>
                      <a:pt x="464" y="398"/>
                    </a:lnTo>
                    <a:lnTo>
                      <a:pt x="480" y="396"/>
                    </a:lnTo>
                    <a:lnTo>
                      <a:pt x="494" y="396"/>
                    </a:lnTo>
                    <a:lnTo>
                      <a:pt x="502" y="394"/>
                    </a:lnTo>
                    <a:lnTo>
                      <a:pt x="508" y="390"/>
                    </a:lnTo>
                    <a:lnTo>
                      <a:pt x="512" y="384"/>
                    </a:lnTo>
                    <a:lnTo>
                      <a:pt x="514" y="376"/>
                    </a:lnTo>
                    <a:lnTo>
                      <a:pt x="516" y="360"/>
                    </a:lnTo>
                    <a:lnTo>
                      <a:pt x="514" y="344"/>
                    </a:lnTo>
                    <a:lnTo>
                      <a:pt x="514" y="334"/>
                    </a:lnTo>
                    <a:lnTo>
                      <a:pt x="514" y="324"/>
                    </a:lnTo>
                    <a:lnTo>
                      <a:pt x="514" y="310"/>
                    </a:lnTo>
                    <a:lnTo>
                      <a:pt x="516" y="302"/>
                    </a:lnTo>
                    <a:lnTo>
                      <a:pt x="518" y="294"/>
                    </a:lnTo>
                    <a:lnTo>
                      <a:pt x="518" y="290"/>
                    </a:lnTo>
                    <a:lnTo>
                      <a:pt x="514" y="282"/>
                    </a:lnTo>
                    <a:lnTo>
                      <a:pt x="512" y="274"/>
                    </a:lnTo>
                    <a:lnTo>
                      <a:pt x="512" y="272"/>
                    </a:lnTo>
                    <a:lnTo>
                      <a:pt x="512" y="270"/>
                    </a:lnTo>
                    <a:lnTo>
                      <a:pt x="522" y="258"/>
                    </a:lnTo>
                    <a:lnTo>
                      <a:pt x="526" y="252"/>
                    </a:lnTo>
                    <a:lnTo>
                      <a:pt x="526" y="246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8" name="Freeform 87"/>
              <p:cNvSpPr>
                <a:spLocks/>
              </p:cNvSpPr>
              <p:nvPr/>
            </p:nvSpPr>
            <p:spPr bwMode="auto">
              <a:xfrm>
                <a:off x="9014802" y="2309304"/>
                <a:ext cx="573428" cy="962652"/>
              </a:xfrm>
              <a:custGeom>
                <a:avLst/>
                <a:gdLst>
                  <a:gd name="T0" fmla="*/ 2147483647 w 360"/>
                  <a:gd name="T1" fmla="*/ 0 h 606"/>
                  <a:gd name="T2" fmla="*/ 2147483647 w 360"/>
                  <a:gd name="T3" fmla="*/ 2147483647 h 606"/>
                  <a:gd name="T4" fmla="*/ 2147483647 w 360"/>
                  <a:gd name="T5" fmla="*/ 2147483647 h 606"/>
                  <a:gd name="T6" fmla="*/ 2147483647 w 360"/>
                  <a:gd name="T7" fmla="*/ 2147483647 h 606"/>
                  <a:gd name="T8" fmla="*/ 2147483647 w 360"/>
                  <a:gd name="T9" fmla="*/ 2147483647 h 606"/>
                  <a:gd name="T10" fmla="*/ 2147483647 w 360"/>
                  <a:gd name="T11" fmla="*/ 2147483647 h 606"/>
                  <a:gd name="T12" fmla="*/ 2147483647 w 360"/>
                  <a:gd name="T13" fmla="*/ 2147483647 h 606"/>
                  <a:gd name="T14" fmla="*/ 2147483647 w 360"/>
                  <a:gd name="T15" fmla="*/ 2147483647 h 606"/>
                  <a:gd name="T16" fmla="*/ 2147483647 w 360"/>
                  <a:gd name="T17" fmla="*/ 2147483647 h 606"/>
                  <a:gd name="T18" fmla="*/ 2147483647 w 360"/>
                  <a:gd name="T19" fmla="*/ 2147483647 h 606"/>
                  <a:gd name="T20" fmla="*/ 2147483647 w 360"/>
                  <a:gd name="T21" fmla="*/ 2147483647 h 606"/>
                  <a:gd name="T22" fmla="*/ 2147483647 w 360"/>
                  <a:gd name="T23" fmla="*/ 2147483647 h 606"/>
                  <a:gd name="T24" fmla="*/ 2147483647 w 360"/>
                  <a:gd name="T25" fmla="*/ 2147483647 h 606"/>
                  <a:gd name="T26" fmla="*/ 2147483647 w 360"/>
                  <a:gd name="T27" fmla="*/ 2147483647 h 606"/>
                  <a:gd name="T28" fmla="*/ 2147483647 w 360"/>
                  <a:gd name="T29" fmla="*/ 2147483647 h 606"/>
                  <a:gd name="T30" fmla="*/ 2147483647 w 360"/>
                  <a:gd name="T31" fmla="*/ 2147483647 h 606"/>
                  <a:gd name="T32" fmla="*/ 2147483647 w 360"/>
                  <a:gd name="T33" fmla="*/ 2147483647 h 606"/>
                  <a:gd name="T34" fmla="*/ 2147483647 w 360"/>
                  <a:gd name="T35" fmla="*/ 2147483647 h 606"/>
                  <a:gd name="T36" fmla="*/ 2147483647 w 360"/>
                  <a:gd name="T37" fmla="*/ 2147483647 h 606"/>
                  <a:gd name="T38" fmla="*/ 2147483647 w 360"/>
                  <a:gd name="T39" fmla="*/ 2147483647 h 606"/>
                  <a:gd name="T40" fmla="*/ 2147483647 w 360"/>
                  <a:gd name="T41" fmla="*/ 2147483647 h 606"/>
                  <a:gd name="T42" fmla="*/ 2147483647 w 360"/>
                  <a:gd name="T43" fmla="*/ 2147483647 h 606"/>
                  <a:gd name="T44" fmla="*/ 2147483647 w 360"/>
                  <a:gd name="T45" fmla="*/ 2147483647 h 606"/>
                  <a:gd name="T46" fmla="*/ 2147483647 w 360"/>
                  <a:gd name="T47" fmla="*/ 2147483647 h 606"/>
                  <a:gd name="T48" fmla="*/ 2147483647 w 360"/>
                  <a:gd name="T49" fmla="*/ 2147483647 h 606"/>
                  <a:gd name="T50" fmla="*/ 2147483647 w 360"/>
                  <a:gd name="T51" fmla="*/ 2147483647 h 606"/>
                  <a:gd name="T52" fmla="*/ 2147483647 w 360"/>
                  <a:gd name="T53" fmla="*/ 2147483647 h 606"/>
                  <a:gd name="T54" fmla="*/ 0 w 360"/>
                  <a:gd name="T55" fmla="*/ 2147483647 h 606"/>
                  <a:gd name="T56" fmla="*/ 2147483647 w 360"/>
                  <a:gd name="T57" fmla="*/ 2147483647 h 606"/>
                  <a:gd name="T58" fmla="*/ 2147483647 w 360"/>
                  <a:gd name="T59" fmla="*/ 2147483647 h 606"/>
                  <a:gd name="T60" fmla="*/ 2147483647 w 360"/>
                  <a:gd name="T61" fmla="*/ 2147483647 h 606"/>
                  <a:gd name="T62" fmla="*/ 2147483647 w 360"/>
                  <a:gd name="T63" fmla="*/ 2147483647 h 606"/>
                  <a:gd name="T64" fmla="*/ 2147483647 w 360"/>
                  <a:gd name="T65" fmla="*/ 2147483647 h 606"/>
                  <a:gd name="T66" fmla="*/ 2147483647 w 360"/>
                  <a:gd name="T67" fmla="*/ 2147483647 h 606"/>
                  <a:gd name="T68" fmla="*/ 2147483647 w 360"/>
                  <a:gd name="T69" fmla="*/ 2147483647 h 606"/>
                  <a:gd name="T70" fmla="*/ 2147483647 w 360"/>
                  <a:gd name="T71" fmla="*/ 2147483647 h 606"/>
                  <a:gd name="T72" fmla="*/ 2147483647 w 360"/>
                  <a:gd name="T73" fmla="*/ 2147483647 h 606"/>
                  <a:gd name="T74" fmla="*/ 2147483647 w 360"/>
                  <a:gd name="T75" fmla="*/ 2147483647 h 606"/>
                  <a:gd name="T76" fmla="*/ 2147483647 w 360"/>
                  <a:gd name="T77" fmla="*/ 2147483647 h 606"/>
                  <a:gd name="T78" fmla="*/ 2147483647 w 360"/>
                  <a:gd name="T79" fmla="*/ 2147483647 h 606"/>
                  <a:gd name="T80" fmla="*/ 2147483647 w 360"/>
                  <a:gd name="T81" fmla="*/ 2147483647 h 606"/>
                  <a:gd name="T82" fmla="*/ 2147483647 w 360"/>
                  <a:gd name="T83" fmla="*/ 2147483647 h 606"/>
                  <a:gd name="T84" fmla="*/ 2147483647 w 360"/>
                  <a:gd name="T85" fmla="*/ 2147483647 h 60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60"/>
                  <a:gd name="T130" fmla="*/ 0 h 606"/>
                  <a:gd name="T131" fmla="*/ 360 w 360"/>
                  <a:gd name="T132" fmla="*/ 606 h 60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60" h="606">
                    <a:moveTo>
                      <a:pt x="334" y="0"/>
                    </a:moveTo>
                    <a:lnTo>
                      <a:pt x="334" y="0"/>
                    </a:lnTo>
                    <a:lnTo>
                      <a:pt x="220" y="118"/>
                    </a:lnTo>
                    <a:lnTo>
                      <a:pt x="214" y="124"/>
                    </a:lnTo>
                    <a:lnTo>
                      <a:pt x="210" y="128"/>
                    </a:lnTo>
                    <a:lnTo>
                      <a:pt x="208" y="128"/>
                    </a:lnTo>
                    <a:lnTo>
                      <a:pt x="200" y="126"/>
                    </a:lnTo>
                    <a:lnTo>
                      <a:pt x="196" y="124"/>
                    </a:lnTo>
                    <a:lnTo>
                      <a:pt x="192" y="124"/>
                    </a:lnTo>
                    <a:lnTo>
                      <a:pt x="172" y="140"/>
                    </a:lnTo>
                    <a:lnTo>
                      <a:pt x="166" y="146"/>
                    </a:lnTo>
                    <a:lnTo>
                      <a:pt x="164" y="152"/>
                    </a:lnTo>
                    <a:lnTo>
                      <a:pt x="160" y="168"/>
                    </a:lnTo>
                    <a:lnTo>
                      <a:pt x="152" y="184"/>
                    </a:lnTo>
                    <a:lnTo>
                      <a:pt x="144" y="202"/>
                    </a:lnTo>
                    <a:lnTo>
                      <a:pt x="132" y="230"/>
                    </a:lnTo>
                    <a:lnTo>
                      <a:pt x="118" y="256"/>
                    </a:lnTo>
                    <a:lnTo>
                      <a:pt x="102" y="282"/>
                    </a:lnTo>
                    <a:lnTo>
                      <a:pt x="100" y="290"/>
                    </a:lnTo>
                    <a:lnTo>
                      <a:pt x="98" y="300"/>
                    </a:lnTo>
                    <a:lnTo>
                      <a:pt x="96" y="308"/>
                    </a:lnTo>
                    <a:lnTo>
                      <a:pt x="92" y="314"/>
                    </a:lnTo>
                    <a:lnTo>
                      <a:pt x="68" y="342"/>
                    </a:lnTo>
                    <a:lnTo>
                      <a:pt x="56" y="358"/>
                    </a:lnTo>
                    <a:lnTo>
                      <a:pt x="54" y="366"/>
                    </a:lnTo>
                    <a:lnTo>
                      <a:pt x="52" y="374"/>
                    </a:lnTo>
                    <a:lnTo>
                      <a:pt x="54" y="382"/>
                    </a:lnTo>
                    <a:lnTo>
                      <a:pt x="56" y="390"/>
                    </a:lnTo>
                    <a:lnTo>
                      <a:pt x="62" y="406"/>
                    </a:lnTo>
                    <a:lnTo>
                      <a:pt x="64" y="412"/>
                    </a:lnTo>
                    <a:lnTo>
                      <a:pt x="66" y="420"/>
                    </a:lnTo>
                    <a:lnTo>
                      <a:pt x="66" y="428"/>
                    </a:lnTo>
                    <a:lnTo>
                      <a:pt x="62" y="434"/>
                    </a:lnTo>
                    <a:lnTo>
                      <a:pt x="48" y="452"/>
                    </a:lnTo>
                    <a:lnTo>
                      <a:pt x="42" y="460"/>
                    </a:lnTo>
                    <a:lnTo>
                      <a:pt x="40" y="470"/>
                    </a:lnTo>
                    <a:lnTo>
                      <a:pt x="40" y="524"/>
                    </a:lnTo>
                    <a:lnTo>
                      <a:pt x="38" y="534"/>
                    </a:lnTo>
                    <a:lnTo>
                      <a:pt x="32" y="544"/>
                    </a:lnTo>
                    <a:lnTo>
                      <a:pt x="20" y="564"/>
                    </a:lnTo>
                    <a:lnTo>
                      <a:pt x="0" y="606"/>
                    </a:lnTo>
                    <a:lnTo>
                      <a:pt x="80" y="462"/>
                    </a:lnTo>
                    <a:lnTo>
                      <a:pt x="110" y="404"/>
                    </a:lnTo>
                    <a:lnTo>
                      <a:pt x="124" y="376"/>
                    </a:lnTo>
                    <a:lnTo>
                      <a:pt x="140" y="348"/>
                    </a:lnTo>
                    <a:lnTo>
                      <a:pt x="184" y="278"/>
                    </a:lnTo>
                    <a:lnTo>
                      <a:pt x="190" y="262"/>
                    </a:lnTo>
                    <a:lnTo>
                      <a:pt x="196" y="242"/>
                    </a:lnTo>
                    <a:lnTo>
                      <a:pt x="204" y="206"/>
                    </a:lnTo>
                    <a:lnTo>
                      <a:pt x="206" y="200"/>
                    </a:lnTo>
                    <a:lnTo>
                      <a:pt x="212" y="192"/>
                    </a:lnTo>
                    <a:lnTo>
                      <a:pt x="222" y="180"/>
                    </a:lnTo>
                    <a:lnTo>
                      <a:pt x="226" y="176"/>
                    </a:lnTo>
                    <a:lnTo>
                      <a:pt x="232" y="172"/>
                    </a:lnTo>
                    <a:lnTo>
                      <a:pt x="238" y="170"/>
                    </a:lnTo>
                    <a:lnTo>
                      <a:pt x="244" y="164"/>
                    </a:lnTo>
                    <a:lnTo>
                      <a:pt x="262" y="138"/>
                    </a:lnTo>
                    <a:lnTo>
                      <a:pt x="284" y="114"/>
                    </a:lnTo>
                    <a:lnTo>
                      <a:pt x="350" y="46"/>
                    </a:lnTo>
                    <a:lnTo>
                      <a:pt x="358" y="40"/>
                    </a:lnTo>
                    <a:lnTo>
                      <a:pt x="360" y="36"/>
                    </a:lnTo>
                    <a:lnTo>
                      <a:pt x="360" y="32"/>
                    </a:ln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9" name="Freeform 88"/>
              <p:cNvSpPr>
                <a:spLocks/>
              </p:cNvSpPr>
              <p:nvPr/>
            </p:nvSpPr>
            <p:spPr bwMode="auto">
              <a:xfrm>
                <a:off x="9014802" y="2309304"/>
                <a:ext cx="573428" cy="962652"/>
              </a:xfrm>
              <a:custGeom>
                <a:avLst/>
                <a:gdLst>
                  <a:gd name="T0" fmla="*/ 2147483647 w 360"/>
                  <a:gd name="T1" fmla="*/ 0 h 606"/>
                  <a:gd name="T2" fmla="*/ 2147483647 w 360"/>
                  <a:gd name="T3" fmla="*/ 2147483647 h 606"/>
                  <a:gd name="T4" fmla="*/ 2147483647 w 360"/>
                  <a:gd name="T5" fmla="*/ 2147483647 h 606"/>
                  <a:gd name="T6" fmla="*/ 2147483647 w 360"/>
                  <a:gd name="T7" fmla="*/ 2147483647 h 606"/>
                  <a:gd name="T8" fmla="*/ 2147483647 w 360"/>
                  <a:gd name="T9" fmla="*/ 2147483647 h 606"/>
                  <a:gd name="T10" fmla="*/ 2147483647 w 360"/>
                  <a:gd name="T11" fmla="*/ 2147483647 h 606"/>
                  <a:gd name="T12" fmla="*/ 2147483647 w 360"/>
                  <a:gd name="T13" fmla="*/ 2147483647 h 606"/>
                  <a:gd name="T14" fmla="*/ 2147483647 w 360"/>
                  <a:gd name="T15" fmla="*/ 2147483647 h 606"/>
                  <a:gd name="T16" fmla="*/ 2147483647 w 360"/>
                  <a:gd name="T17" fmla="*/ 2147483647 h 606"/>
                  <a:gd name="T18" fmla="*/ 2147483647 w 360"/>
                  <a:gd name="T19" fmla="*/ 2147483647 h 606"/>
                  <a:gd name="T20" fmla="*/ 2147483647 w 360"/>
                  <a:gd name="T21" fmla="*/ 2147483647 h 606"/>
                  <a:gd name="T22" fmla="*/ 2147483647 w 360"/>
                  <a:gd name="T23" fmla="*/ 2147483647 h 606"/>
                  <a:gd name="T24" fmla="*/ 2147483647 w 360"/>
                  <a:gd name="T25" fmla="*/ 2147483647 h 606"/>
                  <a:gd name="T26" fmla="*/ 2147483647 w 360"/>
                  <a:gd name="T27" fmla="*/ 2147483647 h 606"/>
                  <a:gd name="T28" fmla="*/ 2147483647 w 360"/>
                  <a:gd name="T29" fmla="*/ 2147483647 h 606"/>
                  <a:gd name="T30" fmla="*/ 2147483647 w 360"/>
                  <a:gd name="T31" fmla="*/ 2147483647 h 606"/>
                  <a:gd name="T32" fmla="*/ 2147483647 w 360"/>
                  <a:gd name="T33" fmla="*/ 2147483647 h 606"/>
                  <a:gd name="T34" fmla="*/ 2147483647 w 360"/>
                  <a:gd name="T35" fmla="*/ 2147483647 h 606"/>
                  <a:gd name="T36" fmla="*/ 2147483647 w 360"/>
                  <a:gd name="T37" fmla="*/ 2147483647 h 606"/>
                  <a:gd name="T38" fmla="*/ 2147483647 w 360"/>
                  <a:gd name="T39" fmla="*/ 2147483647 h 606"/>
                  <a:gd name="T40" fmla="*/ 2147483647 w 360"/>
                  <a:gd name="T41" fmla="*/ 2147483647 h 606"/>
                  <a:gd name="T42" fmla="*/ 2147483647 w 360"/>
                  <a:gd name="T43" fmla="*/ 2147483647 h 606"/>
                  <a:gd name="T44" fmla="*/ 2147483647 w 360"/>
                  <a:gd name="T45" fmla="*/ 2147483647 h 606"/>
                  <a:gd name="T46" fmla="*/ 2147483647 w 360"/>
                  <a:gd name="T47" fmla="*/ 2147483647 h 606"/>
                  <a:gd name="T48" fmla="*/ 2147483647 w 360"/>
                  <a:gd name="T49" fmla="*/ 2147483647 h 606"/>
                  <a:gd name="T50" fmla="*/ 2147483647 w 360"/>
                  <a:gd name="T51" fmla="*/ 2147483647 h 606"/>
                  <a:gd name="T52" fmla="*/ 2147483647 w 360"/>
                  <a:gd name="T53" fmla="*/ 2147483647 h 606"/>
                  <a:gd name="T54" fmla="*/ 0 w 360"/>
                  <a:gd name="T55" fmla="*/ 2147483647 h 606"/>
                  <a:gd name="T56" fmla="*/ 2147483647 w 360"/>
                  <a:gd name="T57" fmla="*/ 2147483647 h 606"/>
                  <a:gd name="T58" fmla="*/ 2147483647 w 360"/>
                  <a:gd name="T59" fmla="*/ 2147483647 h 606"/>
                  <a:gd name="T60" fmla="*/ 2147483647 w 360"/>
                  <a:gd name="T61" fmla="*/ 2147483647 h 606"/>
                  <a:gd name="T62" fmla="*/ 2147483647 w 360"/>
                  <a:gd name="T63" fmla="*/ 2147483647 h 606"/>
                  <a:gd name="T64" fmla="*/ 2147483647 w 360"/>
                  <a:gd name="T65" fmla="*/ 2147483647 h 606"/>
                  <a:gd name="T66" fmla="*/ 2147483647 w 360"/>
                  <a:gd name="T67" fmla="*/ 2147483647 h 606"/>
                  <a:gd name="T68" fmla="*/ 2147483647 w 360"/>
                  <a:gd name="T69" fmla="*/ 2147483647 h 606"/>
                  <a:gd name="T70" fmla="*/ 2147483647 w 360"/>
                  <a:gd name="T71" fmla="*/ 2147483647 h 606"/>
                  <a:gd name="T72" fmla="*/ 2147483647 w 360"/>
                  <a:gd name="T73" fmla="*/ 2147483647 h 606"/>
                  <a:gd name="T74" fmla="*/ 2147483647 w 360"/>
                  <a:gd name="T75" fmla="*/ 2147483647 h 606"/>
                  <a:gd name="T76" fmla="*/ 2147483647 w 360"/>
                  <a:gd name="T77" fmla="*/ 2147483647 h 606"/>
                  <a:gd name="T78" fmla="*/ 2147483647 w 360"/>
                  <a:gd name="T79" fmla="*/ 2147483647 h 606"/>
                  <a:gd name="T80" fmla="*/ 2147483647 w 360"/>
                  <a:gd name="T81" fmla="*/ 2147483647 h 606"/>
                  <a:gd name="T82" fmla="*/ 2147483647 w 360"/>
                  <a:gd name="T83" fmla="*/ 2147483647 h 606"/>
                  <a:gd name="T84" fmla="*/ 2147483647 w 360"/>
                  <a:gd name="T85" fmla="*/ 2147483647 h 60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60"/>
                  <a:gd name="T130" fmla="*/ 0 h 606"/>
                  <a:gd name="T131" fmla="*/ 360 w 360"/>
                  <a:gd name="T132" fmla="*/ 606 h 60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60" h="606">
                    <a:moveTo>
                      <a:pt x="334" y="0"/>
                    </a:moveTo>
                    <a:lnTo>
                      <a:pt x="334" y="0"/>
                    </a:lnTo>
                    <a:lnTo>
                      <a:pt x="220" y="118"/>
                    </a:lnTo>
                    <a:lnTo>
                      <a:pt x="214" y="124"/>
                    </a:lnTo>
                    <a:lnTo>
                      <a:pt x="210" y="128"/>
                    </a:lnTo>
                    <a:lnTo>
                      <a:pt x="208" y="128"/>
                    </a:lnTo>
                    <a:lnTo>
                      <a:pt x="200" y="126"/>
                    </a:lnTo>
                    <a:lnTo>
                      <a:pt x="196" y="124"/>
                    </a:lnTo>
                    <a:lnTo>
                      <a:pt x="192" y="124"/>
                    </a:lnTo>
                    <a:lnTo>
                      <a:pt x="172" y="140"/>
                    </a:lnTo>
                    <a:lnTo>
                      <a:pt x="166" y="146"/>
                    </a:lnTo>
                    <a:lnTo>
                      <a:pt x="164" y="152"/>
                    </a:lnTo>
                    <a:lnTo>
                      <a:pt x="160" y="168"/>
                    </a:lnTo>
                    <a:lnTo>
                      <a:pt x="152" y="184"/>
                    </a:lnTo>
                    <a:lnTo>
                      <a:pt x="144" y="202"/>
                    </a:lnTo>
                    <a:lnTo>
                      <a:pt x="132" y="230"/>
                    </a:lnTo>
                    <a:lnTo>
                      <a:pt x="118" y="256"/>
                    </a:lnTo>
                    <a:lnTo>
                      <a:pt x="102" y="282"/>
                    </a:lnTo>
                    <a:lnTo>
                      <a:pt x="100" y="290"/>
                    </a:lnTo>
                    <a:lnTo>
                      <a:pt x="98" y="300"/>
                    </a:lnTo>
                    <a:lnTo>
                      <a:pt x="96" y="308"/>
                    </a:lnTo>
                    <a:lnTo>
                      <a:pt x="92" y="314"/>
                    </a:lnTo>
                    <a:lnTo>
                      <a:pt x="68" y="342"/>
                    </a:lnTo>
                    <a:lnTo>
                      <a:pt x="56" y="358"/>
                    </a:lnTo>
                    <a:lnTo>
                      <a:pt x="54" y="366"/>
                    </a:lnTo>
                    <a:lnTo>
                      <a:pt x="52" y="374"/>
                    </a:lnTo>
                    <a:lnTo>
                      <a:pt x="54" y="382"/>
                    </a:lnTo>
                    <a:lnTo>
                      <a:pt x="56" y="390"/>
                    </a:lnTo>
                    <a:lnTo>
                      <a:pt x="62" y="406"/>
                    </a:lnTo>
                    <a:lnTo>
                      <a:pt x="64" y="412"/>
                    </a:lnTo>
                    <a:lnTo>
                      <a:pt x="66" y="420"/>
                    </a:lnTo>
                    <a:lnTo>
                      <a:pt x="66" y="428"/>
                    </a:lnTo>
                    <a:lnTo>
                      <a:pt x="62" y="434"/>
                    </a:lnTo>
                    <a:lnTo>
                      <a:pt x="48" y="452"/>
                    </a:lnTo>
                    <a:lnTo>
                      <a:pt x="42" y="460"/>
                    </a:lnTo>
                    <a:lnTo>
                      <a:pt x="40" y="470"/>
                    </a:lnTo>
                    <a:lnTo>
                      <a:pt x="40" y="524"/>
                    </a:lnTo>
                    <a:lnTo>
                      <a:pt x="38" y="534"/>
                    </a:lnTo>
                    <a:lnTo>
                      <a:pt x="32" y="544"/>
                    </a:lnTo>
                    <a:lnTo>
                      <a:pt x="20" y="564"/>
                    </a:lnTo>
                    <a:lnTo>
                      <a:pt x="0" y="606"/>
                    </a:lnTo>
                    <a:lnTo>
                      <a:pt x="80" y="462"/>
                    </a:lnTo>
                    <a:lnTo>
                      <a:pt x="110" y="404"/>
                    </a:lnTo>
                    <a:lnTo>
                      <a:pt x="124" y="376"/>
                    </a:lnTo>
                    <a:lnTo>
                      <a:pt x="140" y="348"/>
                    </a:lnTo>
                    <a:lnTo>
                      <a:pt x="184" y="278"/>
                    </a:lnTo>
                    <a:lnTo>
                      <a:pt x="190" y="262"/>
                    </a:lnTo>
                    <a:lnTo>
                      <a:pt x="196" y="242"/>
                    </a:lnTo>
                    <a:lnTo>
                      <a:pt x="204" y="206"/>
                    </a:lnTo>
                    <a:lnTo>
                      <a:pt x="206" y="200"/>
                    </a:lnTo>
                    <a:lnTo>
                      <a:pt x="212" y="192"/>
                    </a:lnTo>
                    <a:lnTo>
                      <a:pt x="222" y="180"/>
                    </a:lnTo>
                    <a:lnTo>
                      <a:pt x="226" y="176"/>
                    </a:lnTo>
                    <a:lnTo>
                      <a:pt x="232" y="172"/>
                    </a:lnTo>
                    <a:lnTo>
                      <a:pt x="238" y="170"/>
                    </a:lnTo>
                    <a:lnTo>
                      <a:pt x="244" y="164"/>
                    </a:lnTo>
                    <a:lnTo>
                      <a:pt x="262" y="138"/>
                    </a:lnTo>
                    <a:lnTo>
                      <a:pt x="284" y="114"/>
                    </a:lnTo>
                    <a:lnTo>
                      <a:pt x="350" y="46"/>
                    </a:lnTo>
                    <a:lnTo>
                      <a:pt x="358" y="40"/>
                    </a:lnTo>
                    <a:lnTo>
                      <a:pt x="360" y="36"/>
                    </a:lnTo>
                    <a:lnTo>
                      <a:pt x="360" y="32"/>
                    </a:lnTo>
                    <a:lnTo>
                      <a:pt x="334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0" name="Freeform 89"/>
              <p:cNvSpPr>
                <a:spLocks/>
              </p:cNvSpPr>
              <p:nvPr/>
            </p:nvSpPr>
            <p:spPr bwMode="auto">
              <a:xfrm>
                <a:off x="8992957" y="2473392"/>
                <a:ext cx="338594" cy="913424"/>
              </a:xfrm>
              <a:custGeom>
                <a:avLst/>
                <a:gdLst>
                  <a:gd name="T0" fmla="*/ 2147483647 w 212"/>
                  <a:gd name="T1" fmla="*/ 2147483647 h 574"/>
                  <a:gd name="T2" fmla="*/ 2147483647 w 212"/>
                  <a:gd name="T3" fmla="*/ 2147483647 h 574"/>
                  <a:gd name="T4" fmla="*/ 2147483647 w 212"/>
                  <a:gd name="T5" fmla="*/ 2147483647 h 574"/>
                  <a:gd name="T6" fmla="*/ 2147483647 w 212"/>
                  <a:gd name="T7" fmla="*/ 2147483647 h 574"/>
                  <a:gd name="T8" fmla="*/ 2147483647 w 212"/>
                  <a:gd name="T9" fmla="*/ 2147483647 h 574"/>
                  <a:gd name="T10" fmla="*/ 2147483647 w 212"/>
                  <a:gd name="T11" fmla="*/ 2147483647 h 574"/>
                  <a:gd name="T12" fmla="*/ 2147483647 w 212"/>
                  <a:gd name="T13" fmla="*/ 2147483647 h 574"/>
                  <a:gd name="T14" fmla="*/ 2147483647 w 212"/>
                  <a:gd name="T15" fmla="*/ 2147483647 h 574"/>
                  <a:gd name="T16" fmla="*/ 2147483647 w 212"/>
                  <a:gd name="T17" fmla="*/ 2147483647 h 574"/>
                  <a:gd name="T18" fmla="*/ 2147483647 w 212"/>
                  <a:gd name="T19" fmla="*/ 2147483647 h 574"/>
                  <a:gd name="T20" fmla="*/ 2147483647 w 212"/>
                  <a:gd name="T21" fmla="*/ 2147483647 h 574"/>
                  <a:gd name="T22" fmla="*/ 2147483647 w 212"/>
                  <a:gd name="T23" fmla="*/ 2147483647 h 574"/>
                  <a:gd name="T24" fmla="*/ 2147483647 w 212"/>
                  <a:gd name="T25" fmla="*/ 2147483647 h 574"/>
                  <a:gd name="T26" fmla="*/ 2147483647 w 212"/>
                  <a:gd name="T27" fmla="*/ 2147483647 h 574"/>
                  <a:gd name="T28" fmla="*/ 2147483647 w 212"/>
                  <a:gd name="T29" fmla="*/ 2147483647 h 574"/>
                  <a:gd name="T30" fmla="*/ 2147483647 w 212"/>
                  <a:gd name="T31" fmla="*/ 2147483647 h 574"/>
                  <a:gd name="T32" fmla="*/ 2147483647 w 212"/>
                  <a:gd name="T33" fmla="*/ 2147483647 h 574"/>
                  <a:gd name="T34" fmla="*/ 2147483647 w 212"/>
                  <a:gd name="T35" fmla="*/ 2147483647 h 574"/>
                  <a:gd name="T36" fmla="*/ 2147483647 w 212"/>
                  <a:gd name="T37" fmla="*/ 2147483647 h 574"/>
                  <a:gd name="T38" fmla="*/ 2147483647 w 212"/>
                  <a:gd name="T39" fmla="*/ 2147483647 h 574"/>
                  <a:gd name="T40" fmla="*/ 2147483647 w 212"/>
                  <a:gd name="T41" fmla="*/ 2147483647 h 574"/>
                  <a:gd name="T42" fmla="*/ 2147483647 w 212"/>
                  <a:gd name="T43" fmla="*/ 2147483647 h 574"/>
                  <a:gd name="T44" fmla="*/ 2147483647 w 212"/>
                  <a:gd name="T45" fmla="*/ 2147483647 h 574"/>
                  <a:gd name="T46" fmla="*/ 2147483647 w 212"/>
                  <a:gd name="T47" fmla="*/ 2147483647 h 574"/>
                  <a:gd name="T48" fmla="*/ 0 w 212"/>
                  <a:gd name="T49" fmla="*/ 2147483647 h 574"/>
                  <a:gd name="T50" fmla="*/ 0 w 212"/>
                  <a:gd name="T51" fmla="*/ 2147483647 h 574"/>
                  <a:gd name="T52" fmla="*/ 0 w 212"/>
                  <a:gd name="T53" fmla="*/ 2147483647 h 574"/>
                  <a:gd name="T54" fmla="*/ 0 w 212"/>
                  <a:gd name="T55" fmla="*/ 2147483647 h 574"/>
                  <a:gd name="T56" fmla="*/ 2147483647 w 212"/>
                  <a:gd name="T57" fmla="*/ 2147483647 h 574"/>
                  <a:gd name="T58" fmla="*/ 2147483647 w 212"/>
                  <a:gd name="T59" fmla="*/ 2147483647 h 574"/>
                  <a:gd name="T60" fmla="*/ 2147483647 w 212"/>
                  <a:gd name="T61" fmla="*/ 2147483647 h 574"/>
                  <a:gd name="T62" fmla="*/ 2147483647 w 212"/>
                  <a:gd name="T63" fmla="*/ 2147483647 h 574"/>
                  <a:gd name="T64" fmla="*/ 2147483647 w 212"/>
                  <a:gd name="T65" fmla="*/ 2147483647 h 574"/>
                  <a:gd name="T66" fmla="*/ 2147483647 w 212"/>
                  <a:gd name="T67" fmla="*/ 2147483647 h 574"/>
                  <a:gd name="T68" fmla="*/ 2147483647 w 212"/>
                  <a:gd name="T69" fmla="*/ 2147483647 h 574"/>
                  <a:gd name="T70" fmla="*/ 2147483647 w 212"/>
                  <a:gd name="T71" fmla="*/ 2147483647 h 574"/>
                  <a:gd name="T72" fmla="*/ 2147483647 w 212"/>
                  <a:gd name="T73" fmla="*/ 2147483647 h 574"/>
                  <a:gd name="T74" fmla="*/ 2147483647 w 212"/>
                  <a:gd name="T75" fmla="*/ 2147483647 h 574"/>
                  <a:gd name="T76" fmla="*/ 2147483647 w 212"/>
                  <a:gd name="T77" fmla="*/ 2147483647 h 574"/>
                  <a:gd name="T78" fmla="*/ 2147483647 w 212"/>
                  <a:gd name="T79" fmla="*/ 2147483647 h 574"/>
                  <a:gd name="T80" fmla="*/ 2147483647 w 212"/>
                  <a:gd name="T81" fmla="*/ 2147483647 h 574"/>
                  <a:gd name="T82" fmla="*/ 2147483647 w 212"/>
                  <a:gd name="T83" fmla="*/ 2147483647 h 574"/>
                  <a:gd name="T84" fmla="*/ 2147483647 w 212"/>
                  <a:gd name="T85" fmla="*/ 2147483647 h 574"/>
                  <a:gd name="T86" fmla="*/ 2147483647 w 212"/>
                  <a:gd name="T87" fmla="*/ 2147483647 h 574"/>
                  <a:gd name="T88" fmla="*/ 2147483647 w 212"/>
                  <a:gd name="T89" fmla="*/ 2147483647 h 574"/>
                  <a:gd name="T90" fmla="*/ 2147483647 w 212"/>
                  <a:gd name="T91" fmla="*/ 2147483647 h 574"/>
                  <a:gd name="T92" fmla="*/ 2147483647 w 212"/>
                  <a:gd name="T93" fmla="*/ 2147483647 h 574"/>
                  <a:gd name="T94" fmla="*/ 2147483647 w 212"/>
                  <a:gd name="T95" fmla="*/ 2147483647 h 574"/>
                  <a:gd name="T96" fmla="*/ 2147483647 w 212"/>
                  <a:gd name="T97" fmla="*/ 2147483647 h 574"/>
                  <a:gd name="T98" fmla="*/ 2147483647 w 212"/>
                  <a:gd name="T99" fmla="*/ 2147483647 h 574"/>
                  <a:gd name="T100" fmla="*/ 2147483647 w 212"/>
                  <a:gd name="T101" fmla="*/ 2147483647 h 574"/>
                  <a:gd name="T102" fmla="*/ 2147483647 w 212"/>
                  <a:gd name="T103" fmla="*/ 2147483647 h 574"/>
                  <a:gd name="T104" fmla="*/ 2147483647 w 212"/>
                  <a:gd name="T105" fmla="*/ 2147483647 h 574"/>
                  <a:gd name="T106" fmla="*/ 2147483647 w 212"/>
                  <a:gd name="T107" fmla="*/ 2147483647 h 574"/>
                  <a:gd name="T108" fmla="*/ 2147483647 w 212"/>
                  <a:gd name="T109" fmla="*/ 2147483647 h 574"/>
                  <a:gd name="T110" fmla="*/ 2147483647 w 212"/>
                  <a:gd name="T111" fmla="*/ 2147483647 h 574"/>
                  <a:gd name="T112" fmla="*/ 2147483647 w 212"/>
                  <a:gd name="T113" fmla="*/ 2147483647 h 574"/>
                  <a:gd name="T114" fmla="*/ 2147483647 w 212"/>
                  <a:gd name="T115" fmla="*/ 2147483647 h 574"/>
                  <a:gd name="T116" fmla="*/ 2147483647 w 212"/>
                  <a:gd name="T117" fmla="*/ 0 h 574"/>
                  <a:gd name="T118" fmla="*/ 2147483647 w 212"/>
                  <a:gd name="T119" fmla="*/ 0 h 574"/>
                  <a:gd name="T120" fmla="*/ 2147483647 w 212"/>
                  <a:gd name="T121" fmla="*/ 2147483647 h 57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12"/>
                  <a:gd name="T184" fmla="*/ 0 h 574"/>
                  <a:gd name="T185" fmla="*/ 212 w 212"/>
                  <a:gd name="T186" fmla="*/ 574 h 57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12" h="574">
                    <a:moveTo>
                      <a:pt x="180" y="8"/>
                    </a:moveTo>
                    <a:lnTo>
                      <a:pt x="180" y="8"/>
                    </a:lnTo>
                    <a:lnTo>
                      <a:pt x="170" y="22"/>
                    </a:lnTo>
                    <a:lnTo>
                      <a:pt x="160" y="34"/>
                    </a:lnTo>
                    <a:lnTo>
                      <a:pt x="152" y="50"/>
                    </a:lnTo>
                    <a:lnTo>
                      <a:pt x="148" y="56"/>
                    </a:lnTo>
                    <a:lnTo>
                      <a:pt x="148" y="66"/>
                    </a:lnTo>
                    <a:lnTo>
                      <a:pt x="146" y="84"/>
                    </a:lnTo>
                    <a:lnTo>
                      <a:pt x="144" y="102"/>
                    </a:lnTo>
                    <a:lnTo>
                      <a:pt x="138" y="118"/>
                    </a:lnTo>
                    <a:lnTo>
                      <a:pt x="130" y="134"/>
                    </a:lnTo>
                    <a:lnTo>
                      <a:pt x="96" y="202"/>
                    </a:lnTo>
                    <a:lnTo>
                      <a:pt x="66" y="270"/>
                    </a:lnTo>
                    <a:lnTo>
                      <a:pt x="52" y="302"/>
                    </a:lnTo>
                    <a:lnTo>
                      <a:pt x="42" y="334"/>
                    </a:lnTo>
                    <a:lnTo>
                      <a:pt x="32" y="366"/>
                    </a:lnTo>
                    <a:lnTo>
                      <a:pt x="24" y="400"/>
                    </a:lnTo>
                    <a:lnTo>
                      <a:pt x="14" y="432"/>
                    </a:lnTo>
                    <a:lnTo>
                      <a:pt x="8" y="468"/>
                    </a:lnTo>
                    <a:lnTo>
                      <a:pt x="2" y="504"/>
                    </a:lnTo>
                    <a:lnTo>
                      <a:pt x="0" y="538"/>
                    </a:lnTo>
                    <a:lnTo>
                      <a:pt x="0" y="574"/>
                    </a:lnTo>
                    <a:lnTo>
                      <a:pt x="36" y="510"/>
                    </a:lnTo>
                    <a:lnTo>
                      <a:pt x="74" y="446"/>
                    </a:lnTo>
                    <a:lnTo>
                      <a:pt x="92" y="416"/>
                    </a:lnTo>
                    <a:lnTo>
                      <a:pt x="108" y="386"/>
                    </a:lnTo>
                    <a:lnTo>
                      <a:pt x="122" y="354"/>
                    </a:lnTo>
                    <a:lnTo>
                      <a:pt x="132" y="322"/>
                    </a:lnTo>
                    <a:lnTo>
                      <a:pt x="140" y="286"/>
                    </a:lnTo>
                    <a:lnTo>
                      <a:pt x="148" y="250"/>
                    </a:lnTo>
                    <a:lnTo>
                      <a:pt x="154" y="214"/>
                    </a:lnTo>
                    <a:lnTo>
                      <a:pt x="156" y="178"/>
                    </a:lnTo>
                    <a:lnTo>
                      <a:pt x="156" y="170"/>
                    </a:lnTo>
                    <a:lnTo>
                      <a:pt x="158" y="160"/>
                    </a:lnTo>
                    <a:lnTo>
                      <a:pt x="164" y="142"/>
                    </a:lnTo>
                    <a:lnTo>
                      <a:pt x="170" y="126"/>
                    </a:lnTo>
                    <a:lnTo>
                      <a:pt x="172" y="116"/>
                    </a:lnTo>
                    <a:lnTo>
                      <a:pt x="172" y="108"/>
                    </a:lnTo>
                    <a:lnTo>
                      <a:pt x="174" y="100"/>
                    </a:lnTo>
                    <a:lnTo>
                      <a:pt x="180" y="92"/>
                    </a:lnTo>
                    <a:lnTo>
                      <a:pt x="192" y="80"/>
                    </a:lnTo>
                    <a:lnTo>
                      <a:pt x="204" y="68"/>
                    </a:lnTo>
                    <a:lnTo>
                      <a:pt x="208" y="60"/>
                    </a:lnTo>
                    <a:lnTo>
                      <a:pt x="210" y="52"/>
                    </a:lnTo>
                    <a:lnTo>
                      <a:pt x="212" y="38"/>
                    </a:lnTo>
                    <a:lnTo>
                      <a:pt x="212" y="26"/>
                    </a:lnTo>
                    <a:lnTo>
                      <a:pt x="208" y="0"/>
                    </a:lnTo>
                    <a:lnTo>
                      <a:pt x="180" y="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1" name="Freeform 90"/>
              <p:cNvSpPr>
                <a:spLocks/>
              </p:cNvSpPr>
              <p:nvPr/>
            </p:nvSpPr>
            <p:spPr bwMode="auto">
              <a:xfrm>
                <a:off x="8992957" y="2473392"/>
                <a:ext cx="338594" cy="913424"/>
              </a:xfrm>
              <a:custGeom>
                <a:avLst/>
                <a:gdLst>
                  <a:gd name="T0" fmla="*/ 2147483647 w 212"/>
                  <a:gd name="T1" fmla="*/ 2147483647 h 574"/>
                  <a:gd name="T2" fmla="*/ 2147483647 w 212"/>
                  <a:gd name="T3" fmla="*/ 2147483647 h 574"/>
                  <a:gd name="T4" fmla="*/ 2147483647 w 212"/>
                  <a:gd name="T5" fmla="*/ 2147483647 h 574"/>
                  <a:gd name="T6" fmla="*/ 2147483647 w 212"/>
                  <a:gd name="T7" fmla="*/ 2147483647 h 574"/>
                  <a:gd name="T8" fmla="*/ 2147483647 w 212"/>
                  <a:gd name="T9" fmla="*/ 2147483647 h 574"/>
                  <a:gd name="T10" fmla="*/ 2147483647 w 212"/>
                  <a:gd name="T11" fmla="*/ 2147483647 h 574"/>
                  <a:gd name="T12" fmla="*/ 2147483647 w 212"/>
                  <a:gd name="T13" fmla="*/ 2147483647 h 574"/>
                  <a:gd name="T14" fmla="*/ 2147483647 w 212"/>
                  <a:gd name="T15" fmla="*/ 2147483647 h 574"/>
                  <a:gd name="T16" fmla="*/ 2147483647 w 212"/>
                  <a:gd name="T17" fmla="*/ 2147483647 h 574"/>
                  <a:gd name="T18" fmla="*/ 2147483647 w 212"/>
                  <a:gd name="T19" fmla="*/ 2147483647 h 574"/>
                  <a:gd name="T20" fmla="*/ 2147483647 w 212"/>
                  <a:gd name="T21" fmla="*/ 2147483647 h 574"/>
                  <a:gd name="T22" fmla="*/ 2147483647 w 212"/>
                  <a:gd name="T23" fmla="*/ 2147483647 h 574"/>
                  <a:gd name="T24" fmla="*/ 2147483647 w 212"/>
                  <a:gd name="T25" fmla="*/ 2147483647 h 574"/>
                  <a:gd name="T26" fmla="*/ 2147483647 w 212"/>
                  <a:gd name="T27" fmla="*/ 2147483647 h 574"/>
                  <a:gd name="T28" fmla="*/ 2147483647 w 212"/>
                  <a:gd name="T29" fmla="*/ 2147483647 h 574"/>
                  <a:gd name="T30" fmla="*/ 2147483647 w 212"/>
                  <a:gd name="T31" fmla="*/ 2147483647 h 574"/>
                  <a:gd name="T32" fmla="*/ 2147483647 w 212"/>
                  <a:gd name="T33" fmla="*/ 2147483647 h 574"/>
                  <a:gd name="T34" fmla="*/ 2147483647 w 212"/>
                  <a:gd name="T35" fmla="*/ 2147483647 h 574"/>
                  <a:gd name="T36" fmla="*/ 2147483647 w 212"/>
                  <a:gd name="T37" fmla="*/ 2147483647 h 574"/>
                  <a:gd name="T38" fmla="*/ 2147483647 w 212"/>
                  <a:gd name="T39" fmla="*/ 2147483647 h 574"/>
                  <a:gd name="T40" fmla="*/ 2147483647 w 212"/>
                  <a:gd name="T41" fmla="*/ 2147483647 h 574"/>
                  <a:gd name="T42" fmla="*/ 2147483647 w 212"/>
                  <a:gd name="T43" fmla="*/ 2147483647 h 574"/>
                  <a:gd name="T44" fmla="*/ 2147483647 w 212"/>
                  <a:gd name="T45" fmla="*/ 2147483647 h 574"/>
                  <a:gd name="T46" fmla="*/ 2147483647 w 212"/>
                  <a:gd name="T47" fmla="*/ 2147483647 h 574"/>
                  <a:gd name="T48" fmla="*/ 0 w 212"/>
                  <a:gd name="T49" fmla="*/ 2147483647 h 574"/>
                  <a:gd name="T50" fmla="*/ 0 w 212"/>
                  <a:gd name="T51" fmla="*/ 2147483647 h 574"/>
                  <a:gd name="T52" fmla="*/ 0 w 212"/>
                  <a:gd name="T53" fmla="*/ 2147483647 h 574"/>
                  <a:gd name="T54" fmla="*/ 0 w 212"/>
                  <a:gd name="T55" fmla="*/ 2147483647 h 574"/>
                  <a:gd name="T56" fmla="*/ 2147483647 w 212"/>
                  <a:gd name="T57" fmla="*/ 2147483647 h 574"/>
                  <a:gd name="T58" fmla="*/ 2147483647 w 212"/>
                  <a:gd name="T59" fmla="*/ 2147483647 h 574"/>
                  <a:gd name="T60" fmla="*/ 2147483647 w 212"/>
                  <a:gd name="T61" fmla="*/ 2147483647 h 574"/>
                  <a:gd name="T62" fmla="*/ 2147483647 w 212"/>
                  <a:gd name="T63" fmla="*/ 2147483647 h 574"/>
                  <a:gd name="T64" fmla="*/ 2147483647 w 212"/>
                  <a:gd name="T65" fmla="*/ 2147483647 h 574"/>
                  <a:gd name="T66" fmla="*/ 2147483647 w 212"/>
                  <a:gd name="T67" fmla="*/ 2147483647 h 574"/>
                  <a:gd name="T68" fmla="*/ 2147483647 w 212"/>
                  <a:gd name="T69" fmla="*/ 2147483647 h 574"/>
                  <a:gd name="T70" fmla="*/ 2147483647 w 212"/>
                  <a:gd name="T71" fmla="*/ 2147483647 h 574"/>
                  <a:gd name="T72" fmla="*/ 2147483647 w 212"/>
                  <a:gd name="T73" fmla="*/ 2147483647 h 574"/>
                  <a:gd name="T74" fmla="*/ 2147483647 w 212"/>
                  <a:gd name="T75" fmla="*/ 2147483647 h 574"/>
                  <a:gd name="T76" fmla="*/ 2147483647 w 212"/>
                  <a:gd name="T77" fmla="*/ 2147483647 h 574"/>
                  <a:gd name="T78" fmla="*/ 2147483647 w 212"/>
                  <a:gd name="T79" fmla="*/ 2147483647 h 574"/>
                  <a:gd name="T80" fmla="*/ 2147483647 w 212"/>
                  <a:gd name="T81" fmla="*/ 2147483647 h 574"/>
                  <a:gd name="T82" fmla="*/ 2147483647 w 212"/>
                  <a:gd name="T83" fmla="*/ 2147483647 h 574"/>
                  <a:gd name="T84" fmla="*/ 2147483647 w 212"/>
                  <a:gd name="T85" fmla="*/ 2147483647 h 574"/>
                  <a:gd name="T86" fmla="*/ 2147483647 w 212"/>
                  <a:gd name="T87" fmla="*/ 2147483647 h 574"/>
                  <a:gd name="T88" fmla="*/ 2147483647 w 212"/>
                  <a:gd name="T89" fmla="*/ 2147483647 h 574"/>
                  <a:gd name="T90" fmla="*/ 2147483647 w 212"/>
                  <a:gd name="T91" fmla="*/ 2147483647 h 574"/>
                  <a:gd name="T92" fmla="*/ 2147483647 w 212"/>
                  <a:gd name="T93" fmla="*/ 2147483647 h 574"/>
                  <a:gd name="T94" fmla="*/ 2147483647 w 212"/>
                  <a:gd name="T95" fmla="*/ 2147483647 h 574"/>
                  <a:gd name="T96" fmla="*/ 2147483647 w 212"/>
                  <a:gd name="T97" fmla="*/ 2147483647 h 574"/>
                  <a:gd name="T98" fmla="*/ 2147483647 w 212"/>
                  <a:gd name="T99" fmla="*/ 2147483647 h 574"/>
                  <a:gd name="T100" fmla="*/ 2147483647 w 212"/>
                  <a:gd name="T101" fmla="*/ 2147483647 h 574"/>
                  <a:gd name="T102" fmla="*/ 2147483647 w 212"/>
                  <a:gd name="T103" fmla="*/ 2147483647 h 574"/>
                  <a:gd name="T104" fmla="*/ 2147483647 w 212"/>
                  <a:gd name="T105" fmla="*/ 2147483647 h 574"/>
                  <a:gd name="T106" fmla="*/ 2147483647 w 212"/>
                  <a:gd name="T107" fmla="*/ 2147483647 h 574"/>
                  <a:gd name="T108" fmla="*/ 2147483647 w 212"/>
                  <a:gd name="T109" fmla="*/ 2147483647 h 574"/>
                  <a:gd name="T110" fmla="*/ 2147483647 w 212"/>
                  <a:gd name="T111" fmla="*/ 2147483647 h 574"/>
                  <a:gd name="T112" fmla="*/ 2147483647 w 212"/>
                  <a:gd name="T113" fmla="*/ 2147483647 h 574"/>
                  <a:gd name="T114" fmla="*/ 2147483647 w 212"/>
                  <a:gd name="T115" fmla="*/ 2147483647 h 574"/>
                  <a:gd name="T116" fmla="*/ 2147483647 w 212"/>
                  <a:gd name="T117" fmla="*/ 0 h 574"/>
                  <a:gd name="T118" fmla="*/ 2147483647 w 212"/>
                  <a:gd name="T119" fmla="*/ 0 h 574"/>
                  <a:gd name="T120" fmla="*/ 2147483647 w 212"/>
                  <a:gd name="T121" fmla="*/ 2147483647 h 57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12"/>
                  <a:gd name="T184" fmla="*/ 0 h 574"/>
                  <a:gd name="T185" fmla="*/ 212 w 212"/>
                  <a:gd name="T186" fmla="*/ 574 h 57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12" h="574">
                    <a:moveTo>
                      <a:pt x="180" y="8"/>
                    </a:moveTo>
                    <a:lnTo>
                      <a:pt x="180" y="8"/>
                    </a:lnTo>
                    <a:lnTo>
                      <a:pt x="170" y="22"/>
                    </a:lnTo>
                    <a:lnTo>
                      <a:pt x="160" y="34"/>
                    </a:lnTo>
                    <a:lnTo>
                      <a:pt x="152" y="50"/>
                    </a:lnTo>
                    <a:lnTo>
                      <a:pt x="148" y="56"/>
                    </a:lnTo>
                    <a:lnTo>
                      <a:pt x="148" y="66"/>
                    </a:lnTo>
                    <a:lnTo>
                      <a:pt x="146" y="84"/>
                    </a:lnTo>
                    <a:lnTo>
                      <a:pt x="144" y="102"/>
                    </a:lnTo>
                    <a:lnTo>
                      <a:pt x="138" y="118"/>
                    </a:lnTo>
                    <a:lnTo>
                      <a:pt x="130" y="134"/>
                    </a:lnTo>
                    <a:lnTo>
                      <a:pt x="96" y="202"/>
                    </a:lnTo>
                    <a:lnTo>
                      <a:pt x="66" y="270"/>
                    </a:lnTo>
                    <a:lnTo>
                      <a:pt x="52" y="302"/>
                    </a:lnTo>
                    <a:lnTo>
                      <a:pt x="42" y="334"/>
                    </a:lnTo>
                    <a:lnTo>
                      <a:pt x="32" y="366"/>
                    </a:lnTo>
                    <a:lnTo>
                      <a:pt x="24" y="400"/>
                    </a:lnTo>
                    <a:lnTo>
                      <a:pt x="14" y="432"/>
                    </a:lnTo>
                    <a:lnTo>
                      <a:pt x="8" y="468"/>
                    </a:lnTo>
                    <a:lnTo>
                      <a:pt x="2" y="504"/>
                    </a:lnTo>
                    <a:lnTo>
                      <a:pt x="0" y="538"/>
                    </a:lnTo>
                    <a:lnTo>
                      <a:pt x="0" y="574"/>
                    </a:lnTo>
                    <a:lnTo>
                      <a:pt x="36" y="510"/>
                    </a:lnTo>
                    <a:lnTo>
                      <a:pt x="74" y="446"/>
                    </a:lnTo>
                    <a:lnTo>
                      <a:pt x="92" y="416"/>
                    </a:lnTo>
                    <a:lnTo>
                      <a:pt x="108" y="386"/>
                    </a:lnTo>
                    <a:lnTo>
                      <a:pt x="122" y="354"/>
                    </a:lnTo>
                    <a:lnTo>
                      <a:pt x="132" y="322"/>
                    </a:lnTo>
                    <a:lnTo>
                      <a:pt x="140" y="286"/>
                    </a:lnTo>
                    <a:lnTo>
                      <a:pt x="148" y="250"/>
                    </a:lnTo>
                    <a:lnTo>
                      <a:pt x="154" y="214"/>
                    </a:lnTo>
                    <a:lnTo>
                      <a:pt x="156" y="178"/>
                    </a:lnTo>
                    <a:lnTo>
                      <a:pt x="156" y="170"/>
                    </a:lnTo>
                    <a:lnTo>
                      <a:pt x="158" y="160"/>
                    </a:lnTo>
                    <a:lnTo>
                      <a:pt x="164" y="142"/>
                    </a:lnTo>
                    <a:lnTo>
                      <a:pt x="170" y="126"/>
                    </a:lnTo>
                    <a:lnTo>
                      <a:pt x="172" y="116"/>
                    </a:lnTo>
                    <a:lnTo>
                      <a:pt x="172" y="108"/>
                    </a:lnTo>
                    <a:lnTo>
                      <a:pt x="174" y="100"/>
                    </a:lnTo>
                    <a:lnTo>
                      <a:pt x="180" y="92"/>
                    </a:lnTo>
                    <a:lnTo>
                      <a:pt x="192" y="80"/>
                    </a:lnTo>
                    <a:lnTo>
                      <a:pt x="204" y="68"/>
                    </a:lnTo>
                    <a:lnTo>
                      <a:pt x="208" y="60"/>
                    </a:lnTo>
                    <a:lnTo>
                      <a:pt x="210" y="52"/>
                    </a:lnTo>
                    <a:lnTo>
                      <a:pt x="212" y="38"/>
                    </a:lnTo>
                    <a:lnTo>
                      <a:pt x="212" y="26"/>
                    </a:lnTo>
                    <a:lnTo>
                      <a:pt x="208" y="0"/>
                    </a:lnTo>
                    <a:lnTo>
                      <a:pt x="180" y="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2" name="Freeform 91"/>
              <p:cNvSpPr>
                <a:spLocks/>
              </p:cNvSpPr>
              <p:nvPr/>
            </p:nvSpPr>
            <p:spPr bwMode="auto">
              <a:xfrm>
                <a:off x="6655564" y="4311183"/>
                <a:ext cx="682652" cy="1788562"/>
              </a:xfrm>
              <a:custGeom>
                <a:avLst/>
                <a:gdLst>
                  <a:gd name="T0" fmla="*/ 2147483647 w 430"/>
                  <a:gd name="T1" fmla="*/ 2147483647 h 1130"/>
                  <a:gd name="T2" fmla="*/ 2147483647 w 430"/>
                  <a:gd name="T3" fmla="*/ 2147483647 h 1130"/>
                  <a:gd name="T4" fmla="*/ 2147483647 w 430"/>
                  <a:gd name="T5" fmla="*/ 2147483647 h 1130"/>
                  <a:gd name="T6" fmla="*/ 2147483647 w 430"/>
                  <a:gd name="T7" fmla="*/ 2147483647 h 1130"/>
                  <a:gd name="T8" fmla="*/ 2147483647 w 430"/>
                  <a:gd name="T9" fmla="*/ 2147483647 h 1130"/>
                  <a:gd name="T10" fmla="*/ 2147483647 w 430"/>
                  <a:gd name="T11" fmla="*/ 0 h 1130"/>
                  <a:gd name="T12" fmla="*/ 2147483647 w 430"/>
                  <a:gd name="T13" fmla="*/ 0 h 1130"/>
                  <a:gd name="T14" fmla="*/ 2147483647 w 430"/>
                  <a:gd name="T15" fmla="*/ 2147483647 h 1130"/>
                  <a:gd name="T16" fmla="*/ 2147483647 w 430"/>
                  <a:gd name="T17" fmla="*/ 2147483647 h 1130"/>
                  <a:gd name="T18" fmla="*/ 2147483647 w 430"/>
                  <a:gd name="T19" fmla="*/ 2147483647 h 1130"/>
                  <a:gd name="T20" fmla="*/ 2147483647 w 430"/>
                  <a:gd name="T21" fmla="*/ 2147483647 h 1130"/>
                  <a:gd name="T22" fmla="*/ 0 w 430"/>
                  <a:gd name="T23" fmla="*/ 2147483647 h 1130"/>
                  <a:gd name="T24" fmla="*/ 2147483647 w 430"/>
                  <a:gd name="T25" fmla="*/ 2147483647 h 1130"/>
                  <a:gd name="T26" fmla="*/ 2147483647 w 430"/>
                  <a:gd name="T27" fmla="*/ 2147483647 h 1130"/>
                  <a:gd name="T28" fmla="*/ 2147483647 w 430"/>
                  <a:gd name="T29" fmla="*/ 2147483647 h 1130"/>
                  <a:gd name="T30" fmla="*/ 2147483647 w 430"/>
                  <a:gd name="T31" fmla="*/ 2147483647 h 1130"/>
                  <a:gd name="T32" fmla="*/ 2147483647 w 430"/>
                  <a:gd name="T33" fmla="*/ 2147483647 h 1130"/>
                  <a:gd name="T34" fmla="*/ 2147483647 w 430"/>
                  <a:gd name="T35" fmla="*/ 2147483647 h 1130"/>
                  <a:gd name="T36" fmla="*/ 2147483647 w 430"/>
                  <a:gd name="T37" fmla="*/ 2147483647 h 1130"/>
                  <a:gd name="T38" fmla="*/ 2147483647 w 430"/>
                  <a:gd name="T39" fmla="*/ 2147483647 h 1130"/>
                  <a:gd name="T40" fmla="*/ 2147483647 w 430"/>
                  <a:gd name="T41" fmla="*/ 2147483647 h 1130"/>
                  <a:gd name="T42" fmla="*/ 2147483647 w 430"/>
                  <a:gd name="T43" fmla="*/ 2147483647 h 1130"/>
                  <a:gd name="T44" fmla="*/ 2147483647 w 430"/>
                  <a:gd name="T45" fmla="*/ 2147483647 h 1130"/>
                  <a:gd name="T46" fmla="*/ 2147483647 w 430"/>
                  <a:gd name="T47" fmla="*/ 2147483647 h 1130"/>
                  <a:gd name="T48" fmla="*/ 2147483647 w 430"/>
                  <a:gd name="T49" fmla="*/ 2147483647 h 1130"/>
                  <a:gd name="T50" fmla="*/ 2147483647 w 430"/>
                  <a:gd name="T51" fmla="*/ 2147483647 h 1130"/>
                  <a:gd name="T52" fmla="*/ 2147483647 w 430"/>
                  <a:gd name="T53" fmla="*/ 2147483647 h 1130"/>
                  <a:gd name="T54" fmla="*/ 2147483647 w 430"/>
                  <a:gd name="T55" fmla="*/ 2147483647 h 1130"/>
                  <a:gd name="T56" fmla="*/ 2147483647 w 430"/>
                  <a:gd name="T57" fmla="*/ 2147483647 h 1130"/>
                  <a:gd name="T58" fmla="*/ 2147483647 w 430"/>
                  <a:gd name="T59" fmla="*/ 2147483647 h 1130"/>
                  <a:gd name="T60" fmla="*/ 2147483647 w 430"/>
                  <a:gd name="T61" fmla="*/ 2147483647 h 1130"/>
                  <a:gd name="T62" fmla="*/ 2147483647 w 430"/>
                  <a:gd name="T63" fmla="*/ 2147483647 h 1130"/>
                  <a:gd name="T64" fmla="*/ 2147483647 w 430"/>
                  <a:gd name="T65" fmla="*/ 2147483647 h 1130"/>
                  <a:gd name="T66" fmla="*/ 2147483647 w 430"/>
                  <a:gd name="T67" fmla="*/ 2147483647 h 1130"/>
                  <a:gd name="T68" fmla="*/ 2147483647 w 430"/>
                  <a:gd name="T69" fmla="*/ 2147483647 h 1130"/>
                  <a:gd name="T70" fmla="*/ 2147483647 w 430"/>
                  <a:gd name="T71" fmla="*/ 2147483647 h 1130"/>
                  <a:gd name="T72" fmla="*/ 2147483647 w 430"/>
                  <a:gd name="T73" fmla="*/ 2147483647 h 1130"/>
                  <a:gd name="T74" fmla="*/ 2147483647 w 430"/>
                  <a:gd name="T75" fmla="*/ 2147483647 h 1130"/>
                  <a:gd name="T76" fmla="*/ 2147483647 w 430"/>
                  <a:gd name="T77" fmla="*/ 2147483647 h 1130"/>
                  <a:gd name="T78" fmla="*/ 2147483647 w 430"/>
                  <a:gd name="T79" fmla="*/ 2147483647 h 1130"/>
                  <a:gd name="T80" fmla="*/ 2147483647 w 430"/>
                  <a:gd name="T81" fmla="*/ 2147483647 h 1130"/>
                  <a:gd name="T82" fmla="*/ 2147483647 w 430"/>
                  <a:gd name="T83" fmla="*/ 2147483647 h 1130"/>
                  <a:gd name="T84" fmla="*/ 2147483647 w 430"/>
                  <a:gd name="T85" fmla="*/ 2147483647 h 1130"/>
                  <a:gd name="T86" fmla="*/ 2147483647 w 430"/>
                  <a:gd name="T87" fmla="*/ 2147483647 h 1130"/>
                  <a:gd name="T88" fmla="*/ 2147483647 w 430"/>
                  <a:gd name="T89" fmla="*/ 2147483647 h 1130"/>
                  <a:gd name="T90" fmla="*/ 2147483647 w 430"/>
                  <a:gd name="T91" fmla="*/ 2147483647 h 1130"/>
                  <a:gd name="T92" fmla="*/ 2147483647 w 430"/>
                  <a:gd name="T93" fmla="*/ 2147483647 h 1130"/>
                  <a:gd name="T94" fmla="*/ 2147483647 w 430"/>
                  <a:gd name="T95" fmla="*/ 2147483647 h 1130"/>
                  <a:gd name="T96" fmla="*/ 2147483647 w 430"/>
                  <a:gd name="T97" fmla="*/ 2147483647 h 1130"/>
                  <a:gd name="T98" fmla="*/ 2147483647 w 430"/>
                  <a:gd name="T99" fmla="*/ 2147483647 h 11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30"/>
                  <a:gd name="T151" fmla="*/ 0 h 1130"/>
                  <a:gd name="T152" fmla="*/ 430 w 430"/>
                  <a:gd name="T153" fmla="*/ 1130 h 11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30" h="1130">
                    <a:moveTo>
                      <a:pt x="418" y="72"/>
                    </a:moveTo>
                    <a:lnTo>
                      <a:pt x="418" y="72"/>
                    </a:lnTo>
                    <a:lnTo>
                      <a:pt x="414" y="70"/>
                    </a:lnTo>
                    <a:lnTo>
                      <a:pt x="410" y="68"/>
                    </a:lnTo>
                    <a:lnTo>
                      <a:pt x="400" y="64"/>
                    </a:lnTo>
                    <a:lnTo>
                      <a:pt x="382" y="62"/>
                    </a:lnTo>
                    <a:lnTo>
                      <a:pt x="294" y="46"/>
                    </a:lnTo>
                    <a:lnTo>
                      <a:pt x="94" y="8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4"/>
                    </a:lnTo>
                    <a:lnTo>
                      <a:pt x="34" y="18"/>
                    </a:lnTo>
                    <a:lnTo>
                      <a:pt x="22" y="54"/>
                    </a:lnTo>
                    <a:lnTo>
                      <a:pt x="12" y="86"/>
                    </a:lnTo>
                    <a:lnTo>
                      <a:pt x="4" y="120"/>
                    </a:lnTo>
                    <a:lnTo>
                      <a:pt x="0" y="156"/>
                    </a:lnTo>
                    <a:lnTo>
                      <a:pt x="0" y="174"/>
                    </a:lnTo>
                    <a:lnTo>
                      <a:pt x="2" y="192"/>
                    </a:lnTo>
                    <a:lnTo>
                      <a:pt x="6" y="210"/>
                    </a:lnTo>
                    <a:lnTo>
                      <a:pt x="10" y="228"/>
                    </a:lnTo>
                    <a:lnTo>
                      <a:pt x="20" y="264"/>
                    </a:lnTo>
                    <a:lnTo>
                      <a:pt x="24" y="272"/>
                    </a:lnTo>
                    <a:lnTo>
                      <a:pt x="28" y="278"/>
                    </a:lnTo>
                    <a:lnTo>
                      <a:pt x="38" y="292"/>
                    </a:lnTo>
                    <a:lnTo>
                      <a:pt x="48" y="306"/>
                    </a:lnTo>
                    <a:lnTo>
                      <a:pt x="52" y="312"/>
                    </a:lnTo>
                    <a:lnTo>
                      <a:pt x="54" y="320"/>
                    </a:lnTo>
                    <a:lnTo>
                      <a:pt x="68" y="354"/>
                    </a:lnTo>
                    <a:lnTo>
                      <a:pt x="82" y="388"/>
                    </a:lnTo>
                    <a:lnTo>
                      <a:pt x="86" y="398"/>
                    </a:lnTo>
                    <a:lnTo>
                      <a:pt x="86" y="410"/>
                    </a:lnTo>
                    <a:lnTo>
                      <a:pt x="86" y="436"/>
                    </a:lnTo>
                    <a:lnTo>
                      <a:pt x="92" y="568"/>
                    </a:lnTo>
                    <a:lnTo>
                      <a:pt x="98" y="702"/>
                    </a:lnTo>
                    <a:lnTo>
                      <a:pt x="100" y="836"/>
                    </a:lnTo>
                    <a:lnTo>
                      <a:pt x="102" y="968"/>
                    </a:lnTo>
                    <a:lnTo>
                      <a:pt x="102" y="1048"/>
                    </a:lnTo>
                    <a:lnTo>
                      <a:pt x="102" y="1064"/>
                    </a:lnTo>
                    <a:lnTo>
                      <a:pt x="106" y="1078"/>
                    </a:lnTo>
                    <a:lnTo>
                      <a:pt x="114" y="1094"/>
                    </a:lnTo>
                    <a:lnTo>
                      <a:pt x="124" y="1106"/>
                    </a:lnTo>
                    <a:lnTo>
                      <a:pt x="138" y="1114"/>
                    </a:lnTo>
                    <a:lnTo>
                      <a:pt x="152" y="1122"/>
                    </a:lnTo>
                    <a:lnTo>
                      <a:pt x="166" y="1126"/>
                    </a:lnTo>
                    <a:lnTo>
                      <a:pt x="182" y="1128"/>
                    </a:lnTo>
                    <a:lnTo>
                      <a:pt x="216" y="1130"/>
                    </a:lnTo>
                    <a:lnTo>
                      <a:pt x="242" y="1130"/>
                    </a:lnTo>
                    <a:lnTo>
                      <a:pt x="268" y="1128"/>
                    </a:lnTo>
                    <a:lnTo>
                      <a:pt x="296" y="1124"/>
                    </a:lnTo>
                    <a:lnTo>
                      <a:pt x="308" y="1120"/>
                    </a:lnTo>
                    <a:lnTo>
                      <a:pt x="320" y="1114"/>
                    </a:lnTo>
                    <a:lnTo>
                      <a:pt x="328" y="1110"/>
                    </a:lnTo>
                    <a:lnTo>
                      <a:pt x="332" y="1108"/>
                    </a:lnTo>
                    <a:lnTo>
                      <a:pt x="334" y="1102"/>
                    </a:lnTo>
                    <a:lnTo>
                      <a:pt x="334" y="1094"/>
                    </a:lnTo>
                    <a:lnTo>
                      <a:pt x="370" y="748"/>
                    </a:lnTo>
                    <a:lnTo>
                      <a:pt x="400" y="450"/>
                    </a:lnTo>
                    <a:lnTo>
                      <a:pt x="404" y="426"/>
                    </a:lnTo>
                    <a:lnTo>
                      <a:pt x="406" y="412"/>
                    </a:lnTo>
                    <a:lnTo>
                      <a:pt x="406" y="398"/>
                    </a:lnTo>
                    <a:lnTo>
                      <a:pt x="400" y="314"/>
                    </a:lnTo>
                    <a:lnTo>
                      <a:pt x="396" y="286"/>
                    </a:lnTo>
                    <a:lnTo>
                      <a:pt x="392" y="256"/>
                    </a:lnTo>
                    <a:lnTo>
                      <a:pt x="386" y="214"/>
                    </a:lnTo>
                    <a:lnTo>
                      <a:pt x="386" y="208"/>
                    </a:lnTo>
                    <a:lnTo>
                      <a:pt x="388" y="200"/>
                    </a:lnTo>
                    <a:lnTo>
                      <a:pt x="394" y="188"/>
                    </a:lnTo>
                    <a:lnTo>
                      <a:pt x="406" y="160"/>
                    </a:lnTo>
                    <a:lnTo>
                      <a:pt x="414" y="146"/>
                    </a:lnTo>
                    <a:lnTo>
                      <a:pt x="418" y="132"/>
                    </a:lnTo>
                    <a:lnTo>
                      <a:pt x="428" y="94"/>
                    </a:lnTo>
                    <a:lnTo>
                      <a:pt x="430" y="88"/>
                    </a:lnTo>
                    <a:lnTo>
                      <a:pt x="426" y="82"/>
                    </a:lnTo>
                    <a:lnTo>
                      <a:pt x="418" y="7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3" name="Freeform 92"/>
              <p:cNvSpPr>
                <a:spLocks/>
              </p:cNvSpPr>
              <p:nvPr/>
            </p:nvSpPr>
            <p:spPr bwMode="auto">
              <a:xfrm>
                <a:off x="6655564" y="4311183"/>
                <a:ext cx="682652" cy="1788562"/>
              </a:xfrm>
              <a:custGeom>
                <a:avLst/>
                <a:gdLst>
                  <a:gd name="T0" fmla="*/ 2147483647 w 430"/>
                  <a:gd name="T1" fmla="*/ 2147483647 h 1130"/>
                  <a:gd name="T2" fmla="*/ 2147483647 w 430"/>
                  <a:gd name="T3" fmla="*/ 2147483647 h 1130"/>
                  <a:gd name="T4" fmla="*/ 2147483647 w 430"/>
                  <a:gd name="T5" fmla="*/ 2147483647 h 1130"/>
                  <a:gd name="T6" fmla="*/ 2147483647 w 430"/>
                  <a:gd name="T7" fmla="*/ 2147483647 h 1130"/>
                  <a:gd name="T8" fmla="*/ 2147483647 w 430"/>
                  <a:gd name="T9" fmla="*/ 2147483647 h 1130"/>
                  <a:gd name="T10" fmla="*/ 2147483647 w 430"/>
                  <a:gd name="T11" fmla="*/ 0 h 1130"/>
                  <a:gd name="T12" fmla="*/ 2147483647 w 430"/>
                  <a:gd name="T13" fmla="*/ 0 h 1130"/>
                  <a:gd name="T14" fmla="*/ 2147483647 w 430"/>
                  <a:gd name="T15" fmla="*/ 2147483647 h 1130"/>
                  <a:gd name="T16" fmla="*/ 2147483647 w 430"/>
                  <a:gd name="T17" fmla="*/ 2147483647 h 1130"/>
                  <a:gd name="T18" fmla="*/ 2147483647 w 430"/>
                  <a:gd name="T19" fmla="*/ 2147483647 h 1130"/>
                  <a:gd name="T20" fmla="*/ 2147483647 w 430"/>
                  <a:gd name="T21" fmla="*/ 2147483647 h 1130"/>
                  <a:gd name="T22" fmla="*/ 0 w 430"/>
                  <a:gd name="T23" fmla="*/ 2147483647 h 1130"/>
                  <a:gd name="T24" fmla="*/ 2147483647 w 430"/>
                  <a:gd name="T25" fmla="*/ 2147483647 h 1130"/>
                  <a:gd name="T26" fmla="*/ 2147483647 w 430"/>
                  <a:gd name="T27" fmla="*/ 2147483647 h 1130"/>
                  <a:gd name="T28" fmla="*/ 2147483647 w 430"/>
                  <a:gd name="T29" fmla="*/ 2147483647 h 1130"/>
                  <a:gd name="T30" fmla="*/ 2147483647 w 430"/>
                  <a:gd name="T31" fmla="*/ 2147483647 h 1130"/>
                  <a:gd name="T32" fmla="*/ 2147483647 w 430"/>
                  <a:gd name="T33" fmla="*/ 2147483647 h 1130"/>
                  <a:gd name="T34" fmla="*/ 2147483647 w 430"/>
                  <a:gd name="T35" fmla="*/ 2147483647 h 1130"/>
                  <a:gd name="T36" fmla="*/ 2147483647 w 430"/>
                  <a:gd name="T37" fmla="*/ 2147483647 h 1130"/>
                  <a:gd name="T38" fmla="*/ 2147483647 w 430"/>
                  <a:gd name="T39" fmla="*/ 2147483647 h 1130"/>
                  <a:gd name="T40" fmla="*/ 2147483647 w 430"/>
                  <a:gd name="T41" fmla="*/ 2147483647 h 1130"/>
                  <a:gd name="T42" fmla="*/ 2147483647 w 430"/>
                  <a:gd name="T43" fmla="*/ 2147483647 h 1130"/>
                  <a:gd name="T44" fmla="*/ 2147483647 w 430"/>
                  <a:gd name="T45" fmla="*/ 2147483647 h 1130"/>
                  <a:gd name="T46" fmla="*/ 2147483647 w 430"/>
                  <a:gd name="T47" fmla="*/ 2147483647 h 1130"/>
                  <a:gd name="T48" fmla="*/ 2147483647 w 430"/>
                  <a:gd name="T49" fmla="*/ 2147483647 h 1130"/>
                  <a:gd name="T50" fmla="*/ 2147483647 w 430"/>
                  <a:gd name="T51" fmla="*/ 2147483647 h 1130"/>
                  <a:gd name="T52" fmla="*/ 2147483647 w 430"/>
                  <a:gd name="T53" fmla="*/ 2147483647 h 1130"/>
                  <a:gd name="T54" fmla="*/ 2147483647 w 430"/>
                  <a:gd name="T55" fmla="*/ 2147483647 h 1130"/>
                  <a:gd name="T56" fmla="*/ 2147483647 w 430"/>
                  <a:gd name="T57" fmla="*/ 2147483647 h 1130"/>
                  <a:gd name="T58" fmla="*/ 2147483647 w 430"/>
                  <a:gd name="T59" fmla="*/ 2147483647 h 1130"/>
                  <a:gd name="T60" fmla="*/ 2147483647 w 430"/>
                  <a:gd name="T61" fmla="*/ 2147483647 h 1130"/>
                  <a:gd name="T62" fmla="*/ 2147483647 w 430"/>
                  <a:gd name="T63" fmla="*/ 2147483647 h 1130"/>
                  <a:gd name="T64" fmla="*/ 2147483647 w 430"/>
                  <a:gd name="T65" fmla="*/ 2147483647 h 1130"/>
                  <a:gd name="T66" fmla="*/ 2147483647 w 430"/>
                  <a:gd name="T67" fmla="*/ 2147483647 h 1130"/>
                  <a:gd name="T68" fmla="*/ 2147483647 w 430"/>
                  <a:gd name="T69" fmla="*/ 2147483647 h 1130"/>
                  <a:gd name="T70" fmla="*/ 2147483647 w 430"/>
                  <a:gd name="T71" fmla="*/ 2147483647 h 1130"/>
                  <a:gd name="T72" fmla="*/ 2147483647 w 430"/>
                  <a:gd name="T73" fmla="*/ 2147483647 h 1130"/>
                  <a:gd name="T74" fmla="*/ 2147483647 w 430"/>
                  <a:gd name="T75" fmla="*/ 2147483647 h 1130"/>
                  <a:gd name="T76" fmla="*/ 2147483647 w 430"/>
                  <a:gd name="T77" fmla="*/ 2147483647 h 1130"/>
                  <a:gd name="T78" fmla="*/ 2147483647 w 430"/>
                  <a:gd name="T79" fmla="*/ 2147483647 h 1130"/>
                  <a:gd name="T80" fmla="*/ 2147483647 w 430"/>
                  <a:gd name="T81" fmla="*/ 2147483647 h 1130"/>
                  <a:gd name="T82" fmla="*/ 2147483647 w 430"/>
                  <a:gd name="T83" fmla="*/ 2147483647 h 1130"/>
                  <a:gd name="T84" fmla="*/ 2147483647 w 430"/>
                  <a:gd name="T85" fmla="*/ 2147483647 h 1130"/>
                  <a:gd name="T86" fmla="*/ 2147483647 w 430"/>
                  <a:gd name="T87" fmla="*/ 2147483647 h 1130"/>
                  <a:gd name="T88" fmla="*/ 2147483647 w 430"/>
                  <a:gd name="T89" fmla="*/ 2147483647 h 1130"/>
                  <a:gd name="T90" fmla="*/ 2147483647 w 430"/>
                  <a:gd name="T91" fmla="*/ 2147483647 h 1130"/>
                  <a:gd name="T92" fmla="*/ 2147483647 w 430"/>
                  <a:gd name="T93" fmla="*/ 2147483647 h 1130"/>
                  <a:gd name="T94" fmla="*/ 2147483647 w 430"/>
                  <a:gd name="T95" fmla="*/ 2147483647 h 1130"/>
                  <a:gd name="T96" fmla="*/ 2147483647 w 430"/>
                  <a:gd name="T97" fmla="*/ 2147483647 h 1130"/>
                  <a:gd name="T98" fmla="*/ 2147483647 w 430"/>
                  <a:gd name="T99" fmla="*/ 2147483647 h 11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30"/>
                  <a:gd name="T151" fmla="*/ 0 h 1130"/>
                  <a:gd name="T152" fmla="*/ 430 w 430"/>
                  <a:gd name="T153" fmla="*/ 1130 h 11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30" h="1130">
                    <a:moveTo>
                      <a:pt x="418" y="72"/>
                    </a:moveTo>
                    <a:lnTo>
                      <a:pt x="418" y="72"/>
                    </a:lnTo>
                    <a:lnTo>
                      <a:pt x="414" y="70"/>
                    </a:lnTo>
                    <a:lnTo>
                      <a:pt x="410" y="68"/>
                    </a:lnTo>
                    <a:lnTo>
                      <a:pt x="400" y="64"/>
                    </a:lnTo>
                    <a:lnTo>
                      <a:pt x="382" y="62"/>
                    </a:lnTo>
                    <a:lnTo>
                      <a:pt x="294" y="46"/>
                    </a:lnTo>
                    <a:lnTo>
                      <a:pt x="94" y="8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4"/>
                    </a:lnTo>
                    <a:lnTo>
                      <a:pt x="34" y="18"/>
                    </a:lnTo>
                    <a:lnTo>
                      <a:pt x="22" y="54"/>
                    </a:lnTo>
                    <a:lnTo>
                      <a:pt x="12" y="86"/>
                    </a:lnTo>
                    <a:lnTo>
                      <a:pt x="4" y="120"/>
                    </a:lnTo>
                    <a:lnTo>
                      <a:pt x="0" y="156"/>
                    </a:lnTo>
                    <a:lnTo>
                      <a:pt x="0" y="174"/>
                    </a:lnTo>
                    <a:lnTo>
                      <a:pt x="2" y="192"/>
                    </a:lnTo>
                    <a:lnTo>
                      <a:pt x="6" y="210"/>
                    </a:lnTo>
                    <a:lnTo>
                      <a:pt x="10" y="228"/>
                    </a:lnTo>
                    <a:lnTo>
                      <a:pt x="20" y="264"/>
                    </a:lnTo>
                    <a:lnTo>
                      <a:pt x="24" y="272"/>
                    </a:lnTo>
                    <a:lnTo>
                      <a:pt x="28" y="278"/>
                    </a:lnTo>
                    <a:lnTo>
                      <a:pt x="38" y="292"/>
                    </a:lnTo>
                    <a:lnTo>
                      <a:pt x="48" y="306"/>
                    </a:lnTo>
                    <a:lnTo>
                      <a:pt x="52" y="312"/>
                    </a:lnTo>
                    <a:lnTo>
                      <a:pt x="54" y="320"/>
                    </a:lnTo>
                    <a:lnTo>
                      <a:pt x="68" y="354"/>
                    </a:lnTo>
                    <a:lnTo>
                      <a:pt x="82" y="388"/>
                    </a:lnTo>
                    <a:lnTo>
                      <a:pt x="86" y="398"/>
                    </a:lnTo>
                    <a:lnTo>
                      <a:pt x="86" y="410"/>
                    </a:lnTo>
                    <a:lnTo>
                      <a:pt x="86" y="436"/>
                    </a:lnTo>
                    <a:lnTo>
                      <a:pt x="92" y="568"/>
                    </a:lnTo>
                    <a:lnTo>
                      <a:pt x="98" y="702"/>
                    </a:lnTo>
                    <a:lnTo>
                      <a:pt x="100" y="836"/>
                    </a:lnTo>
                    <a:lnTo>
                      <a:pt x="102" y="968"/>
                    </a:lnTo>
                    <a:lnTo>
                      <a:pt x="102" y="1048"/>
                    </a:lnTo>
                    <a:lnTo>
                      <a:pt x="102" y="1064"/>
                    </a:lnTo>
                    <a:lnTo>
                      <a:pt x="106" y="1078"/>
                    </a:lnTo>
                    <a:lnTo>
                      <a:pt x="114" y="1094"/>
                    </a:lnTo>
                    <a:lnTo>
                      <a:pt x="124" y="1106"/>
                    </a:lnTo>
                    <a:lnTo>
                      <a:pt x="138" y="1114"/>
                    </a:lnTo>
                    <a:lnTo>
                      <a:pt x="152" y="1122"/>
                    </a:lnTo>
                    <a:lnTo>
                      <a:pt x="166" y="1126"/>
                    </a:lnTo>
                    <a:lnTo>
                      <a:pt x="182" y="1128"/>
                    </a:lnTo>
                    <a:lnTo>
                      <a:pt x="216" y="1130"/>
                    </a:lnTo>
                    <a:lnTo>
                      <a:pt x="242" y="1130"/>
                    </a:lnTo>
                    <a:lnTo>
                      <a:pt x="268" y="1128"/>
                    </a:lnTo>
                    <a:lnTo>
                      <a:pt x="296" y="1124"/>
                    </a:lnTo>
                    <a:lnTo>
                      <a:pt x="308" y="1120"/>
                    </a:lnTo>
                    <a:lnTo>
                      <a:pt x="320" y="1114"/>
                    </a:lnTo>
                    <a:lnTo>
                      <a:pt x="328" y="1110"/>
                    </a:lnTo>
                    <a:lnTo>
                      <a:pt x="332" y="1108"/>
                    </a:lnTo>
                    <a:lnTo>
                      <a:pt x="334" y="1102"/>
                    </a:lnTo>
                    <a:lnTo>
                      <a:pt x="334" y="1094"/>
                    </a:lnTo>
                    <a:lnTo>
                      <a:pt x="370" y="748"/>
                    </a:lnTo>
                    <a:lnTo>
                      <a:pt x="400" y="450"/>
                    </a:lnTo>
                    <a:lnTo>
                      <a:pt x="404" y="426"/>
                    </a:lnTo>
                    <a:lnTo>
                      <a:pt x="406" y="412"/>
                    </a:lnTo>
                    <a:lnTo>
                      <a:pt x="406" y="398"/>
                    </a:lnTo>
                    <a:lnTo>
                      <a:pt x="400" y="314"/>
                    </a:lnTo>
                    <a:lnTo>
                      <a:pt x="396" y="286"/>
                    </a:lnTo>
                    <a:lnTo>
                      <a:pt x="392" y="256"/>
                    </a:lnTo>
                    <a:lnTo>
                      <a:pt x="386" y="214"/>
                    </a:lnTo>
                    <a:lnTo>
                      <a:pt x="386" y="208"/>
                    </a:lnTo>
                    <a:lnTo>
                      <a:pt x="388" y="200"/>
                    </a:lnTo>
                    <a:lnTo>
                      <a:pt x="394" y="188"/>
                    </a:lnTo>
                    <a:lnTo>
                      <a:pt x="406" y="160"/>
                    </a:lnTo>
                    <a:lnTo>
                      <a:pt x="414" y="146"/>
                    </a:lnTo>
                    <a:lnTo>
                      <a:pt x="418" y="132"/>
                    </a:lnTo>
                    <a:lnTo>
                      <a:pt x="428" y="94"/>
                    </a:lnTo>
                    <a:lnTo>
                      <a:pt x="430" y="88"/>
                    </a:lnTo>
                    <a:lnTo>
                      <a:pt x="426" y="82"/>
                    </a:lnTo>
                    <a:lnTo>
                      <a:pt x="418" y="7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4" name="Freeform 93"/>
              <p:cNvSpPr>
                <a:spLocks/>
              </p:cNvSpPr>
              <p:nvPr/>
            </p:nvSpPr>
            <p:spPr bwMode="auto">
              <a:xfrm>
                <a:off x="6901319" y="6045049"/>
                <a:ext cx="223907" cy="1143151"/>
              </a:xfrm>
              <a:custGeom>
                <a:avLst/>
                <a:gdLst>
                  <a:gd name="T0" fmla="*/ 2147483647 w 142"/>
                  <a:gd name="T1" fmla="*/ 2147483647 h 720"/>
                  <a:gd name="T2" fmla="*/ 2147483647 w 142"/>
                  <a:gd name="T3" fmla="*/ 2147483647 h 720"/>
                  <a:gd name="T4" fmla="*/ 0 w 142"/>
                  <a:gd name="T5" fmla="*/ 2147483647 h 720"/>
                  <a:gd name="T6" fmla="*/ 2147483647 w 142"/>
                  <a:gd name="T7" fmla="*/ 2147483647 h 720"/>
                  <a:gd name="T8" fmla="*/ 2147483647 w 142"/>
                  <a:gd name="T9" fmla="*/ 2147483647 h 720"/>
                  <a:gd name="T10" fmla="*/ 2147483647 w 142"/>
                  <a:gd name="T11" fmla="*/ 2147483647 h 720"/>
                  <a:gd name="T12" fmla="*/ 2147483647 w 142"/>
                  <a:gd name="T13" fmla="*/ 2147483647 h 720"/>
                  <a:gd name="T14" fmla="*/ 2147483647 w 142"/>
                  <a:gd name="T15" fmla="*/ 2147483647 h 720"/>
                  <a:gd name="T16" fmla="*/ 2147483647 w 142"/>
                  <a:gd name="T17" fmla="*/ 2147483647 h 720"/>
                  <a:gd name="T18" fmla="*/ 2147483647 w 142"/>
                  <a:gd name="T19" fmla="*/ 2147483647 h 720"/>
                  <a:gd name="T20" fmla="*/ 2147483647 w 142"/>
                  <a:gd name="T21" fmla="*/ 2147483647 h 720"/>
                  <a:gd name="T22" fmla="*/ 2147483647 w 142"/>
                  <a:gd name="T23" fmla="*/ 2147483647 h 720"/>
                  <a:gd name="T24" fmla="*/ 2147483647 w 142"/>
                  <a:gd name="T25" fmla="*/ 2147483647 h 720"/>
                  <a:gd name="T26" fmla="*/ 2147483647 w 142"/>
                  <a:gd name="T27" fmla="*/ 2147483647 h 720"/>
                  <a:gd name="T28" fmla="*/ 2147483647 w 142"/>
                  <a:gd name="T29" fmla="*/ 2147483647 h 720"/>
                  <a:gd name="T30" fmla="*/ 2147483647 w 142"/>
                  <a:gd name="T31" fmla="*/ 2147483647 h 720"/>
                  <a:gd name="T32" fmla="*/ 2147483647 w 142"/>
                  <a:gd name="T33" fmla="*/ 2147483647 h 720"/>
                  <a:gd name="T34" fmla="*/ 2147483647 w 142"/>
                  <a:gd name="T35" fmla="*/ 2147483647 h 720"/>
                  <a:gd name="T36" fmla="*/ 2147483647 w 142"/>
                  <a:gd name="T37" fmla="*/ 2147483647 h 720"/>
                  <a:gd name="T38" fmla="*/ 2147483647 w 142"/>
                  <a:gd name="T39" fmla="*/ 2147483647 h 720"/>
                  <a:gd name="T40" fmla="*/ 2147483647 w 142"/>
                  <a:gd name="T41" fmla="*/ 2147483647 h 720"/>
                  <a:gd name="T42" fmla="*/ 2147483647 w 142"/>
                  <a:gd name="T43" fmla="*/ 2147483647 h 720"/>
                  <a:gd name="T44" fmla="*/ 2147483647 w 142"/>
                  <a:gd name="T45" fmla="*/ 2147483647 h 720"/>
                  <a:gd name="T46" fmla="*/ 2147483647 w 142"/>
                  <a:gd name="T47" fmla="*/ 2147483647 h 720"/>
                  <a:gd name="T48" fmla="*/ 2147483647 w 142"/>
                  <a:gd name="T49" fmla="*/ 2147483647 h 720"/>
                  <a:gd name="T50" fmla="*/ 2147483647 w 142"/>
                  <a:gd name="T51" fmla="*/ 2147483647 h 720"/>
                  <a:gd name="T52" fmla="*/ 2147483647 w 142"/>
                  <a:gd name="T53" fmla="*/ 2147483647 h 720"/>
                  <a:gd name="T54" fmla="*/ 2147483647 w 142"/>
                  <a:gd name="T55" fmla="*/ 2147483647 h 720"/>
                  <a:gd name="T56" fmla="*/ 2147483647 w 142"/>
                  <a:gd name="T57" fmla="*/ 2147483647 h 720"/>
                  <a:gd name="T58" fmla="*/ 2147483647 w 142"/>
                  <a:gd name="T59" fmla="*/ 2147483647 h 720"/>
                  <a:gd name="T60" fmla="*/ 2147483647 w 142"/>
                  <a:gd name="T61" fmla="*/ 2147483647 h 720"/>
                  <a:gd name="T62" fmla="*/ 2147483647 w 142"/>
                  <a:gd name="T63" fmla="*/ 2147483647 h 720"/>
                  <a:gd name="T64" fmla="*/ 2147483647 w 142"/>
                  <a:gd name="T65" fmla="*/ 2147483647 h 720"/>
                  <a:gd name="T66" fmla="*/ 2147483647 w 142"/>
                  <a:gd name="T67" fmla="*/ 2147483647 h 720"/>
                  <a:gd name="T68" fmla="*/ 2147483647 w 142"/>
                  <a:gd name="T69" fmla="*/ 2147483647 h 720"/>
                  <a:gd name="T70" fmla="*/ 2147483647 w 142"/>
                  <a:gd name="T71" fmla="*/ 2147483647 h 720"/>
                  <a:gd name="T72" fmla="*/ 2147483647 w 142"/>
                  <a:gd name="T73" fmla="*/ 2147483647 h 720"/>
                  <a:gd name="T74" fmla="*/ 2147483647 w 142"/>
                  <a:gd name="T75" fmla="*/ 2147483647 h 720"/>
                  <a:gd name="T76" fmla="*/ 2147483647 w 142"/>
                  <a:gd name="T77" fmla="*/ 0 h 7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2"/>
                  <a:gd name="T118" fmla="*/ 0 h 720"/>
                  <a:gd name="T119" fmla="*/ 142 w 142"/>
                  <a:gd name="T120" fmla="*/ 720 h 7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2" h="720">
                    <a:moveTo>
                      <a:pt x="14" y="2"/>
                    </a:moveTo>
                    <a:lnTo>
                      <a:pt x="14" y="2"/>
                    </a:lnTo>
                    <a:lnTo>
                      <a:pt x="8" y="30"/>
                    </a:lnTo>
                    <a:lnTo>
                      <a:pt x="4" y="58"/>
                    </a:lnTo>
                    <a:lnTo>
                      <a:pt x="0" y="114"/>
                    </a:lnTo>
                    <a:lnTo>
                      <a:pt x="0" y="168"/>
                    </a:lnTo>
                    <a:lnTo>
                      <a:pt x="4" y="224"/>
                    </a:lnTo>
                    <a:lnTo>
                      <a:pt x="10" y="280"/>
                    </a:lnTo>
                    <a:lnTo>
                      <a:pt x="16" y="334"/>
                    </a:lnTo>
                    <a:lnTo>
                      <a:pt x="18" y="362"/>
                    </a:lnTo>
                    <a:lnTo>
                      <a:pt x="20" y="388"/>
                    </a:lnTo>
                    <a:lnTo>
                      <a:pt x="20" y="416"/>
                    </a:lnTo>
                    <a:lnTo>
                      <a:pt x="16" y="444"/>
                    </a:lnTo>
                    <a:lnTo>
                      <a:pt x="16" y="440"/>
                    </a:lnTo>
                    <a:lnTo>
                      <a:pt x="12" y="468"/>
                    </a:lnTo>
                    <a:lnTo>
                      <a:pt x="8" y="496"/>
                    </a:lnTo>
                    <a:lnTo>
                      <a:pt x="4" y="526"/>
                    </a:lnTo>
                    <a:lnTo>
                      <a:pt x="6" y="540"/>
                    </a:lnTo>
                    <a:lnTo>
                      <a:pt x="8" y="548"/>
                    </a:lnTo>
                    <a:lnTo>
                      <a:pt x="12" y="554"/>
                    </a:lnTo>
                    <a:lnTo>
                      <a:pt x="16" y="550"/>
                    </a:lnTo>
                    <a:lnTo>
                      <a:pt x="16" y="544"/>
                    </a:lnTo>
                    <a:lnTo>
                      <a:pt x="22" y="580"/>
                    </a:lnTo>
                    <a:lnTo>
                      <a:pt x="24" y="616"/>
                    </a:lnTo>
                    <a:lnTo>
                      <a:pt x="28" y="650"/>
                    </a:lnTo>
                    <a:lnTo>
                      <a:pt x="32" y="668"/>
                    </a:lnTo>
                    <a:lnTo>
                      <a:pt x="38" y="686"/>
                    </a:lnTo>
                    <a:lnTo>
                      <a:pt x="42" y="692"/>
                    </a:lnTo>
                    <a:lnTo>
                      <a:pt x="46" y="698"/>
                    </a:lnTo>
                    <a:lnTo>
                      <a:pt x="58" y="710"/>
                    </a:lnTo>
                    <a:lnTo>
                      <a:pt x="66" y="714"/>
                    </a:lnTo>
                    <a:lnTo>
                      <a:pt x="74" y="718"/>
                    </a:lnTo>
                    <a:lnTo>
                      <a:pt x="82" y="720"/>
                    </a:lnTo>
                    <a:lnTo>
                      <a:pt x="90" y="720"/>
                    </a:lnTo>
                    <a:lnTo>
                      <a:pt x="108" y="718"/>
                    </a:lnTo>
                    <a:lnTo>
                      <a:pt x="126" y="714"/>
                    </a:lnTo>
                    <a:lnTo>
                      <a:pt x="136" y="710"/>
                    </a:lnTo>
                    <a:lnTo>
                      <a:pt x="140" y="704"/>
                    </a:lnTo>
                    <a:lnTo>
                      <a:pt x="142" y="698"/>
                    </a:lnTo>
                    <a:lnTo>
                      <a:pt x="142" y="688"/>
                    </a:lnTo>
                    <a:lnTo>
                      <a:pt x="142" y="680"/>
                    </a:lnTo>
                    <a:lnTo>
                      <a:pt x="142" y="672"/>
                    </a:lnTo>
                    <a:lnTo>
                      <a:pt x="138" y="656"/>
                    </a:lnTo>
                    <a:lnTo>
                      <a:pt x="124" y="626"/>
                    </a:lnTo>
                    <a:lnTo>
                      <a:pt x="112" y="592"/>
                    </a:lnTo>
                    <a:lnTo>
                      <a:pt x="104" y="558"/>
                    </a:lnTo>
                    <a:lnTo>
                      <a:pt x="88" y="484"/>
                    </a:lnTo>
                    <a:lnTo>
                      <a:pt x="84" y="466"/>
                    </a:lnTo>
                    <a:lnTo>
                      <a:pt x="84" y="450"/>
                    </a:lnTo>
                    <a:lnTo>
                      <a:pt x="84" y="416"/>
                    </a:lnTo>
                    <a:lnTo>
                      <a:pt x="84" y="378"/>
                    </a:lnTo>
                    <a:lnTo>
                      <a:pt x="84" y="360"/>
                    </a:lnTo>
                    <a:lnTo>
                      <a:pt x="86" y="342"/>
                    </a:lnTo>
                    <a:lnTo>
                      <a:pt x="104" y="234"/>
                    </a:lnTo>
                    <a:lnTo>
                      <a:pt x="138" y="22"/>
                    </a:lnTo>
                    <a:lnTo>
                      <a:pt x="102" y="18"/>
                    </a:lnTo>
                    <a:lnTo>
                      <a:pt x="66" y="12"/>
                    </a:lnTo>
                    <a:lnTo>
                      <a:pt x="38" y="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2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5" name="Freeform 94"/>
              <p:cNvSpPr>
                <a:spLocks/>
              </p:cNvSpPr>
              <p:nvPr/>
            </p:nvSpPr>
            <p:spPr bwMode="auto">
              <a:xfrm>
                <a:off x="6901319" y="6045049"/>
                <a:ext cx="223907" cy="1143151"/>
              </a:xfrm>
              <a:custGeom>
                <a:avLst/>
                <a:gdLst>
                  <a:gd name="T0" fmla="*/ 2147483647 w 142"/>
                  <a:gd name="T1" fmla="*/ 2147483647 h 720"/>
                  <a:gd name="T2" fmla="*/ 2147483647 w 142"/>
                  <a:gd name="T3" fmla="*/ 2147483647 h 720"/>
                  <a:gd name="T4" fmla="*/ 0 w 142"/>
                  <a:gd name="T5" fmla="*/ 2147483647 h 720"/>
                  <a:gd name="T6" fmla="*/ 2147483647 w 142"/>
                  <a:gd name="T7" fmla="*/ 2147483647 h 720"/>
                  <a:gd name="T8" fmla="*/ 2147483647 w 142"/>
                  <a:gd name="T9" fmla="*/ 2147483647 h 720"/>
                  <a:gd name="T10" fmla="*/ 2147483647 w 142"/>
                  <a:gd name="T11" fmla="*/ 2147483647 h 720"/>
                  <a:gd name="T12" fmla="*/ 2147483647 w 142"/>
                  <a:gd name="T13" fmla="*/ 2147483647 h 720"/>
                  <a:gd name="T14" fmla="*/ 2147483647 w 142"/>
                  <a:gd name="T15" fmla="*/ 2147483647 h 720"/>
                  <a:gd name="T16" fmla="*/ 2147483647 w 142"/>
                  <a:gd name="T17" fmla="*/ 2147483647 h 720"/>
                  <a:gd name="T18" fmla="*/ 2147483647 w 142"/>
                  <a:gd name="T19" fmla="*/ 2147483647 h 720"/>
                  <a:gd name="T20" fmla="*/ 2147483647 w 142"/>
                  <a:gd name="T21" fmla="*/ 2147483647 h 720"/>
                  <a:gd name="T22" fmla="*/ 2147483647 w 142"/>
                  <a:gd name="T23" fmla="*/ 2147483647 h 720"/>
                  <a:gd name="T24" fmla="*/ 2147483647 w 142"/>
                  <a:gd name="T25" fmla="*/ 2147483647 h 720"/>
                  <a:gd name="T26" fmla="*/ 2147483647 w 142"/>
                  <a:gd name="T27" fmla="*/ 2147483647 h 720"/>
                  <a:gd name="T28" fmla="*/ 2147483647 w 142"/>
                  <a:gd name="T29" fmla="*/ 2147483647 h 720"/>
                  <a:gd name="T30" fmla="*/ 2147483647 w 142"/>
                  <a:gd name="T31" fmla="*/ 2147483647 h 720"/>
                  <a:gd name="T32" fmla="*/ 2147483647 w 142"/>
                  <a:gd name="T33" fmla="*/ 2147483647 h 720"/>
                  <a:gd name="T34" fmla="*/ 2147483647 w 142"/>
                  <a:gd name="T35" fmla="*/ 2147483647 h 720"/>
                  <a:gd name="T36" fmla="*/ 2147483647 w 142"/>
                  <a:gd name="T37" fmla="*/ 2147483647 h 720"/>
                  <a:gd name="T38" fmla="*/ 2147483647 w 142"/>
                  <a:gd name="T39" fmla="*/ 2147483647 h 720"/>
                  <a:gd name="T40" fmla="*/ 2147483647 w 142"/>
                  <a:gd name="T41" fmla="*/ 2147483647 h 720"/>
                  <a:gd name="T42" fmla="*/ 2147483647 w 142"/>
                  <a:gd name="T43" fmla="*/ 2147483647 h 720"/>
                  <a:gd name="T44" fmla="*/ 2147483647 w 142"/>
                  <a:gd name="T45" fmla="*/ 2147483647 h 720"/>
                  <a:gd name="T46" fmla="*/ 2147483647 w 142"/>
                  <a:gd name="T47" fmla="*/ 2147483647 h 720"/>
                  <a:gd name="T48" fmla="*/ 2147483647 w 142"/>
                  <a:gd name="T49" fmla="*/ 2147483647 h 720"/>
                  <a:gd name="T50" fmla="*/ 2147483647 w 142"/>
                  <a:gd name="T51" fmla="*/ 2147483647 h 720"/>
                  <a:gd name="T52" fmla="*/ 2147483647 w 142"/>
                  <a:gd name="T53" fmla="*/ 2147483647 h 720"/>
                  <a:gd name="T54" fmla="*/ 2147483647 w 142"/>
                  <a:gd name="T55" fmla="*/ 2147483647 h 720"/>
                  <a:gd name="T56" fmla="*/ 2147483647 w 142"/>
                  <a:gd name="T57" fmla="*/ 2147483647 h 720"/>
                  <a:gd name="T58" fmla="*/ 2147483647 w 142"/>
                  <a:gd name="T59" fmla="*/ 2147483647 h 720"/>
                  <a:gd name="T60" fmla="*/ 2147483647 w 142"/>
                  <a:gd name="T61" fmla="*/ 2147483647 h 720"/>
                  <a:gd name="T62" fmla="*/ 2147483647 w 142"/>
                  <a:gd name="T63" fmla="*/ 2147483647 h 720"/>
                  <a:gd name="T64" fmla="*/ 2147483647 w 142"/>
                  <a:gd name="T65" fmla="*/ 2147483647 h 720"/>
                  <a:gd name="T66" fmla="*/ 2147483647 w 142"/>
                  <a:gd name="T67" fmla="*/ 2147483647 h 720"/>
                  <a:gd name="T68" fmla="*/ 2147483647 w 142"/>
                  <a:gd name="T69" fmla="*/ 2147483647 h 720"/>
                  <a:gd name="T70" fmla="*/ 2147483647 w 142"/>
                  <a:gd name="T71" fmla="*/ 2147483647 h 720"/>
                  <a:gd name="T72" fmla="*/ 2147483647 w 142"/>
                  <a:gd name="T73" fmla="*/ 2147483647 h 720"/>
                  <a:gd name="T74" fmla="*/ 2147483647 w 142"/>
                  <a:gd name="T75" fmla="*/ 2147483647 h 720"/>
                  <a:gd name="T76" fmla="*/ 2147483647 w 142"/>
                  <a:gd name="T77" fmla="*/ 0 h 7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2"/>
                  <a:gd name="T118" fmla="*/ 0 h 720"/>
                  <a:gd name="T119" fmla="*/ 142 w 142"/>
                  <a:gd name="T120" fmla="*/ 720 h 7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2" h="720">
                    <a:moveTo>
                      <a:pt x="14" y="2"/>
                    </a:moveTo>
                    <a:lnTo>
                      <a:pt x="14" y="2"/>
                    </a:lnTo>
                    <a:lnTo>
                      <a:pt x="8" y="30"/>
                    </a:lnTo>
                    <a:lnTo>
                      <a:pt x="4" y="58"/>
                    </a:lnTo>
                    <a:lnTo>
                      <a:pt x="0" y="114"/>
                    </a:lnTo>
                    <a:lnTo>
                      <a:pt x="0" y="168"/>
                    </a:lnTo>
                    <a:lnTo>
                      <a:pt x="4" y="224"/>
                    </a:lnTo>
                    <a:lnTo>
                      <a:pt x="10" y="280"/>
                    </a:lnTo>
                    <a:lnTo>
                      <a:pt x="16" y="334"/>
                    </a:lnTo>
                    <a:lnTo>
                      <a:pt x="18" y="362"/>
                    </a:lnTo>
                    <a:lnTo>
                      <a:pt x="20" y="388"/>
                    </a:lnTo>
                    <a:lnTo>
                      <a:pt x="20" y="416"/>
                    </a:lnTo>
                    <a:lnTo>
                      <a:pt x="16" y="444"/>
                    </a:lnTo>
                    <a:lnTo>
                      <a:pt x="16" y="440"/>
                    </a:lnTo>
                    <a:lnTo>
                      <a:pt x="12" y="468"/>
                    </a:lnTo>
                    <a:lnTo>
                      <a:pt x="8" y="496"/>
                    </a:lnTo>
                    <a:lnTo>
                      <a:pt x="4" y="526"/>
                    </a:lnTo>
                    <a:lnTo>
                      <a:pt x="6" y="540"/>
                    </a:lnTo>
                    <a:lnTo>
                      <a:pt x="8" y="548"/>
                    </a:lnTo>
                    <a:lnTo>
                      <a:pt x="12" y="554"/>
                    </a:lnTo>
                    <a:lnTo>
                      <a:pt x="16" y="550"/>
                    </a:lnTo>
                    <a:lnTo>
                      <a:pt x="16" y="544"/>
                    </a:lnTo>
                    <a:lnTo>
                      <a:pt x="22" y="580"/>
                    </a:lnTo>
                    <a:lnTo>
                      <a:pt x="24" y="616"/>
                    </a:lnTo>
                    <a:lnTo>
                      <a:pt x="28" y="650"/>
                    </a:lnTo>
                    <a:lnTo>
                      <a:pt x="32" y="668"/>
                    </a:lnTo>
                    <a:lnTo>
                      <a:pt x="38" y="686"/>
                    </a:lnTo>
                    <a:lnTo>
                      <a:pt x="42" y="692"/>
                    </a:lnTo>
                    <a:lnTo>
                      <a:pt x="46" y="698"/>
                    </a:lnTo>
                    <a:lnTo>
                      <a:pt x="58" y="710"/>
                    </a:lnTo>
                    <a:lnTo>
                      <a:pt x="66" y="714"/>
                    </a:lnTo>
                    <a:lnTo>
                      <a:pt x="74" y="718"/>
                    </a:lnTo>
                    <a:lnTo>
                      <a:pt x="82" y="720"/>
                    </a:lnTo>
                    <a:lnTo>
                      <a:pt x="90" y="720"/>
                    </a:lnTo>
                    <a:lnTo>
                      <a:pt x="108" y="718"/>
                    </a:lnTo>
                    <a:lnTo>
                      <a:pt x="126" y="714"/>
                    </a:lnTo>
                    <a:lnTo>
                      <a:pt x="136" y="710"/>
                    </a:lnTo>
                    <a:lnTo>
                      <a:pt x="140" y="704"/>
                    </a:lnTo>
                    <a:lnTo>
                      <a:pt x="142" y="698"/>
                    </a:lnTo>
                    <a:lnTo>
                      <a:pt x="142" y="688"/>
                    </a:lnTo>
                    <a:lnTo>
                      <a:pt x="142" y="680"/>
                    </a:lnTo>
                    <a:lnTo>
                      <a:pt x="142" y="672"/>
                    </a:lnTo>
                    <a:lnTo>
                      <a:pt x="138" y="656"/>
                    </a:lnTo>
                    <a:lnTo>
                      <a:pt x="124" y="626"/>
                    </a:lnTo>
                    <a:lnTo>
                      <a:pt x="112" y="592"/>
                    </a:lnTo>
                    <a:lnTo>
                      <a:pt x="104" y="558"/>
                    </a:lnTo>
                    <a:lnTo>
                      <a:pt x="88" y="484"/>
                    </a:lnTo>
                    <a:lnTo>
                      <a:pt x="84" y="466"/>
                    </a:lnTo>
                    <a:lnTo>
                      <a:pt x="84" y="450"/>
                    </a:lnTo>
                    <a:lnTo>
                      <a:pt x="84" y="416"/>
                    </a:lnTo>
                    <a:lnTo>
                      <a:pt x="84" y="378"/>
                    </a:lnTo>
                    <a:lnTo>
                      <a:pt x="84" y="360"/>
                    </a:lnTo>
                    <a:lnTo>
                      <a:pt x="86" y="342"/>
                    </a:lnTo>
                    <a:lnTo>
                      <a:pt x="104" y="234"/>
                    </a:lnTo>
                    <a:lnTo>
                      <a:pt x="138" y="22"/>
                    </a:lnTo>
                    <a:lnTo>
                      <a:pt x="102" y="18"/>
                    </a:lnTo>
                    <a:lnTo>
                      <a:pt x="66" y="12"/>
                    </a:lnTo>
                    <a:lnTo>
                      <a:pt x="38" y="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6" name="Freeform 95"/>
              <p:cNvSpPr>
                <a:spLocks/>
              </p:cNvSpPr>
              <p:nvPr/>
            </p:nvSpPr>
            <p:spPr bwMode="auto">
              <a:xfrm>
                <a:off x="7005080" y="6050520"/>
                <a:ext cx="338594" cy="924363"/>
              </a:xfrm>
              <a:custGeom>
                <a:avLst/>
                <a:gdLst>
                  <a:gd name="T0" fmla="*/ 2147483647 w 212"/>
                  <a:gd name="T1" fmla="*/ 2147483647 h 582"/>
                  <a:gd name="T2" fmla="*/ 2147483647 w 212"/>
                  <a:gd name="T3" fmla="*/ 2147483647 h 582"/>
                  <a:gd name="T4" fmla="*/ 2147483647 w 212"/>
                  <a:gd name="T5" fmla="*/ 2147483647 h 582"/>
                  <a:gd name="T6" fmla="*/ 2147483647 w 212"/>
                  <a:gd name="T7" fmla="*/ 2147483647 h 582"/>
                  <a:gd name="T8" fmla="*/ 2147483647 w 212"/>
                  <a:gd name="T9" fmla="*/ 2147483647 h 582"/>
                  <a:gd name="T10" fmla="*/ 2147483647 w 212"/>
                  <a:gd name="T11" fmla="*/ 2147483647 h 582"/>
                  <a:gd name="T12" fmla="*/ 2147483647 w 212"/>
                  <a:gd name="T13" fmla="*/ 2147483647 h 582"/>
                  <a:gd name="T14" fmla="*/ 2147483647 w 212"/>
                  <a:gd name="T15" fmla="*/ 2147483647 h 582"/>
                  <a:gd name="T16" fmla="*/ 2147483647 w 212"/>
                  <a:gd name="T17" fmla="*/ 2147483647 h 582"/>
                  <a:gd name="T18" fmla="*/ 2147483647 w 212"/>
                  <a:gd name="T19" fmla="*/ 0 h 582"/>
                  <a:gd name="T20" fmla="*/ 2147483647 w 212"/>
                  <a:gd name="T21" fmla="*/ 2147483647 h 582"/>
                  <a:gd name="T22" fmla="*/ 2147483647 w 212"/>
                  <a:gd name="T23" fmla="*/ 2147483647 h 582"/>
                  <a:gd name="T24" fmla="*/ 0 w 212"/>
                  <a:gd name="T25" fmla="*/ 2147483647 h 582"/>
                  <a:gd name="T26" fmla="*/ 2147483647 w 212"/>
                  <a:gd name="T27" fmla="*/ 2147483647 h 582"/>
                  <a:gd name="T28" fmla="*/ 2147483647 w 212"/>
                  <a:gd name="T29" fmla="*/ 2147483647 h 582"/>
                  <a:gd name="T30" fmla="*/ 2147483647 w 212"/>
                  <a:gd name="T31" fmla="*/ 2147483647 h 582"/>
                  <a:gd name="T32" fmla="*/ 2147483647 w 212"/>
                  <a:gd name="T33" fmla="*/ 2147483647 h 582"/>
                  <a:gd name="T34" fmla="*/ 2147483647 w 212"/>
                  <a:gd name="T35" fmla="*/ 2147483647 h 582"/>
                  <a:gd name="T36" fmla="*/ 2147483647 w 212"/>
                  <a:gd name="T37" fmla="*/ 2147483647 h 582"/>
                  <a:gd name="T38" fmla="*/ 2147483647 w 212"/>
                  <a:gd name="T39" fmla="*/ 2147483647 h 582"/>
                  <a:gd name="T40" fmla="*/ 2147483647 w 212"/>
                  <a:gd name="T41" fmla="*/ 2147483647 h 582"/>
                  <a:gd name="T42" fmla="*/ 2147483647 w 212"/>
                  <a:gd name="T43" fmla="*/ 2147483647 h 582"/>
                  <a:gd name="T44" fmla="*/ 2147483647 w 212"/>
                  <a:gd name="T45" fmla="*/ 2147483647 h 582"/>
                  <a:gd name="T46" fmla="*/ 2147483647 w 212"/>
                  <a:gd name="T47" fmla="*/ 2147483647 h 582"/>
                  <a:gd name="T48" fmla="*/ 2147483647 w 212"/>
                  <a:gd name="T49" fmla="*/ 2147483647 h 582"/>
                  <a:gd name="T50" fmla="*/ 2147483647 w 212"/>
                  <a:gd name="T51" fmla="*/ 2147483647 h 582"/>
                  <a:gd name="T52" fmla="*/ 2147483647 w 212"/>
                  <a:gd name="T53" fmla="*/ 2147483647 h 582"/>
                  <a:gd name="T54" fmla="*/ 2147483647 w 212"/>
                  <a:gd name="T55" fmla="*/ 2147483647 h 582"/>
                  <a:gd name="T56" fmla="*/ 2147483647 w 212"/>
                  <a:gd name="T57" fmla="*/ 2147483647 h 582"/>
                  <a:gd name="T58" fmla="*/ 2147483647 w 212"/>
                  <a:gd name="T59" fmla="*/ 2147483647 h 582"/>
                  <a:gd name="T60" fmla="*/ 2147483647 w 212"/>
                  <a:gd name="T61" fmla="*/ 2147483647 h 582"/>
                  <a:gd name="T62" fmla="*/ 2147483647 w 212"/>
                  <a:gd name="T63" fmla="*/ 2147483647 h 582"/>
                  <a:gd name="T64" fmla="*/ 2147483647 w 212"/>
                  <a:gd name="T65" fmla="*/ 2147483647 h 582"/>
                  <a:gd name="T66" fmla="*/ 2147483647 w 212"/>
                  <a:gd name="T67" fmla="*/ 2147483647 h 582"/>
                  <a:gd name="T68" fmla="*/ 2147483647 w 212"/>
                  <a:gd name="T69" fmla="*/ 2147483647 h 582"/>
                  <a:gd name="T70" fmla="*/ 2147483647 w 212"/>
                  <a:gd name="T71" fmla="*/ 2147483647 h 582"/>
                  <a:gd name="T72" fmla="*/ 2147483647 w 212"/>
                  <a:gd name="T73" fmla="*/ 2147483647 h 582"/>
                  <a:gd name="T74" fmla="*/ 2147483647 w 212"/>
                  <a:gd name="T75" fmla="*/ 2147483647 h 582"/>
                  <a:gd name="T76" fmla="*/ 2147483647 w 212"/>
                  <a:gd name="T77" fmla="*/ 2147483647 h 582"/>
                  <a:gd name="T78" fmla="*/ 2147483647 w 212"/>
                  <a:gd name="T79" fmla="*/ 2147483647 h 582"/>
                  <a:gd name="T80" fmla="*/ 2147483647 w 212"/>
                  <a:gd name="T81" fmla="*/ 2147483647 h 582"/>
                  <a:gd name="T82" fmla="*/ 2147483647 w 212"/>
                  <a:gd name="T83" fmla="*/ 2147483647 h 582"/>
                  <a:gd name="T84" fmla="*/ 2147483647 w 212"/>
                  <a:gd name="T85" fmla="*/ 2147483647 h 582"/>
                  <a:gd name="T86" fmla="*/ 2147483647 w 212"/>
                  <a:gd name="T87" fmla="*/ 2147483647 h 582"/>
                  <a:gd name="T88" fmla="*/ 2147483647 w 212"/>
                  <a:gd name="T89" fmla="*/ 2147483647 h 5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12"/>
                  <a:gd name="T136" fmla="*/ 0 h 582"/>
                  <a:gd name="T137" fmla="*/ 212 w 212"/>
                  <a:gd name="T138" fmla="*/ 582 h 5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12" h="582">
                    <a:moveTo>
                      <a:pt x="210" y="528"/>
                    </a:moveTo>
                    <a:lnTo>
                      <a:pt x="210" y="528"/>
                    </a:lnTo>
                    <a:lnTo>
                      <a:pt x="208" y="520"/>
                    </a:lnTo>
                    <a:lnTo>
                      <a:pt x="204" y="512"/>
                    </a:lnTo>
                    <a:lnTo>
                      <a:pt x="194" y="498"/>
                    </a:lnTo>
                    <a:lnTo>
                      <a:pt x="184" y="486"/>
                    </a:lnTo>
                    <a:lnTo>
                      <a:pt x="170" y="474"/>
                    </a:lnTo>
                    <a:lnTo>
                      <a:pt x="160" y="462"/>
                    </a:lnTo>
                    <a:lnTo>
                      <a:pt x="150" y="450"/>
                    </a:lnTo>
                    <a:lnTo>
                      <a:pt x="134" y="422"/>
                    </a:lnTo>
                    <a:lnTo>
                      <a:pt x="128" y="410"/>
                    </a:lnTo>
                    <a:lnTo>
                      <a:pt x="122" y="398"/>
                    </a:lnTo>
                    <a:lnTo>
                      <a:pt x="114" y="372"/>
                    </a:lnTo>
                    <a:lnTo>
                      <a:pt x="110" y="346"/>
                    </a:lnTo>
                    <a:lnTo>
                      <a:pt x="108" y="318"/>
                    </a:lnTo>
                    <a:lnTo>
                      <a:pt x="106" y="0"/>
                    </a:lnTo>
                    <a:lnTo>
                      <a:pt x="34" y="32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2" y="108"/>
                    </a:lnTo>
                    <a:lnTo>
                      <a:pt x="4" y="142"/>
                    </a:lnTo>
                    <a:lnTo>
                      <a:pt x="8" y="178"/>
                    </a:lnTo>
                    <a:lnTo>
                      <a:pt x="14" y="212"/>
                    </a:lnTo>
                    <a:lnTo>
                      <a:pt x="24" y="248"/>
                    </a:lnTo>
                    <a:lnTo>
                      <a:pt x="30" y="288"/>
                    </a:lnTo>
                    <a:lnTo>
                      <a:pt x="32" y="308"/>
                    </a:lnTo>
                    <a:lnTo>
                      <a:pt x="34" y="326"/>
                    </a:lnTo>
                    <a:lnTo>
                      <a:pt x="30" y="346"/>
                    </a:lnTo>
                    <a:lnTo>
                      <a:pt x="24" y="364"/>
                    </a:lnTo>
                    <a:lnTo>
                      <a:pt x="20" y="378"/>
                    </a:lnTo>
                    <a:lnTo>
                      <a:pt x="16" y="396"/>
                    </a:lnTo>
                    <a:lnTo>
                      <a:pt x="14" y="414"/>
                    </a:lnTo>
                    <a:lnTo>
                      <a:pt x="16" y="430"/>
                    </a:lnTo>
                    <a:lnTo>
                      <a:pt x="24" y="462"/>
                    </a:lnTo>
                    <a:lnTo>
                      <a:pt x="28" y="478"/>
                    </a:lnTo>
                    <a:lnTo>
                      <a:pt x="30" y="494"/>
                    </a:lnTo>
                    <a:lnTo>
                      <a:pt x="30" y="512"/>
                    </a:lnTo>
                    <a:lnTo>
                      <a:pt x="30" y="520"/>
                    </a:lnTo>
                    <a:lnTo>
                      <a:pt x="32" y="528"/>
                    </a:lnTo>
                    <a:lnTo>
                      <a:pt x="34" y="530"/>
                    </a:lnTo>
                    <a:lnTo>
                      <a:pt x="38" y="532"/>
                    </a:lnTo>
                    <a:lnTo>
                      <a:pt x="42" y="530"/>
                    </a:lnTo>
                    <a:lnTo>
                      <a:pt x="46" y="526"/>
                    </a:lnTo>
                    <a:lnTo>
                      <a:pt x="48" y="520"/>
                    </a:lnTo>
                    <a:lnTo>
                      <a:pt x="42" y="442"/>
                    </a:lnTo>
                    <a:lnTo>
                      <a:pt x="54" y="454"/>
                    </a:lnTo>
                    <a:lnTo>
                      <a:pt x="68" y="464"/>
                    </a:lnTo>
                    <a:lnTo>
                      <a:pt x="74" y="470"/>
                    </a:lnTo>
                    <a:lnTo>
                      <a:pt x="78" y="478"/>
                    </a:lnTo>
                    <a:lnTo>
                      <a:pt x="84" y="494"/>
                    </a:lnTo>
                    <a:lnTo>
                      <a:pt x="90" y="512"/>
                    </a:lnTo>
                    <a:lnTo>
                      <a:pt x="94" y="530"/>
                    </a:lnTo>
                    <a:lnTo>
                      <a:pt x="100" y="548"/>
                    </a:lnTo>
                    <a:lnTo>
                      <a:pt x="104" y="556"/>
                    </a:lnTo>
                    <a:lnTo>
                      <a:pt x="110" y="564"/>
                    </a:lnTo>
                    <a:lnTo>
                      <a:pt x="116" y="570"/>
                    </a:lnTo>
                    <a:lnTo>
                      <a:pt x="124" y="574"/>
                    </a:lnTo>
                    <a:lnTo>
                      <a:pt x="134" y="576"/>
                    </a:lnTo>
                    <a:lnTo>
                      <a:pt x="142" y="578"/>
                    </a:lnTo>
                    <a:lnTo>
                      <a:pt x="164" y="580"/>
                    </a:lnTo>
                    <a:lnTo>
                      <a:pt x="182" y="580"/>
                    </a:lnTo>
                    <a:lnTo>
                      <a:pt x="192" y="582"/>
                    </a:lnTo>
                    <a:lnTo>
                      <a:pt x="200" y="580"/>
                    </a:lnTo>
                    <a:lnTo>
                      <a:pt x="204" y="576"/>
                    </a:lnTo>
                    <a:lnTo>
                      <a:pt x="208" y="566"/>
                    </a:lnTo>
                    <a:lnTo>
                      <a:pt x="210" y="546"/>
                    </a:lnTo>
                    <a:lnTo>
                      <a:pt x="212" y="538"/>
                    </a:lnTo>
                    <a:lnTo>
                      <a:pt x="210" y="528"/>
                    </a:lnTo>
                    <a:close/>
                  </a:path>
                </a:pathLst>
              </a:custGeom>
              <a:solidFill>
                <a:srgbClr val="02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7" name="Freeform 96"/>
              <p:cNvSpPr>
                <a:spLocks/>
              </p:cNvSpPr>
              <p:nvPr/>
            </p:nvSpPr>
            <p:spPr bwMode="auto">
              <a:xfrm>
                <a:off x="7005080" y="6050520"/>
                <a:ext cx="338594" cy="924363"/>
              </a:xfrm>
              <a:custGeom>
                <a:avLst/>
                <a:gdLst>
                  <a:gd name="T0" fmla="*/ 2147483647 w 212"/>
                  <a:gd name="T1" fmla="*/ 2147483647 h 582"/>
                  <a:gd name="T2" fmla="*/ 2147483647 w 212"/>
                  <a:gd name="T3" fmla="*/ 2147483647 h 582"/>
                  <a:gd name="T4" fmla="*/ 2147483647 w 212"/>
                  <a:gd name="T5" fmla="*/ 2147483647 h 582"/>
                  <a:gd name="T6" fmla="*/ 2147483647 w 212"/>
                  <a:gd name="T7" fmla="*/ 2147483647 h 582"/>
                  <a:gd name="T8" fmla="*/ 2147483647 w 212"/>
                  <a:gd name="T9" fmla="*/ 2147483647 h 582"/>
                  <a:gd name="T10" fmla="*/ 2147483647 w 212"/>
                  <a:gd name="T11" fmla="*/ 2147483647 h 582"/>
                  <a:gd name="T12" fmla="*/ 2147483647 w 212"/>
                  <a:gd name="T13" fmla="*/ 2147483647 h 582"/>
                  <a:gd name="T14" fmla="*/ 2147483647 w 212"/>
                  <a:gd name="T15" fmla="*/ 2147483647 h 582"/>
                  <a:gd name="T16" fmla="*/ 2147483647 w 212"/>
                  <a:gd name="T17" fmla="*/ 2147483647 h 582"/>
                  <a:gd name="T18" fmla="*/ 2147483647 w 212"/>
                  <a:gd name="T19" fmla="*/ 0 h 582"/>
                  <a:gd name="T20" fmla="*/ 2147483647 w 212"/>
                  <a:gd name="T21" fmla="*/ 2147483647 h 582"/>
                  <a:gd name="T22" fmla="*/ 2147483647 w 212"/>
                  <a:gd name="T23" fmla="*/ 2147483647 h 582"/>
                  <a:gd name="T24" fmla="*/ 0 w 212"/>
                  <a:gd name="T25" fmla="*/ 2147483647 h 582"/>
                  <a:gd name="T26" fmla="*/ 2147483647 w 212"/>
                  <a:gd name="T27" fmla="*/ 2147483647 h 582"/>
                  <a:gd name="T28" fmla="*/ 2147483647 w 212"/>
                  <a:gd name="T29" fmla="*/ 2147483647 h 582"/>
                  <a:gd name="T30" fmla="*/ 2147483647 w 212"/>
                  <a:gd name="T31" fmla="*/ 2147483647 h 582"/>
                  <a:gd name="T32" fmla="*/ 2147483647 w 212"/>
                  <a:gd name="T33" fmla="*/ 2147483647 h 582"/>
                  <a:gd name="T34" fmla="*/ 2147483647 w 212"/>
                  <a:gd name="T35" fmla="*/ 2147483647 h 582"/>
                  <a:gd name="T36" fmla="*/ 2147483647 w 212"/>
                  <a:gd name="T37" fmla="*/ 2147483647 h 582"/>
                  <a:gd name="T38" fmla="*/ 2147483647 w 212"/>
                  <a:gd name="T39" fmla="*/ 2147483647 h 582"/>
                  <a:gd name="T40" fmla="*/ 2147483647 w 212"/>
                  <a:gd name="T41" fmla="*/ 2147483647 h 582"/>
                  <a:gd name="T42" fmla="*/ 2147483647 w 212"/>
                  <a:gd name="T43" fmla="*/ 2147483647 h 582"/>
                  <a:gd name="T44" fmla="*/ 2147483647 w 212"/>
                  <a:gd name="T45" fmla="*/ 2147483647 h 582"/>
                  <a:gd name="T46" fmla="*/ 2147483647 w 212"/>
                  <a:gd name="T47" fmla="*/ 2147483647 h 582"/>
                  <a:gd name="T48" fmla="*/ 2147483647 w 212"/>
                  <a:gd name="T49" fmla="*/ 2147483647 h 582"/>
                  <a:gd name="T50" fmla="*/ 2147483647 w 212"/>
                  <a:gd name="T51" fmla="*/ 2147483647 h 582"/>
                  <a:gd name="T52" fmla="*/ 2147483647 w 212"/>
                  <a:gd name="T53" fmla="*/ 2147483647 h 582"/>
                  <a:gd name="T54" fmla="*/ 2147483647 w 212"/>
                  <a:gd name="T55" fmla="*/ 2147483647 h 582"/>
                  <a:gd name="T56" fmla="*/ 2147483647 w 212"/>
                  <a:gd name="T57" fmla="*/ 2147483647 h 582"/>
                  <a:gd name="T58" fmla="*/ 2147483647 w 212"/>
                  <a:gd name="T59" fmla="*/ 2147483647 h 582"/>
                  <a:gd name="T60" fmla="*/ 2147483647 w 212"/>
                  <a:gd name="T61" fmla="*/ 2147483647 h 582"/>
                  <a:gd name="T62" fmla="*/ 2147483647 w 212"/>
                  <a:gd name="T63" fmla="*/ 2147483647 h 582"/>
                  <a:gd name="T64" fmla="*/ 2147483647 w 212"/>
                  <a:gd name="T65" fmla="*/ 2147483647 h 582"/>
                  <a:gd name="T66" fmla="*/ 2147483647 w 212"/>
                  <a:gd name="T67" fmla="*/ 2147483647 h 582"/>
                  <a:gd name="T68" fmla="*/ 2147483647 w 212"/>
                  <a:gd name="T69" fmla="*/ 2147483647 h 582"/>
                  <a:gd name="T70" fmla="*/ 2147483647 w 212"/>
                  <a:gd name="T71" fmla="*/ 2147483647 h 582"/>
                  <a:gd name="T72" fmla="*/ 2147483647 w 212"/>
                  <a:gd name="T73" fmla="*/ 2147483647 h 582"/>
                  <a:gd name="T74" fmla="*/ 2147483647 w 212"/>
                  <a:gd name="T75" fmla="*/ 2147483647 h 582"/>
                  <a:gd name="T76" fmla="*/ 2147483647 w 212"/>
                  <a:gd name="T77" fmla="*/ 2147483647 h 582"/>
                  <a:gd name="T78" fmla="*/ 2147483647 w 212"/>
                  <a:gd name="T79" fmla="*/ 2147483647 h 582"/>
                  <a:gd name="T80" fmla="*/ 2147483647 w 212"/>
                  <a:gd name="T81" fmla="*/ 2147483647 h 582"/>
                  <a:gd name="T82" fmla="*/ 2147483647 w 212"/>
                  <a:gd name="T83" fmla="*/ 2147483647 h 582"/>
                  <a:gd name="T84" fmla="*/ 2147483647 w 212"/>
                  <a:gd name="T85" fmla="*/ 2147483647 h 582"/>
                  <a:gd name="T86" fmla="*/ 2147483647 w 212"/>
                  <a:gd name="T87" fmla="*/ 2147483647 h 582"/>
                  <a:gd name="T88" fmla="*/ 2147483647 w 212"/>
                  <a:gd name="T89" fmla="*/ 2147483647 h 5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12"/>
                  <a:gd name="T136" fmla="*/ 0 h 582"/>
                  <a:gd name="T137" fmla="*/ 212 w 212"/>
                  <a:gd name="T138" fmla="*/ 582 h 5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12" h="582">
                    <a:moveTo>
                      <a:pt x="210" y="528"/>
                    </a:moveTo>
                    <a:lnTo>
                      <a:pt x="210" y="528"/>
                    </a:lnTo>
                    <a:lnTo>
                      <a:pt x="208" y="520"/>
                    </a:lnTo>
                    <a:lnTo>
                      <a:pt x="204" y="512"/>
                    </a:lnTo>
                    <a:lnTo>
                      <a:pt x="194" y="498"/>
                    </a:lnTo>
                    <a:lnTo>
                      <a:pt x="184" y="486"/>
                    </a:lnTo>
                    <a:lnTo>
                      <a:pt x="170" y="474"/>
                    </a:lnTo>
                    <a:lnTo>
                      <a:pt x="160" y="462"/>
                    </a:lnTo>
                    <a:lnTo>
                      <a:pt x="150" y="450"/>
                    </a:lnTo>
                    <a:lnTo>
                      <a:pt x="134" y="422"/>
                    </a:lnTo>
                    <a:lnTo>
                      <a:pt x="128" y="410"/>
                    </a:lnTo>
                    <a:lnTo>
                      <a:pt x="122" y="398"/>
                    </a:lnTo>
                    <a:lnTo>
                      <a:pt x="114" y="372"/>
                    </a:lnTo>
                    <a:lnTo>
                      <a:pt x="110" y="346"/>
                    </a:lnTo>
                    <a:lnTo>
                      <a:pt x="108" y="318"/>
                    </a:lnTo>
                    <a:lnTo>
                      <a:pt x="106" y="0"/>
                    </a:lnTo>
                    <a:lnTo>
                      <a:pt x="34" y="32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2" y="108"/>
                    </a:lnTo>
                    <a:lnTo>
                      <a:pt x="4" y="142"/>
                    </a:lnTo>
                    <a:lnTo>
                      <a:pt x="8" y="178"/>
                    </a:lnTo>
                    <a:lnTo>
                      <a:pt x="14" y="212"/>
                    </a:lnTo>
                    <a:lnTo>
                      <a:pt x="24" y="248"/>
                    </a:lnTo>
                    <a:lnTo>
                      <a:pt x="30" y="288"/>
                    </a:lnTo>
                    <a:lnTo>
                      <a:pt x="32" y="308"/>
                    </a:lnTo>
                    <a:lnTo>
                      <a:pt x="34" y="326"/>
                    </a:lnTo>
                    <a:lnTo>
                      <a:pt x="30" y="346"/>
                    </a:lnTo>
                    <a:lnTo>
                      <a:pt x="24" y="364"/>
                    </a:lnTo>
                    <a:lnTo>
                      <a:pt x="20" y="378"/>
                    </a:lnTo>
                    <a:lnTo>
                      <a:pt x="16" y="396"/>
                    </a:lnTo>
                    <a:lnTo>
                      <a:pt x="14" y="414"/>
                    </a:lnTo>
                    <a:lnTo>
                      <a:pt x="16" y="430"/>
                    </a:lnTo>
                    <a:lnTo>
                      <a:pt x="24" y="462"/>
                    </a:lnTo>
                    <a:lnTo>
                      <a:pt x="28" y="478"/>
                    </a:lnTo>
                    <a:lnTo>
                      <a:pt x="30" y="494"/>
                    </a:lnTo>
                    <a:lnTo>
                      <a:pt x="30" y="512"/>
                    </a:lnTo>
                    <a:lnTo>
                      <a:pt x="30" y="520"/>
                    </a:lnTo>
                    <a:lnTo>
                      <a:pt x="32" y="528"/>
                    </a:lnTo>
                    <a:lnTo>
                      <a:pt x="34" y="530"/>
                    </a:lnTo>
                    <a:lnTo>
                      <a:pt x="38" y="532"/>
                    </a:lnTo>
                    <a:lnTo>
                      <a:pt x="42" y="530"/>
                    </a:lnTo>
                    <a:lnTo>
                      <a:pt x="46" y="526"/>
                    </a:lnTo>
                    <a:lnTo>
                      <a:pt x="48" y="520"/>
                    </a:lnTo>
                    <a:lnTo>
                      <a:pt x="42" y="442"/>
                    </a:lnTo>
                    <a:lnTo>
                      <a:pt x="54" y="454"/>
                    </a:lnTo>
                    <a:lnTo>
                      <a:pt x="68" y="464"/>
                    </a:lnTo>
                    <a:lnTo>
                      <a:pt x="74" y="470"/>
                    </a:lnTo>
                    <a:lnTo>
                      <a:pt x="78" y="478"/>
                    </a:lnTo>
                    <a:lnTo>
                      <a:pt x="84" y="494"/>
                    </a:lnTo>
                    <a:lnTo>
                      <a:pt x="90" y="512"/>
                    </a:lnTo>
                    <a:lnTo>
                      <a:pt x="94" y="530"/>
                    </a:lnTo>
                    <a:lnTo>
                      <a:pt x="100" y="548"/>
                    </a:lnTo>
                    <a:lnTo>
                      <a:pt x="104" y="556"/>
                    </a:lnTo>
                    <a:lnTo>
                      <a:pt x="110" y="564"/>
                    </a:lnTo>
                    <a:lnTo>
                      <a:pt x="116" y="570"/>
                    </a:lnTo>
                    <a:lnTo>
                      <a:pt x="124" y="574"/>
                    </a:lnTo>
                    <a:lnTo>
                      <a:pt x="134" y="576"/>
                    </a:lnTo>
                    <a:lnTo>
                      <a:pt x="142" y="578"/>
                    </a:lnTo>
                    <a:lnTo>
                      <a:pt x="164" y="580"/>
                    </a:lnTo>
                    <a:lnTo>
                      <a:pt x="182" y="580"/>
                    </a:lnTo>
                    <a:lnTo>
                      <a:pt x="192" y="582"/>
                    </a:lnTo>
                    <a:lnTo>
                      <a:pt x="200" y="580"/>
                    </a:lnTo>
                    <a:lnTo>
                      <a:pt x="204" y="576"/>
                    </a:lnTo>
                    <a:lnTo>
                      <a:pt x="208" y="566"/>
                    </a:lnTo>
                    <a:lnTo>
                      <a:pt x="210" y="546"/>
                    </a:lnTo>
                    <a:lnTo>
                      <a:pt x="212" y="538"/>
                    </a:lnTo>
                    <a:lnTo>
                      <a:pt x="210" y="52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pic>
          <p:nvPicPr>
            <p:cNvPr id="206" name="205 Imagen" descr="Carta Responsiva Edecanes3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60032" y="4581128"/>
              <a:ext cx="432048" cy="558662"/>
            </a:xfrm>
            <a:prstGeom prst="rect">
              <a:avLst/>
            </a:prstGeom>
          </p:spPr>
        </p:pic>
        <p:sp>
          <p:nvSpPr>
            <p:cNvPr id="207" name="Rektangel 750"/>
            <p:cNvSpPr>
              <a:spLocks noChangeArrowheads="1"/>
            </p:cNvSpPr>
            <p:nvPr/>
          </p:nvSpPr>
          <p:spPr bwMode="auto">
            <a:xfrm>
              <a:off x="3995936" y="5517232"/>
              <a:ext cx="1872208" cy="936104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8" name="Rektangel 751"/>
            <p:cNvSpPr>
              <a:spLocks noChangeArrowheads="1"/>
            </p:cNvSpPr>
            <p:nvPr/>
          </p:nvSpPr>
          <p:spPr bwMode="auto">
            <a:xfrm>
              <a:off x="3995936" y="5517232"/>
              <a:ext cx="1872208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GENERA LAS CARTAS RESPONSIVAS PARA SER FIRMADAS POR LOS USUARIOS.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209" name="Gruppe 152"/>
            <p:cNvGrpSpPr>
              <a:grpSpLocks/>
            </p:cNvGrpSpPr>
            <p:nvPr/>
          </p:nvGrpSpPr>
          <p:grpSpPr bwMode="auto">
            <a:xfrm>
              <a:off x="6300192" y="5229200"/>
              <a:ext cx="517525" cy="184150"/>
              <a:chOff x="-11414125" y="5922963"/>
              <a:chExt cx="1225550" cy="438150"/>
            </a:xfrm>
            <a:solidFill>
              <a:srgbClr val="C00000"/>
            </a:solidFill>
          </p:grpSpPr>
          <p:sp>
            <p:nvSpPr>
              <p:cNvPr id="210" name="Freeform 175"/>
              <p:cNvSpPr>
                <a:spLocks/>
              </p:cNvSpPr>
              <p:nvPr/>
            </p:nvSpPr>
            <p:spPr bwMode="auto">
              <a:xfrm>
                <a:off x="-11098339" y="5922963"/>
                <a:ext cx="909764" cy="438150"/>
              </a:xfrm>
              <a:custGeom>
                <a:avLst/>
                <a:gdLst>
                  <a:gd name="T0" fmla="*/ 1446976461 w 572"/>
                  <a:gd name="T1" fmla="*/ 272176875 h 276"/>
                  <a:gd name="T2" fmla="*/ 1295195380 w 572"/>
                  <a:gd name="T3" fmla="*/ 0 h 276"/>
                  <a:gd name="T4" fmla="*/ 1097879974 w 572"/>
                  <a:gd name="T5" fmla="*/ 136088438 h 276"/>
                  <a:gd name="T6" fmla="*/ 424985437 w 572"/>
                  <a:gd name="T7" fmla="*/ 136088438 h 276"/>
                  <a:gd name="T8" fmla="*/ 0 w 572"/>
                  <a:gd name="T9" fmla="*/ 453628125 h 276"/>
                  <a:gd name="T10" fmla="*/ 688072645 w 572"/>
                  <a:gd name="T11" fmla="*/ 453628125 h 276"/>
                  <a:gd name="T12" fmla="*/ 369332374 w 572"/>
                  <a:gd name="T13" fmla="*/ 695563125 h 276"/>
                  <a:gd name="T14" fmla="*/ 1446976461 w 572"/>
                  <a:gd name="T15" fmla="*/ 272176875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2"/>
                  <a:gd name="T25" fmla="*/ 0 h 276"/>
                  <a:gd name="T26" fmla="*/ 572 w 57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2" h="276">
                    <a:moveTo>
                      <a:pt x="572" y="108"/>
                    </a:moveTo>
                    <a:lnTo>
                      <a:pt x="512" y="0"/>
                    </a:lnTo>
                    <a:lnTo>
                      <a:pt x="434" y="54"/>
                    </a:lnTo>
                    <a:lnTo>
                      <a:pt x="168" y="54"/>
                    </a:lnTo>
                    <a:lnTo>
                      <a:pt x="0" y="180"/>
                    </a:lnTo>
                    <a:lnTo>
                      <a:pt x="272" y="180"/>
                    </a:lnTo>
                    <a:lnTo>
                      <a:pt x="146" y="276"/>
                    </a:lnTo>
                    <a:lnTo>
                      <a:pt x="572" y="108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1" name="Freeform 176"/>
              <p:cNvSpPr>
                <a:spLocks/>
              </p:cNvSpPr>
              <p:nvPr/>
            </p:nvSpPr>
            <p:spPr bwMode="auto">
              <a:xfrm>
                <a:off x="-11256232" y="6009836"/>
                <a:ext cx="390973" cy="196412"/>
              </a:xfrm>
              <a:custGeom>
                <a:avLst/>
                <a:gdLst>
                  <a:gd name="T0" fmla="*/ 422512540 w 248"/>
                  <a:gd name="T1" fmla="*/ 0 h 126"/>
                  <a:gd name="T2" fmla="*/ 0 w 248"/>
                  <a:gd name="T3" fmla="*/ 306172014 h 126"/>
                  <a:gd name="T4" fmla="*/ 198828689 w 248"/>
                  <a:gd name="T5" fmla="*/ 306172014 h 126"/>
                  <a:gd name="T6" fmla="*/ 616370511 w 248"/>
                  <a:gd name="T7" fmla="*/ 0 h 126"/>
                  <a:gd name="T8" fmla="*/ 422512540 w 248"/>
                  <a:gd name="T9" fmla="*/ 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6"/>
                  <a:gd name="T17" fmla="*/ 248 w 24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6">
                    <a:moveTo>
                      <a:pt x="170" y="0"/>
                    </a:moveTo>
                    <a:lnTo>
                      <a:pt x="0" y="126"/>
                    </a:lnTo>
                    <a:lnTo>
                      <a:pt x="80" y="126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2" name="Freeform 177"/>
              <p:cNvSpPr>
                <a:spLocks/>
              </p:cNvSpPr>
              <p:nvPr/>
            </p:nvSpPr>
            <p:spPr bwMode="auto">
              <a:xfrm>
                <a:off x="-11414125" y="6009836"/>
                <a:ext cx="394734" cy="203966"/>
              </a:xfrm>
              <a:custGeom>
                <a:avLst/>
                <a:gdLst>
                  <a:gd name="T0" fmla="*/ 430680261 w 248"/>
                  <a:gd name="T1" fmla="*/ 0 h 128"/>
                  <a:gd name="T2" fmla="*/ 0 w 248"/>
                  <a:gd name="T3" fmla="*/ 325016634 h 128"/>
                  <a:gd name="T4" fmla="*/ 197605750 w 248"/>
                  <a:gd name="T5" fmla="*/ 325016634 h 128"/>
                  <a:gd name="T6" fmla="*/ 628286011 w 248"/>
                  <a:gd name="T7" fmla="*/ 0 h 128"/>
                  <a:gd name="T8" fmla="*/ 430680261 w 248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8"/>
                  <a:gd name="T17" fmla="*/ 248 w 24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8">
                    <a:moveTo>
                      <a:pt x="170" y="0"/>
                    </a:moveTo>
                    <a:lnTo>
                      <a:pt x="0" y="128"/>
                    </a:lnTo>
                    <a:lnTo>
                      <a:pt x="78" y="128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13" name="Gruppe 135"/>
          <p:cNvGrpSpPr/>
          <p:nvPr/>
        </p:nvGrpSpPr>
        <p:grpSpPr>
          <a:xfrm>
            <a:off x="6739508" y="4797152"/>
            <a:ext cx="2296988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4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215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216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244" name="243 Grupo"/>
          <p:cNvGrpSpPr/>
          <p:nvPr/>
        </p:nvGrpSpPr>
        <p:grpSpPr>
          <a:xfrm>
            <a:off x="6588224" y="3793232"/>
            <a:ext cx="1937247" cy="2372072"/>
            <a:chOff x="6588224" y="3793232"/>
            <a:chExt cx="1937247" cy="2372072"/>
          </a:xfrm>
        </p:grpSpPr>
        <p:grpSp>
          <p:nvGrpSpPr>
            <p:cNvPr id="219" name="Gruppe 464"/>
            <p:cNvGrpSpPr>
              <a:grpSpLocks/>
            </p:cNvGrpSpPr>
            <p:nvPr/>
          </p:nvGrpSpPr>
          <p:grpSpPr bwMode="auto">
            <a:xfrm>
              <a:off x="7668221" y="3793232"/>
              <a:ext cx="857250" cy="1577973"/>
              <a:chOff x="3249453" y="328888"/>
              <a:chExt cx="3535522" cy="6514834"/>
            </a:xfrm>
          </p:grpSpPr>
          <p:sp>
            <p:nvSpPr>
              <p:cNvPr id="221" name="Freeform 7"/>
              <p:cNvSpPr>
                <a:spLocks noEditPoints="1"/>
              </p:cNvSpPr>
              <p:nvPr/>
            </p:nvSpPr>
            <p:spPr bwMode="auto">
              <a:xfrm>
                <a:off x="3629194" y="1646271"/>
                <a:ext cx="419025" cy="360481"/>
              </a:xfrm>
              <a:custGeom>
                <a:avLst/>
                <a:gdLst>
                  <a:gd name="T0" fmla="*/ 2147483647 w 262"/>
                  <a:gd name="T1" fmla="*/ 2147483647 h 226"/>
                  <a:gd name="T2" fmla="*/ 2147483647 w 262"/>
                  <a:gd name="T3" fmla="*/ 2147483647 h 226"/>
                  <a:gd name="T4" fmla="*/ 2147483647 w 262"/>
                  <a:gd name="T5" fmla="*/ 2147483647 h 226"/>
                  <a:gd name="T6" fmla="*/ 2147483647 w 262"/>
                  <a:gd name="T7" fmla="*/ 2147483647 h 226"/>
                  <a:gd name="T8" fmla="*/ 2147483647 w 262"/>
                  <a:gd name="T9" fmla="*/ 2147483647 h 226"/>
                  <a:gd name="T10" fmla="*/ 2147483647 w 262"/>
                  <a:gd name="T11" fmla="*/ 2147483647 h 226"/>
                  <a:gd name="T12" fmla="*/ 2147483647 w 262"/>
                  <a:gd name="T13" fmla="*/ 2147483647 h 226"/>
                  <a:gd name="T14" fmla="*/ 2147483647 w 262"/>
                  <a:gd name="T15" fmla="*/ 2147483647 h 226"/>
                  <a:gd name="T16" fmla="*/ 2147483647 w 262"/>
                  <a:gd name="T17" fmla="*/ 2147483647 h 226"/>
                  <a:gd name="T18" fmla="*/ 2147483647 w 262"/>
                  <a:gd name="T19" fmla="*/ 2147483647 h 226"/>
                  <a:gd name="T20" fmla="*/ 2147483647 w 262"/>
                  <a:gd name="T21" fmla="*/ 2147483647 h 226"/>
                  <a:gd name="T22" fmla="*/ 2147483647 w 262"/>
                  <a:gd name="T23" fmla="*/ 2147483647 h 226"/>
                  <a:gd name="T24" fmla="*/ 2147483647 w 262"/>
                  <a:gd name="T25" fmla="*/ 2147483647 h 226"/>
                  <a:gd name="T26" fmla="*/ 2147483647 w 262"/>
                  <a:gd name="T27" fmla="*/ 2147483647 h 226"/>
                  <a:gd name="T28" fmla="*/ 2147483647 w 262"/>
                  <a:gd name="T29" fmla="*/ 2147483647 h 226"/>
                  <a:gd name="T30" fmla="*/ 2147483647 w 262"/>
                  <a:gd name="T31" fmla="*/ 2147483647 h 226"/>
                  <a:gd name="T32" fmla="*/ 2147483647 w 262"/>
                  <a:gd name="T33" fmla="*/ 2147483647 h 226"/>
                  <a:gd name="T34" fmla="*/ 2147483647 w 262"/>
                  <a:gd name="T35" fmla="*/ 2147483647 h 226"/>
                  <a:gd name="T36" fmla="*/ 2147483647 w 262"/>
                  <a:gd name="T37" fmla="*/ 2147483647 h 226"/>
                  <a:gd name="T38" fmla="*/ 2147483647 w 262"/>
                  <a:gd name="T39" fmla="*/ 2147483647 h 226"/>
                  <a:gd name="T40" fmla="*/ 0 w 262"/>
                  <a:gd name="T41" fmla="*/ 2147483647 h 226"/>
                  <a:gd name="T42" fmla="*/ 2147483647 w 262"/>
                  <a:gd name="T43" fmla="*/ 2147483647 h 226"/>
                  <a:gd name="T44" fmla="*/ 2147483647 w 262"/>
                  <a:gd name="T45" fmla="*/ 2147483647 h 226"/>
                  <a:gd name="T46" fmla="*/ 2147483647 w 262"/>
                  <a:gd name="T47" fmla="*/ 2147483647 h 226"/>
                  <a:gd name="T48" fmla="*/ 2147483647 w 262"/>
                  <a:gd name="T49" fmla="*/ 0 h 226"/>
                  <a:gd name="T50" fmla="*/ 2147483647 w 262"/>
                  <a:gd name="T51" fmla="*/ 2147483647 h 226"/>
                  <a:gd name="T52" fmla="*/ 2147483647 w 262"/>
                  <a:gd name="T53" fmla="*/ 0 h 226"/>
                  <a:gd name="T54" fmla="*/ 2147483647 w 262"/>
                  <a:gd name="T55" fmla="*/ 2147483647 h 226"/>
                  <a:gd name="T56" fmla="*/ 2147483647 w 262"/>
                  <a:gd name="T57" fmla="*/ 2147483647 h 226"/>
                  <a:gd name="T58" fmla="*/ 2147483647 w 262"/>
                  <a:gd name="T59" fmla="*/ 2147483647 h 226"/>
                  <a:gd name="T60" fmla="*/ 2147483647 w 262"/>
                  <a:gd name="T61" fmla="*/ 2147483647 h 226"/>
                  <a:gd name="T62" fmla="*/ 2147483647 w 262"/>
                  <a:gd name="T63" fmla="*/ 2147483647 h 226"/>
                  <a:gd name="T64" fmla="*/ 2147483647 w 262"/>
                  <a:gd name="T65" fmla="*/ 2147483647 h 226"/>
                  <a:gd name="T66" fmla="*/ 2147483647 w 262"/>
                  <a:gd name="T67" fmla="*/ 2147483647 h 226"/>
                  <a:gd name="T68" fmla="*/ 2147483647 w 262"/>
                  <a:gd name="T69" fmla="*/ 2147483647 h 226"/>
                  <a:gd name="T70" fmla="*/ 2147483647 w 262"/>
                  <a:gd name="T71" fmla="*/ 2147483647 h 226"/>
                  <a:gd name="T72" fmla="*/ 2147483647 w 262"/>
                  <a:gd name="T73" fmla="*/ 2147483647 h 226"/>
                  <a:gd name="T74" fmla="*/ 2147483647 w 262"/>
                  <a:gd name="T75" fmla="*/ 2147483647 h 226"/>
                  <a:gd name="T76" fmla="*/ 2147483647 w 262"/>
                  <a:gd name="T77" fmla="*/ 2147483647 h 226"/>
                  <a:gd name="T78" fmla="*/ 2147483647 w 262"/>
                  <a:gd name="T79" fmla="*/ 2147483647 h 226"/>
                  <a:gd name="T80" fmla="*/ 2147483647 w 262"/>
                  <a:gd name="T81" fmla="*/ 2147483647 h 226"/>
                  <a:gd name="T82" fmla="*/ 2147483647 w 262"/>
                  <a:gd name="T83" fmla="*/ 2147483647 h 226"/>
                  <a:gd name="T84" fmla="*/ 2147483647 w 262"/>
                  <a:gd name="T85" fmla="*/ 2147483647 h 226"/>
                  <a:gd name="T86" fmla="*/ 2147483647 w 262"/>
                  <a:gd name="T87" fmla="*/ 2147483647 h 226"/>
                  <a:gd name="T88" fmla="*/ 2147483647 w 262"/>
                  <a:gd name="T89" fmla="*/ 2147483647 h 226"/>
                  <a:gd name="T90" fmla="*/ 2147483647 w 262"/>
                  <a:gd name="T91" fmla="*/ 2147483647 h 226"/>
                  <a:gd name="T92" fmla="*/ 2147483647 w 262"/>
                  <a:gd name="T93" fmla="*/ 2147483647 h 226"/>
                  <a:gd name="T94" fmla="*/ 2147483647 w 262"/>
                  <a:gd name="T95" fmla="*/ 2147483647 h 226"/>
                  <a:gd name="T96" fmla="*/ 2147483647 w 262"/>
                  <a:gd name="T97" fmla="*/ 2147483647 h 226"/>
                  <a:gd name="T98" fmla="*/ 2147483647 w 262"/>
                  <a:gd name="T99" fmla="*/ 2147483647 h 226"/>
                  <a:gd name="T100" fmla="*/ 2147483647 w 262"/>
                  <a:gd name="T101" fmla="*/ 2147483647 h 226"/>
                  <a:gd name="T102" fmla="*/ 2147483647 w 262"/>
                  <a:gd name="T103" fmla="*/ 2147483647 h 22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62"/>
                  <a:gd name="T157" fmla="*/ 0 h 226"/>
                  <a:gd name="T158" fmla="*/ 262 w 262"/>
                  <a:gd name="T159" fmla="*/ 226 h 22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62" h="226">
                    <a:moveTo>
                      <a:pt x="250" y="132"/>
                    </a:moveTo>
                    <a:lnTo>
                      <a:pt x="250" y="132"/>
                    </a:lnTo>
                    <a:lnTo>
                      <a:pt x="260" y="164"/>
                    </a:lnTo>
                    <a:lnTo>
                      <a:pt x="262" y="172"/>
                    </a:lnTo>
                    <a:lnTo>
                      <a:pt x="262" y="180"/>
                    </a:lnTo>
                    <a:lnTo>
                      <a:pt x="260" y="198"/>
                    </a:lnTo>
                    <a:lnTo>
                      <a:pt x="258" y="200"/>
                    </a:lnTo>
                    <a:lnTo>
                      <a:pt x="252" y="204"/>
                    </a:lnTo>
                    <a:lnTo>
                      <a:pt x="234" y="210"/>
                    </a:lnTo>
                    <a:lnTo>
                      <a:pt x="204" y="218"/>
                    </a:lnTo>
                    <a:lnTo>
                      <a:pt x="190" y="224"/>
                    </a:lnTo>
                    <a:lnTo>
                      <a:pt x="182" y="226"/>
                    </a:lnTo>
                    <a:lnTo>
                      <a:pt x="176" y="226"/>
                    </a:lnTo>
                    <a:lnTo>
                      <a:pt x="138" y="220"/>
                    </a:lnTo>
                    <a:lnTo>
                      <a:pt x="124" y="216"/>
                    </a:lnTo>
                    <a:lnTo>
                      <a:pt x="114" y="210"/>
                    </a:lnTo>
                    <a:lnTo>
                      <a:pt x="106" y="206"/>
                    </a:lnTo>
                    <a:lnTo>
                      <a:pt x="98" y="202"/>
                    </a:lnTo>
                    <a:lnTo>
                      <a:pt x="82" y="198"/>
                    </a:lnTo>
                    <a:lnTo>
                      <a:pt x="68" y="192"/>
                    </a:lnTo>
                    <a:lnTo>
                      <a:pt x="56" y="184"/>
                    </a:lnTo>
                    <a:lnTo>
                      <a:pt x="40" y="178"/>
                    </a:lnTo>
                    <a:lnTo>
                      <a:pt x="26" y="172"/>
                    </a:lnTo>
                    <a:lnTo>
                      <a:pt x="18" y="168"/>
                    </a:lnTo>
                    <a:lnTo>
                      <a:pt x="12" y="164"/>
                    </a:lnTo>
                    <a:lnTo>
                      <a:pt x="12" y="160"/>
                    </a:lnTo>
                    <a:lnTo>
                      <a:pt x="12" y="150"/>
                    </a:lnTo>
                    <a:lnTo>
                      <a:pt x="12" y="142"/>
                    </a:lnTo>
                    <a:lnTo>
                      <a:pt x="8" y="134"/>
                    </a:lnTo>
                    <a:lnTo>
                      <a:pt x="2" y="118"/>
                    </a:lnTo>
                    <a:lnTo>
                      <a:pt x="0" y="104"/>
                    </a:lnTo>
                    <a:lnTo>
                      <a:pt x="0" y="88"/>
                    </a:lnTo>
                    <a:lnTo>
                      <a:pt x="2" y="70"/>
                    </a:lnTo>
                    <a:lnTo>
                      <a:pt x="6" y="56"/>
                    </a:lnTo>
                    <a:lnTo>
                      <a:pt x="16" y="28"/>
                    </a:lnTo>
                    <a:lnTo>
                      <a:pt x="22" y="14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44" y="0"/>
                    </a:lnTo>
                    <a:lnTo>
                      <a:pt x="64" y="2"/>
                    </a:lnTo>
                    <a:lnTo>
                      <a:pt x="84" y="6"/>
                    </a:lnTo>
                    <a:lnTo>
                      <a:pt x="92" y="6"/>
                    </a:lnTo>
                    <a:lnTo>
                      <a:pt x="100" y="4"/>
                    </a:lnTo>
                    <a:lnTo>
                      <a:pt x="110" y="4"/>
                    </a:lnTo>
                    <a:lnTo>
                      <a:pt x="114" y="6"/>
                    </a:lnTo>
                    <a:lnTo>
                      <a:pt x="116" y="8"/>
                    </a:lnTo>
                    <a:lnTo>
                      <a:pt x="124" y="14"/>
                    </a:lnTo>
                    <a:lnTo>
                      <a:pt x="132" y="18"/>
                    </a:lnTo>
                    <a:lnTo>
                      <a:pt x="150" y="26"/>
                    </a:lnTo>
                    <a:lnTo>
                      <a:pt x="158" y="30"/>
                    </a:lnTo>
                    <a:lnTo>
                      <a:pt x="164" y="36"/>
                    </a:lnTo>
                    <a:lnTo>
                      <a:pt x="178" y="50"/>
                    </a:lnTo>
                    <a:lnTo>
                      <a:pt x="190" y="62"/>
                    </a:lnTo>
                    <a:lnTo>
                      <a:pt x="196" y="70"/>
                    </a:lnTo>
                    <a:lnTo>
                      <a:pt x="204" y="74"/>
                    </a:lnTo>
                    <a:lnTo>
                      <a:pt x="220" y="86"/>
                    </a:lnTo>
                    <a:lnTo>
                      <a:pt x="232" y="98"/>
                    </a:lnTo>
                    <a:lnTo>
                      <a:pt x="242" y="112"/>
                    </a:lnTo>
                    <a:lnTo>
                      <a:pt x="250" y="132"/>
                    </a:lnTo>
                    <a:close/>
                    <a:moveTo>
                      <a:pt x="80" y="106"/>
                    </a:moveTo>
                    <a:lnTo>
                      <a:pt x="80" y="106"/>
                    </a:lnTo>
                    <a:lnTo>
                      <a:pt x="64" y="98"/>
                    </a:lnTo>
                    <a:lnTo>
                      <a:pt x="46" y="92"/>
                    </a:lnTo>
                    <a:lnTo>
                      <a:pt x="36" y="88"/>
                    </a:lnTo>
                    <a:lnTo>
                      <a:pt x="30" y="88"/>
                    </a:lnTo>
                    <a:lnTo>
                      <a:pt x="26" y="90"/>
                    </a:lnTo>
                    <a:lnTo>
                      <a:pt x="22" y="98"/>
                    </a:lnTo>
                    <a:lnTo>
                      <a:pt x="22" y="102"/>
                    </a:lnTo>
                    <a:lnTo>
                      <a:pt x="24" y="108"/>
                    </a:lnTo>
                    <a:lnTo>
                      <a:pt x="32" y="118"/>
                    </a:lnTo>
                    <a:lnTo>
                      <a:pt x="38" y="126"/>
                    </a:lnTo>
                    <a:lnTo>
                      <a:pt x="46" y="132"/>
                    </a:lnTo>
                    <a:lnTo>
                      <a:pt x="58" y="136"/>
                    </a:lnTo>
                    <a:lnTo>
                      <a:pt x="80" y="140"/>
                    </a:lnTo>
                    <a:lnTo>
                      <a:pt x="88" y="142"/>
                    </a:lnTo>
                    <a:lnTo>
                      <a:pt x="98" y="148"/>
                    </a:lnTo>
                    <a:lnTo>
                      <a:pt x="96" y="136"/>
                    </a:lnTo>
                    <a:lnTo>
                      <a:pt x="94" y="126"/>
                    </a:lnTo>
                    <a:lnTo>
                      <a:pt x="88" y="116"/>
                    </a:lnTo>
                    <a:lnTo>
                      <a:pt x="80" y="106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2" name="Freeform 8"/>
              <p:cNvSpPr>
                <a:spLocks/>
              </p:cNvSpPr>
              <p:nvPr/>
            </p:nvSpPr>
            <p:spPr bwMode="auto">
              <a:xfrm>
                <a:off x="3629194" y="1646271"/>
                <a:ext cx="419025" cy="360481"/>
              </a:xfrm>
              <a:custGeom>
                <a:avLst/>
                <a:gdLst>
                  <a:gd name="T0" fmla="*/ 2147483647 w 262"/>
                  <a:gd name="T1" fmla="*/ 2147483647 h 226"/>
                  <a:gd name="T2" fmla="*/ 2147483647 w 262"/>
                  <a:gd name="T3" fmla="*/ 2147483647 h 226"/>
                  <a:gd name="T4" fmla="*/ 2147483647 w 262"/>
                  <a:gd name="T5" fmla="*/ 2147483647 h 226"/>
                  <a:gd name="T6" fmla="*/ 2147483647 w 262"/>
                  <a:gd name="T7" fmla="*/ 2147483647 h 226"/>
                  <a:gd name="T8" fmla="*/ 2147483647 w 262"/>
                  <a:gd name="T9" fmla="*/ 2147483647 h 226"/>
                  <a:gd name="T10" fmla="*/ 2147483647 w 262"/>
                  <a:gd name="T11" fmla="*/ 2147483647 h 226"/>
                  <a:gd name="T12" fmla="*/ 2147483647 w 262"/>
                  <a:gd name="T13" fmla="*/ 2147483647 h 226"/>
                  <a:gd name="T14" fmla="*/ 2147483647 w 262"/>
                  <a:gd name="T15" fmla="*/ 2147483647 h 226"/>
                  <a:gd name="T16" fmla="*/ 2147483647 w 262"/>
                  <a:gd name="T17" fmla="*/ 2147483647 h 226"/>
                  <a:gd name="T18" fmla="*/ 2147483647 w 262"/>
                  <a:gd name="T19" fmla="*/ 2147483647 h 226"/>
                  <a:gd name="T20" fmla="*/ 2147483647 w 262"/>
                  <a:gd name="T21" fmla="*/ 2147483647 h 226"/>
                  <a:gd name="T22" fmla="*/ 2147483647 w 262"/>
                  <a:gd name="T23" fmla="*/ 2147483647 h 226"/>
                  <a:gd name="T24" fmla="*/ 2147483647 w 262"/>
                  <a:gd name="T25" fmla="*/ 2147483647 h 226"/>
                  <a:gd name="T26" fmla="*/ 2147483647 w 262"/>
                  <a:gd name="T27" fmla="*/ 2147483647 h 226"/>
                  <a:gd name="T28" fmla="*/ 2147483647 w 262"/>
                  <a:gd name="T29" fmla="*/ 2147483647 h 226"/>
                  <a:gd name="T30" fmla="*/ 2147483647 w 262"/>
                  <a:gd name="T31" fmla="*/ 2147483647 h 226"/>
                  <a:gd name="T32" fmla="*/ 2147483647 w 262"/>
                  <a:gd name="T33" fmla="*/ 2147483647 h 226"/>
                  <a:gd name="T34" fmla="*/ 2147483647 w 262"/>
                  <a:gd name="T35" fmla="*/ 2147483647 h 226"/>
                  <a:gd name="T36" fmla="*/ 2147483647 w 262"/>
                  <a:gd name="T37" fmla="*/ 2147483647 h 226"/>
                  <a:gd name="T38" fmla="*/ 2147483647 w 262"/>
                  <a:gd name="T39" fmla="*/ 2147483647 h 226"/>
                  <a:gd name="T40" fmla="*/ 0 w 262"/>
                  <a:gd name="T41" fmla="*/ 2147483647 h 226"/>
                  <a:gd name="T42" fmla="*/ 2147483647 w 262"/>
                  <a:gd name="T43" fmla="*/ 2147483647 h 226"/>
                  <a:gd name="T44" fmla="*/ 2147483647 w 262"/>
                  <a:gd name="T45" fmla="*/ 2147483647 h 226"/>
                  <a:gd name="T46" fmla="*/ 2147483647 w 262"/>
                  <a:gd name="T47" fmla="*/ 2147483647 h 226"/>
                  <a:gd name="T48" fmla="*/ 2147483647 w 262"/>
                  <a:gd name="T49" fmla="*/ 0 h 226"/>
                  <a:gd name="T50" fmla="*/ 2147483647 w 262"/>
                  <a:gd name="T51" fmla="*/ 2147483647 h 226"/>
                  <a:gd name="T52" fmla="*/ 2147483647 w 262"/>
                  <a:gd name="T53" fmla="*/ 0 h 226"/>
                  <a:gd name="T54" fmla="*/ 2147483647 w 262"/>
                  <a:gd name="T55" fmla="*/ 2147483647 h 226"/>
                  <a:gd name="T56" fmla="*/ 2147483647 w 262"/>
                  <a:gd name="T57" fmla="*/ 2147483647 h 226"/>
                  <a:gd name="T58" fmla="*/ 2147483647 w 262"/>
                  <a:gd name="T59" fmla="*/ 2147483647 h 226"/>
                  <a:gd name="T60" fmla="*/ 2147483647 w 262"/>
                  <a:gd name="T61" fmla="*/ 2147483647 h 226"/>
                  <a:gd name="T62" fmla="*/ 2147483647 w 262"/>
                  <a:gd name="T63" fmla="*/ 2147483647 h 226"/>
                  <a:gd name="T64" fmla="*/ 2147483647 w 262"/>
                  <a:gd name="T65" fmla="*/ 2147483647 h 226"/>
                  <a:gd name="T66" fmla="*/ 2147483647 w 262"/>
                  <a:gd name="T67" fmla="*/ 2147483647 h 226"/>
                  <a:gd name="T68" fmla="*/ 2147483647 w 262"/>
                  <a:gd name="T69" fmla="*/ 2147483647 h 226"/>
                  <a:gd name="T70" fmla="*/ 2147483647 w 262"/>
                  <a:gd name="T71" fmla="*/ 2147483647 h 226"/>
                  <a:gd name="T72" fmla="*/ 2147483647 w 262"/>
                  <a:gd name="T73" fmla="*/ 2147483647 h 226"/>
                  <a:gd name="T74" fmla="*/ 2147483647 w 262"/>
                  <a:gd name="T75" fmla="*/ 2147483647 h 226"/>
                  <a:gd name="T76" fmla="*/ 2147483647 w 262"/>
                  <a:gd name="T77" fmla="*/ 2147483647 h 22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62"/>
                  <a:gd name="T118" fmla="*/ 0 h 226"/>
                  <a:gd name="T119" fmla="*/ 262 w 262"/>
                  <a:gd name="T120" fmla="*/ 226 h 22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62" h="226">
                    <a:moveTo>
                      <a:pt x="250" y="132"/>
                    </a:moveTo>
                    <a:lnTo>
                      <a:pt x="250" y="132"/>
                    </a:lnTo>
                    <a:lnTo>
                      <a:pt x="260" y="164"/>
                    </a:lnTo>
                    <a:lnTo>
                      <a:pt x="262" y="172"/>
                    </a:lnTo>
                    <a:lnTo>
                      <a:pt x="262" y="180"/>
                    </a:lnTo>
                    <a:lnTo>
                      <a:pt x="260" y="198"/>
                    </a:lnTo>
                    <a:lnTo>
                      <a:pt x="258" y="200"/>
                    </a:lnTo>
                    <a:lnTo>
                      <a:pt x="252" y="204"/>
                    </a:lnTo>
                    <a:lnTo>
                      <a:pt x="234" y="210"/>
                    </a:lnTo>
                    <a:lnTo>
                      <a:pt x="204" y="218"/>
                    </a:lnTo>
                    <a:lnTo>
                      <a:pt x="190" y="224"/>
                    </a:lnTo>
                    <a:lnTo>
                      <a:pt x="182" y="226"/>
                    </a:lnTo>
                    <a:lnTo>
                      <a:pt x="176" y="226"/>
                    </a:lnTo>
                    <a:lnTo>
                      <a:pt x="138" y="220"/>
                    </a:lnTo>
                    <a:lnTo>
                      <a:pt x="124" y="216"/>
                    </a:lnTo>
                    <a:lnTo>
                      <a:pt x="114" y="210"/>
                    </a:lnTo>
                    <a:lnTo>
                      <a:pt x="106" y="206"/>
                    </a:lnTo>
                    <a:lnTo>
                      <a:pt x="98" y="202"/>
                    </a:lnTo>
                    <a:lnTo>
                      <a:pt x="82" y="198"/>
                    </a:lnTo>
                    <a:lnTo>
                      <a:pt x="68" y="192"/>
                    </a:lnTo>
                    <a:lnTo>
                      <a:pt x="56" y="184"/>
                    </a:lnTo>
                    <a:lnTo>
                      <a:pt x="40" y="178"/>
                    </a:lnTo>
                    <a:lnTo>
                      <a:pt x="26" y="172"/>
                    </a:lnTo>
                    <a:lnTo>
                      <a:pt x="18" y="168"/>
                    </a:lnTo>
                    <a:lnTo>
                      <a:pt x="12" y="164"/>
                    </a:lnTo>
                    <a:lnTo>
                      <a:pt x="12" y="160"/>
                    </a:lnTo>
                    <a:lnTo>
                      <a:pt x="12" y="150"/>
                    </a:lnTo>
                    <a:lnTo>
                      <a:pt x="12" y="142"/>
                    </a:lnTo>
                    <a:lnTo>
                      <a:pt x="8" y="134"/>
                    </a:lnTo>
                    <a:lnTo>
                      <a:pt x="2" y="118"/>
                    </a:lnTo>
                    <a:lnTo>
                      <a:pt x="0" y="104"/>
                    </a:lnTo>
                    <a:lnTo>
                      <a:pt x="0" y="88"/>
                    </a:lnTo>
                    <a:lnTo>
                      <a:pt x="2" y="70"/>
                    </a:lnTo>
                    <a:lnTo>
                      <a:pt x="6" y="56"/>
                    </a:lnTo>
                    <a:lnTo>
                      <a:pt x="16" y="28"/>
                    </a:lnTo>
                    <a:lnTo>
                      <a:pt x="22" y="14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44" y="0"/>
                    </a:lnTo>
                    <a:lnTo>
                      <a:pt x="64" y="2"/>
                    </a:lnTo>
                    <a:lnTo>
                      <a:pt x="84" y="6"/>
                    </a:lnTo>
                    <a:lnTo>
                      <a:pt x="92" y="6"/>
                    </a:lnTo>
                    <a:lnTo>
                      <a:pt x="100" y="4"/>
                    </a:lnTo>
                    <a:lnTo>
                      <a:pt x="110" y="4"/>
                    </a:lnTo>
                    <a:lnTo>
                      <a:pt x="114" y="6"/>
                    </a:lnTo>
                    <a:lnTo>
                      <a:pt x="116" y="8"/>
                    </a:lnTo>
                    <a:lnTo>
                      <a:pt x="124" y="14"/>
                    </a:lnTo>
                    <a:lnTo>
                      <a:pt x="132" y="18"/>
                    </a:lnTo>
                    <a:lnTo>
                      <a:pt x="150" y="26"/>
                    </a:lnTo>
                    <a:lnTo>
                      <a:pt x="158" y="30"/>
                    </a:lnTo>
                    <a:lnTo>
                      <a:pt x="164" y="36"/>
                    </a:lnTo>
                    <a:lnTo>
                      <a:pt x="178" y="50"/>
                    </a:lnTo>
                    <a:lnTo>
                      <a:pt x="190" y="62"/>
                    </a:lnTo>
                    <a:lnTo>
                      <a:pt x="196" y="70"/>
                    </a:lnTo>
                    <a:lnTo>
                      <a:pt x="204" y="74"/>
                    </a:lnTo>
                    <a:lnTo>
                      <a:pt x="220" y="86"/>
                    </a:lnTo>
                    <a:lnTo>
                      <a:pt x="232" y="98"/>
                    </a:lnTo>
                    <a:lnTo>
                      <a:pt x="242" y="112"/>
                    </a:lnTo>
                    <a:lnTo>
                      <a:pt x="250" y="13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3" name="Freeform 9"/>
              <p:cNvSpPr>
                <a:spLocks/>
              </p:cNvSpPr>
              <p:nvPr/>
            </p:nvSpPr>
            <p:spPr bwMode="auto">
              <a:xfrm>
                <a:off x="3661928" y="1790463"/>
                <a:ext cx="124400" cy="91758"/>
              </a:xfrm>
              <a:custGeom>
                <a:avLst/>
                <a:gdLst>
                  <a:gd name="T0" fmla="*/ 2147483647 w 76"/>
                  <a:gd name="T1" fmla="*/ 2147483647 h 60"/>
                  <a:gd name="T2" fmla="*/ 2147483647 w 76"/>
                  <a:gd name="T3" fmla="*/ 2147483647 h 60"/>
                  <a:gd name="T4" fmla="*/ 2147483647 w 76"/>
                  <a:gd name="T5" fmla="*/ 2147483647 h 60"/>
                  <a:gd name="T6" fmla="*/ 2147483647 w 76"/>
                  <a:gd name="T7" fmla="*/ 2147483647 h 60"/>
                  <a:gd name="T8" fmla="*/ 2147483647 w 76"/>
                  <a:gd name="T9" fmla="*/ 2147483647 h 60"/>
                  <a:gd name="T10" fmla="*/ 2147483647 w 76"/>
                  <a:gd name="T11" fmla="*/ 0 h 60"/>
                  <a:gd name="T12" fmla="*/ 2147483647 w 76"/>
                  <a:gd name="T13" fmla="*/ 0 h 60"/>
                  <a:gd name="T14" fmla="*/ 2147483647 w 76"/>
                  <a:gd name="T15" fmla="*/ 2147483647 h 60"/>
                  <a:gd name="T16" fmla="*/ 2147483647 w 76"/>
                  <a:gd name="T17" fmla="*/ 2147483647 h 60"/>
                  <a:gd name="T18" fmla="*/ 0 w 76"/>
                  <a:gd name="T19" fmla="*/ 2147483647 h 60"/>
                  <a:gd name="T20" fmla="*/ 0 w 76"/>
                  <a:gd name="T21" fmla="*/ 2147483647 h 60"/>
                  <a:gd name="T22" fmla="*/ 2147483647 w 76"/>
                  <a:gd name="T23" fmla="*/ 2147483647 h 60"/>
                  <a:gd name="T24" fmla="*/ 2147483647 w 76"/>
                  <a:gd name="T25" fmla="*/ 2147483647 h 60"/>
                  <a:gd name="T26" fmla="*/ 2147483647 w 76"/>
                  <a:gd name="T27" fmla="*/ 2147483647 h 60"/>
                  <a:gd name="T28" fmla="*/ 2147483647 w 76"/>
                  <a:gd name="T29" fmla="*/ 2147483647 h 60"/>
                  <a:gd name="T30" fmla="*/ 2147483647 w 76"/>
                  <a:gd name="T31" fmla="*/ 2147483647 h 60"/>
                  <a:gd name="T32" fmla="*/ 2147483647 w 76"/>
                  <a:gd name="T33" fmla="*/ 2147483647 h 60"/>
                  <a:gd name="T34" fmla="*/ 2147483647 w 76"/>
                  <a:gd name="T35" fmla="*/ 2147483647 h 60"/>
                  <a:gd name="T36" fmla="*/ 2147483647 w 76"/>
                  <a:gd name="T37" fmla="*/ 2147483647 h 60"/>
                  <a:gd name="T38" fmla="*/ 2147483647 w 76"/>
                  <a:gd name="T39" fmla="*/ 2147483647 h 60"/>
                  <a:gd name="T40" fmla="*/ 2147483647 w 76"/>
                  <a:gd name="T41" fmla="*/ 2147483647 h 60"/>
                  <a:gd name="T42" fmla="*/ 2147483647 w 76"/>
                  <a:gd name="T43" fmla="*/ 2147483647 h 60"/>
                  <a:gd name="T44" fmla="*/ 2147483647 w 76"/>
                  <a:gd name="T45" fmla="*/ 2147483647 h 60"/>
                  <a:gd name="T46" fmla="*/ 2147483647 w 76"/>
                  <a:gd name="T47" fmla="*/ 2147483647 h 60"/>
                  <a:gd name="T48" fmla="*/ 2147483647 w 76"/>
                  <a:gd name="T49" fmla="*/ 2147483647 h 60"/>
                  <a:gd name="T50" fmla="*/ 2147483647 w 76"/>
                  <a:gd name="T51" fmla="*/ 2147483647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6"/>
                  <a:gd name="T79" fmla="*/ 0 h 60"/>
                  <a:gd name="T80" fmla="*/ 76 w 7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6" h="60">
                    <a:moveTo>
                      <a:pt x="58" y="18"/>
                    </a:moveTo>
                    <a:lnTo>
                      <a:pt x="58" y="18"/>
                    </a:lnTo>
                    <a:lnTo>
                      <a:pt x="42" y="10"/>
                    </a:lnTo>
                    <a:lnTo>
                      <a:pt x="24" y="4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10" y="30"/>
                    </a:lnTo>
                    <a:lnTo>
                      <a:pt x="16" y="38"/>
                    </a:lnTo>
                    <a:lnTo>
                      <a:pt x="24" y="44"/>
                    </a:lnTo>
                    <a:lnTo>
                      <a:pt x="36" y="48"/>
                    </a:lnTo>
                    <a:lnTo>
                      <a:pt x="58" y="52"/>
                    </a:lnTo>
                    <a:lnTo>
                      <a:pt x="66" y="54"/>
                    </a:lnTo>
                    <a:lnTo>
                      <a:pt x="76" y="60"/>
                    </a:lnTo>
                    <a:lnTo>
                      <a:pt x="74" y="48"/>
                    </a:lnTo>
                    <a:lnTo>
                      <a:pt x="72" y="38"/>
                    </a:lnTo>
                    <a:lnTo>
                      <a:pt x="66" y="28"/>
                    </a:lnTo>
                    <a:lnTo>
                      <a:pt x="58" y="1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4" name="Freeform 10"/>
              <p:cNvSpPr>
                <a:spLocks/>
              </p:cNvSpPr>
              <p:nvPr/>
            </p:nvSpPr>
            <p:spPr bwMode="auto">
              <a:xfrm>
                <a:off x="3950008" y="328888"/>
                <a:ext cx="2834967" cy="6514834"/>
              </a:xfrm>
              <a:custGeom>
                <a:avLst/>
                <a:gdLst>
                  <a:gd name="T0" fmla="*/ 2147483647 w 1784"/>
                  <a:gd name="T1" fmla="*/ 2147483647 h 4104"/>
                  <a:gd name="T2" fmla="*/ 2147483647 w 1784"/>
                  <a:gd name="T3" fmla="*/ 2147483647 h 4104"/>
                  <a:gd name="T4" fmla="*/ 2147483647 w 1784"/>
                  <a:gd name="T5" fmla="*/ 2147483647 h 4104"/>
                  <a:gd name="T6" fmla="*/ 2147483647 w 1784"/>
                  <a:gd name="T7" fmla="*/ 2147483647 h 4104"/>
                  <a:gd name="T8" fmla="*/ 2147483647 w 1784"/>
                  <a:gd name="T9" fmla="*/ 2147483647 h 4104"/>
                  <a:gd name="T10" fmla="*/ 2147483647 w 1784"/>
                  <a:gd name="T11" fmla="*/ 2147483647 h 4104"/>
                  <a:gd name="T12" fmla="*/ 2147483647 w 1784"/>
                  <a:gd name="T13" fmla="*/ 2147483647 h 4104"/>
                  <a:gd name="T14" fmla="*/ 2147483647 w 1784"/>
                  <a:gd name="T15" fmla="*/ 2147483647 h 4104"/>
                  <a:gd name="T16" fmla="*/ 2147483647 w 1784"/>
                  <a:gd name="T17" fmla="*/ 2147483647 h 4104"/>
                  <a:gd name="T18" fmla="*/ 2147483647 w 1784"/>
                  <a:gd name="T19" fmla="*/ 2147483647 h 4104"/>
                  <a:gd name="T20" fmla="*/ 2147483647 w 1784"/>
                  <a:gd name="T21" fmla="*/ 2147483647 h 4104"/>
                  <a:gd name="T22" fmla="*/ 2147483647 w 1784"/>
                  <a:gd name="T23" fmla="*/ 2147483647 h 4104"/>
                  <a:gd name="T24" fmla="*/ 2147483647 w 1784"/>
                  <a:gd name="T25" fmla="*/ 2147483647 h 4104"/>
                  <a:gd name="T26" fmla="*/ 2147483647 w 1784"/>
                  <a:gd name="T27" fmla="*/ 2147483647 h 4104"/>
                  <a:gd name="T28" fmla="*/ 2147483647 w 1784"/>
                  <a:gd name="T29" fmla="*/ 2147483647 h 4104"/>
                  <a:gd name="T30" fmla="*/ 2147483647 w 1784"/>
                  <a:gd name="T31" fmla="*/ 2147483647 h 4104"/>
                  <a:gd name="T32" fmla="*/ 2147483647 w 1784"/>
                  <a:gd name="T33" fmla="*/ 2147483647 h 4104"/>
                  <a:gd name="T34" fmla="*/ 2147483647 w 1784"/>
                  <a:gd name="T35" fmla="*/ 2147483647 h 4104"/>
                  <a:gd name="T36" fmla="*/ 2147483647 w 1784"/>
                  <a:gd name="T37" fmla="*/ 2147483647 h 4104"/>
                  <a:gd name="T38" fmla="*/ 2147483647 w 1784"/>
                  <a:gd name="T39" fmla="*/ 2147483647 h 4104"/>
                  <a:gd name="T40" fmla="*/ 2147483647 w 1784"/>
                  <a:gd name="T41" fmla="*/ 2147483647 h 4104"/>
                  <a:gd name="T42" fmla="*/ 2147483647 w 1784"/>
                  <a:gd name="T43" fmla="*/ 2147483647 h 4104"/>
                  <a:gd name="T44" fmla="*/ 2147483647 w 1784"/>
                  <a:gd name="T45" fmla="*/ 2147483647 h 4104"/>
                  <a:gd name="T46" fmla="*/ 2147483647 w 1784"/>
                  <a:gd name="T47" fmla="*/ 2147483647 h 4104"/>
                  <a:gd name="T48" fmla="*/ 2147483647 w 1784"/>
                  <a:gd name="T49" fmla="*/ 2147483647 h 4104"/>
                  <a:gd name="T50" fmla="*/ 2147483647 w 1784"/>
                  <a:gd name="T51" fmla="*/ 2147483647 h 4104"/>
                  <a:gd name="T52" fmla="*/ 2147483647 w 1784"/>
                  <a:gd name="T53" fmla="*/ 2147483647 h 4104"/>
                  <a:gd name="T54" fmla="*/ 2147483647 w 1784"/>
                  <a:gd name="T55" fmla="*/ 2147483647 h 4104"/>
                  <a:gd name="T56" fmla="*/ 2147483647 w 1784"/>
                  <a:gd name="T57" fmla="*/ 2147483647 h 4104"/>
                  <a:gd name="T58" fmla="*/ 2147483647 w 1784"/>
                  <a:gd name="T59" fmla="*/ 2147483647 h 4104"/>
                  <a:gd name="T60" fmla="*/ 2147483647 w 1784"/>
                  <a:gd name="T61" fmla="*/ 2147483647 h 4104"/>
                  <a:gd name="T62" fmla="*/ 2147483647 w 1784"/>
                  <a:gd name="T63" fmla="*/ 2147483647 h 4104"/>
                  <a:gd name="T64" fmla="*/ 2147483647 w 1784"/>
                  <a:gd name="T65" fmla="*/ 2147483647 h 4104"/>
                  <a:gd name="T66" fmla="*/ 2147483647 w 1784"/>
                  <a:gd name="T67" fmla="*/ 2147483647 h 4104"/>
                  <a:gd name="T68" fmla="*/ 2147483647 w 1784"/>
                  <a:gd name="T69" fmla="*/ 2147483647 h 4104"/>
                  <a:gd name="T70" fmla="*/ 2147483647 w 1784"/>
                  <a:gd name="T71" fmla="*/ 2147483647 h 4104"/>
                  <a:gd name="T72" fmla="*/ 2147483647 w 1784"/>
                  <a:gd name="T73" fmla="*/ 2147483647 h 4104"/>
                  <a:gd name="T74" fmla="*/ 2147483647 w 1784"/>
                  <a:gd name="T75" fmla="*/ 2147483647 h 4104"/>
                  <a:gd name="T76" fmla="*/ 2147483647 w 1784"/>
                  <a:gd name="T77" fmla="*/ 2147483647 h 4104"/>
                  <a:gd name="T78" fmla="*/ 2147483647 w 1784"/>
                  <a:gd name="T79" fmla="*/ 2147483647 h 4104"/>
                  <a:gd name="T80" fmla="*/ 2147483647 w 1784"/>
                  <a:gd name="T81" fmla="*/ 2147483647 h 4104"/>
                  <a:gd name="T82" fmla="*/ 2147483647 w 1784"/>
                  <a:gd name="T83" fmla="*/ 2147483647 h 4104"/>
                  <a:gd name="T84" fmla="*/ 2147483647 w 1784"/>
                  <a:gd name="T85" fmla="*/ 2147483647 h 4104"/>
                  <a:gd name="T86" fmla="*/ 2147483647 w 1784"/>
                  <a:gd name="T87" fmla="*/ 2147483647 h 4104"/>
                  <a:gd name="T88" fmla="*/ 2147483647 w 1784"/>
                  <a:gd name="T89" fmla="*/ 2147483647 h 4104"/>
                  <a:gd name="T90" fmla="*/ 2147483647 w 1784"/>
                  <a:gd name="T91" fmla="*/ 2147483647 h 4104"/>
                  <a:gd name="T92" fmla="*/ 2147483647 w 1784"/>
                  <a:gd name="T93" fmla="*/ 2147483647 h 4104"/>
                  <a:gd name="T94" fmla="*/ 2147483647 w 1784"/>
                  <a:gd name="T95" fmla="*/ 2147483647 h 4104"/>
                  <a:gd name="T96" fmla="*/ 2147483647 w 1784"/>
                  <a:gd name="T97" fmla="*/ 2147483647 h 4104"/>
                  <a:gd name="T98" fmla="*/ 2147483647 w 1784"/>
                  <a:gd name="T99" fmla="*/ 2147483647 h 4104"/>
                  <a:gd name="T100" fmla="*/ 2147483647 w 1784"/>
                  <a:gd name="T101" fmla="*/ 2147483647 h 4104"/>
                  <a:gd name="T102" fmla="*/ 2147483647 w 1784"/>
                  <a:gd name="T103" fmla="*/ 2147483647 h 4104"/>
                  <a:gd name="T104" fmla="*/ 2147483647 w 1784"/>
                  <a:gd name="T105" fmla="*/ 2147483647 h 4104"/>
                  <a:gd name="T106" fmla="*/ 2147483647 w 1784"/>
                  <a:gd name="T107" fmla="*/ 2147483647 h 4104"/>
                  <a:gd name="T108" fmla="*/ 2147483647 w 1784"/>
                  <a:gd name="T109" fmla="*/ 2147483647 h 4104"/>
                  <a:gd name="T110" fmla="*/ 2147483647 w 1784"/>
                  <a:gd name="T111" fmla="*/ 2147483647 h 4104"/>
                  <a:gd name="T112" fmla="*/ 2147483647 w 1784"/>
                  <a:gd name="T113" fmla="*/ 2147483647 h 4104"/>
                  <a:gd name="T114" fmla="*/ 2147483647 w 1784"/>
                  <a:gd name="T115" fmla="*/ 2147483647 h 4104"/>
                  <a:gd name="T116" fmla="*/ 2147483647 w 1784"/>
                  <a:gd name="T117" fmla="*/ 2147483647 h 4104"/>
                  <a:gd name="T118" fmla="*/ 2147483647 w 1784"/>
                  <a:gd name="T119" fmla="*/ 2147483647 h 41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784"/>
                  <a:gd name="T181" fmla="*/ 0 h 4104"/>
                  <a:gd name="T182" fmla="*/ 1784 w 1784"/>
                  <a:gd name="T183" fmla="*/ 4104 h 410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784" h="4104">
                    <a:moveTo>
                      <a:pt x="1782" y="1180"/>
                    </a:moveTo>
                    <a:lnTo>
                      <a:pt x="1782" y="1180"/>
                    </a:lnTo>
                    <a:lnTo>
                      <a:pt x="1776" y="1140"/>
                    </a:lnTo>
                    <a:lnTo>
                      <a:pt x="1774" y="1132"/>
                    </a:lnTo>
                    <a:lnTo>
                      <a:pt x="1770" y="1124"/>
                    </a:lnTo>
                    <a:lnTo>
                      <a:pt x="1760" y="1110"/>
                    </a:lnTo>
                    <a:lnTo>
                      <a:pt x="1750" y="1094"/>
                    </a:lnTo>
                    <a:lnTo>
                      <a:pt x="1742" y="1076"/>
                    </a:lnTo>
                    <a:lnTo>
                      <a:pt x="1728" y="1042"/>
                    </a:lnTo>
                    <a:lnTo>
                      <a:pt x="1722" y="1026"/>
                    </a:lnTo>
                    <a:lnTo>
                      <a:pt x="1718" y="1008"/>
                    </a:lnTo>
                    <a:lnTo>
                      <a:pt x="1714" y="972"/>
                    </a:lnTo>
                    <a:lnTo>
                      <a:pt x="1710" y="900"/>
                    </a:lnTo>
                    <a:lnTo>
                      <a:pt x="1708" y="882"/>
                    </a:lnTo>
                    <a:lnTo>
                      <a:pt x="1706" y="866"/>
                    </a:lnTo>
                    <a:lnTo>
                      <a:pt x="1702" y="850"/>
                    </a:lnTo>
                    <a:lnTo>
                      <a:pt x="1694" y="832"/>
                    </a:lnTo>
                    <a:lnTo>
                      <a:pt x="1678" y="806"/>
                    </a:lnTo>
                    <a:lnTo>
                      <a:pt x="1660" y="782"/>
                    </a:lnTo>
                    <a:lnTo>
                      <a:pt x="1600" y="708"/>
                    </a:lnTo>
                    <a:lnTo>
                      <a:pt x="1582" y="688"/>
                    </a:lnTo>
                    <a:lnTo>
                      <a:pt x="1570" y="678"/>
                    </a:lnTo>
                    <a:lnTo>
                      <a:pt x="1558" y="670"/>
                    </a:lnTo>
                    <a:lnTo>
                      <a:pt x="1526" y="652"/>
                    </a:lnTo>
                    <a:lnTo>
                      <a:pt x="1490" y="640"/>
                    </a:lnTo>
                    <a:lnTo>
                      <a:pt x="1420" y="616"/>
                    </a:lnTo>
                    <a:lnTo>
                      <a:pt x="1386" y="606"/>
                    </a:lnTo>
                    <a:lnTo>
                      <a:pt x="1352" y="596"/>
                    </a:lnTo>
                    <a:lnTo>
                      <a:pt x="1320" y="584"/>
                    </a:lnTo>
                    <a:lnTo>
                      <a:pt x="1306" y="576"/>
                    </a:lnTo>
                    <a:lnTo>
                      <a:pt x="1294" y="566"/>
                    </a:lnTo>
                    <a:lnTo>
                      <a:pt x="1270" y="536"/>
                    </a:lnTo>
                    <a:lnTo>
                      <a:pt x="1262" y="524"/>
                    </a:lnTo>
                    <a:lnTo>
                      <a:pt x="1258" y="518"/>
                    </a:lnTo>
                    <a:lnTo>
                      <a:pt x="1254" y="516"/>
                    </a:lnTo>
                    <a:lnTo>
                      <a:pt x="1214" y="584"/>
                    </a:lnTo>
                    <a:lnTo>
                      <a:pt x="1176" y="646"/>
                    </a:lnTo>
                    <a:lnTo>
                      <a:pt x="1140" y="708"/>
                    </a:lnTo>
                    <a:lnTo>
                      <a:pt x="1110" y="762"/>
                    </a:lnTo>
                    <a:lnTo>
                      <a:pt x="1092" y="788"/>
                    </a:lnTo>
                    <a:lnTo>
                      <a:pt x="1072" y="812"/>
                    </a:lnTo>
                    <a:lnTo>
                      <a:pt x="1054" y="784"/>
                    </a:lnTo>
                    <a:lnTo>
                      <a:pt x="1032" y="754"/>
                    </a:lnTo>
                    <a:lnTo>
                      <a:pt x="1022" y="740"/>
                    </a:lnTo>
                    <a:lnTo>
                      <a:pt x="1014" y="726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20" y="712"/>
                    </a:lnTo>
                    <a:lnTo>
                      <a:pt x="1030" y="700"/>
                    </a:lnTo>
                    <a:lnTo>
                      <a:pt x="1076" y="646"/>
                    </a:lnTo>
                    <a:lnTo>
                      <a:pt x="1124" y="594"/>
                    </a:lnTo>
                    <a:lnTo>
                      <a:pt x="1174" y="540"/>
                    </a:lnTo>
                    <a:lnTo>
                      <a:pt x="1204" y="504"/>
                    </a:lnTo>
                    <a:lnTo>
                      <a:pt x="1214" y="494"/>
                    </a:lnTo>
                    <a:lnTo>
                      <a:pt x="1218" y="488"/>
                    </a:lnTo>
                    <a:lnTo>
                      <a:pt x="1220" y="482"/>
                    </a:lnTo>
                    <a:lnTo>
                      <a:pt x="1218" y="476"/>
                    </a:lnTo>
                    <a:lnTo>
                      <a:pt x="1214" y="468"/>
                    </a:lnTo>
                    <a:lnTo>
                      <a:pt x="1210" y="462"/>
                    </a:lnTo>
                    <a:lnTo>
                      <a:pt x="1206" y="454"/>
                    </a:lnTo>
                    <a:lnTo>
                      <a:pt x="1204" y="446"/>
                    </a:lnTo>
                    <a:lnTo>
                      <a:pt x="1204" y="438"/>
                    </a:lnTo>
                    <a:lnTo>
                      <a:pt x="1206" y="420"/>
                    </a:lnTo>
                    <a:lnTo>
                      <a:pt x="1210" y="402"/>
                    </a:lnTo>
                    <a:lnTo>
                      <a:pt x="1214" y="384"/>
                    </a:lnTo>
                    <a:lnTo>
                      <a:pt x="1228" y="350"/>
                    </a:lnTo>
                    <a:lnTo>
                      <a:pt x="1240" y="318"/>
                    </a:lnTo>
                    <a:lnTo>
                      <a:pt x="1244" y="300"/>
                    </a:lnTo>
                    <a:lnTo>
                      <a:pt x="1248" y="282"/>
                    </a:lnTo>
                    <a:lnTo>
                      <a:pt x="1248" y="268"/>
                    </a:lnTo>
                    <a:lnTo>
                      <a:pt x="1246" y="252"/>
                    </a:lnTo>
                    <a:lnTo>
                      <a:pt x="1242" y="220"/>
                    </a:lnTo>
                    <a:lnTo>
                      <a:pt x="1238" y="186"/>
                    </a:lnTo>
                    <a:lnTo>
                      <a:pt x="1234" y="148"/>
                    </a:lnTo>
                    <a:lnTo>
                      <a:pt x="1232" y="132"/>
                    </a:lnTo>
                    <a:lnTo>
                      <a:pt x="1228" y="116"/>
                    </a:lnTo>
                    <a:lnTo>
                      <a:pt x="1222" y="102"/>
                    </a:lnTo>
                    <a:lnTo>
                      <a:pt x="1214" y="86"/>
                    </a:lnTo>
                    <a:lnTo>
                      <a:pt x="1202" y="72"/>
                    </a:lnTo>
                    <a:lnTo>
                      <a:pt x="1190" y="58"/>
                    </a:lnTo>
                    <a:lnTo>
                      <a:pt x="1178" y="46"/>
                    </a:lnTo>
                    <a:lnTo>
                      <a:pt x="1164" y="36"/>
                    </a:lnTo>
                    <a:lnTo>
                      <a:pt x="1148" y="26"/>
                    </a:lnTo>
                    <a:lnTo>
                      <a:pt x="1132" y="18"/>
                    </a:lnTo>
                    <a:lnTo>
                      <a:pt x="1098" y="4"/>
                    </a:lnTo>
                    <a:lnTo>
                      <a:pt x="1082" y="0"/>
                    </a:lnTo>
                    <a:lnTo>
                      <a:pt x="1068" y="0"/>
                    </a:lnTo>
                    <a:lnTo>
                      <a:pt x="1054" y="0"/>
                    </a:lnTo>
                    <a:lnTo>
                      <a:pt x="1038" y="2"/>
                    </a:lnTo>
                    <a:lnTo>
                      <a:pt x="1002" y="4"/>
                    </a:lnTo>
                    <a:lnTo>
                      <a:pt x="986" y="4"/>
                    </a:lnTo>
                    <a:lnTo>
                      <a:pt x="968" y="8"/>
                    </a:lnTo>
                    <a:lnTo>
                      <a:pt x="950" y="14"/>
                    </a:lnTo>
                    <a:lnTo>
                      <a:pt x="934" y="22"/>
                    </a:lnTo>
                    <a:lnTo>
                      <a:pt x="920" y="32"/>
                    </a:lnTo>
                    <a:lnTo>
                      <a:pt x="908" y="42"/>
                    </a:lnTo>
                    <a:lnTo>
                      <a:pt x="898" y="54"/>
                    </a:lnTo>
                    <a:lnTo>
                      <a:pt x="888" y="68"/>
                    </a:lnTo>
                    <a:lnTo>
                      <a:pt x="880" y="82"/>
                    </a:lnTo>
                    <a:lnTo>
                      <a:pt x="874" y="98"/>
                    </a:lnTo>
                    <a:lnTo>
                      <a:pt x="868" y="114"/>
                    </a:lnTo>
                    <a:lnTo>
                      <a:pt x="864" y="130"/>
                    </a:lnTo>
                    <a:lnTo>
                      <a:pt x="858" y="164"/>
                    </a:lnTo>
                    <a:lnTo>
                      <a:pt x="856" y="200"/>
                    </a:lnTo>
                    <a:lnTo>
                      <a:pt x="858" y="234"/>
                    </a:lnTo>
                    <a:lnTo>
                      <a:pt x="862" y="306"/>
                    </a:lnTo>
                    <a:lnTo>
                      <a:pt x="868" y="344"/>
                    </a:lnTo>
                    <a:lnTo>
                      <a:pt x="874" y="378"/>
                    </a:lnTo>
                    <a:lnTo>
                      <a:pt x="882" y="414"/>
                    </a:lnTo>
                    <a:lnTo>
                      <a:pt x="894" y="448"/>
                    </a:lnTo>
                    <a:lnTo>
                      <a:pt x="908" y="482"/>
                    </a:lnTo>
                    <a:lnTo>
                      <a:pt x="926" y="514"/>
                    </a:lnTo>
                    <a:lnTo>
                      <a:pt x="934" y="528"/>
                    </a:lnTo>
                    <a:lnTo>
                      <a:pt x="938" y="544"/>
                    </a:lnTo>
                    <a:lnTo>
                      <a:pt x="940" y="560"/>
                    </a:lnTo>
                    <a:lnTo>
                      <a:pt x="938" y="576"/>
                    </a:lnTo>
                    <a:lnTo>
                      <a:pt x="936" y="590"/>
                    </a:lnTo>
                    <a:lnTo>
                      <a:pt x="930" y="606"/>
                    </a:lnTo>
                    <a:lnTo>
                      <a:pt x="916" y="634"/>
                    </a:lnTo>
                    <a:lnTo>
                      <a:pt x="900" y="666"/>
                    </a:lnTo>
                    <a:lnTo>
                      <a:pt x="890" y="682"/>
                    </a:lnTo>
                    <a:lnTo>
                      <a:pt x="884" y="688"/>
                    </a:lnTo>
                    <a:lnTo>
                      <a:pt x="878" y="694"/>
                    </a:lnTo>
                    <a:lnTo>
                      <a:pt x="868" y="700"/>
                    </a:lnTo>
                    <a:lnTo>
                      <a:pt x="854" y="704"/>
                    </a:lnTo>
                    <a:lnTo>
                      <a:pt x="826" y="714"/>
                    </a:lnTo>
                    <a:lnTo>
                      <a:pt x="786" y="724"/>
                    </a:lnTo>
                    <a:lnTo>
                      <a:pt x="768" y="730"/>
                    </a:lnTo>
                    <a:lnTo>
                      <a:pt x="750" y="738"/>
                    </a:lnTo>
                    <a:lnTo>
                      <a:pt x="734" y="742"/>
                    </a:lnTo>
                    <a:lnTo>
                      <a:pt x="716" y="744"/>
                    </a:lnTo>
                    <a:lnTo>
                      <a:pt x="704" y="748"/>
                    </a:lnTo>
                    <a:lnTo>
                      <a:pt x="686" y="756"/>
                    </a:lnTo>
                    <a:lnTo>
                      <a:pt x="654" y="772"/>
                    </a:lnTo>
                    <a:lnTo>
                      <a:pt x="648" y="776"/>
                    </a:lnTo>
                    <a:lnTo>
                      <a:pt x="640" y="780"/>
                    </a:lnTo>
                    <a:lnTo>
                      <a:pt x="628" y="788"/>
                    </a:lnTo>
                    <a:lnTo>
                      <a:pt x="620" y="794"/>
                    </a:lnTo>
                    <a:lnTo>
                      <a:pt x="614" y="798"/>
                    </a:lnTo>
                    <a:lnTo>
                      <a:pt x="604" y="810"/>
                    </a:lnTo>
                    <a:lnTo>
                      <a:pt x="600" y="818"/>
                    </a:lnTo>
                    <a:lnTo>
                      <a:pt x="596" y="824"/>
                    </a:lnTo>
                    <a:lnTo>
                      <a:pt x="594" y="838"/>
                    </a:lnTo>
                    <a:lnTo>
                      <a:pt x="588" y="856"/>
                    </a:lnTo>
                    <a:lnTo>
                      <a:pt x="586" y="874"/>
                    </a:lnTo>
                    <a:lnTo>
                      <a:pt x="584" y="912"/>
                    </a:lnTo>
                    <a:lnTo>
                      <a:pt x="584" y="926"/>
                    </a:lnTo>
                    <a:lnTo>
                      <a:pt x="584" y="936"/>
                    </a:lnTo>
                    <a:lnTo>
                      <a:pt x="582" y="940"/>
                    </a:lnTo>
                    <a:lnTo>
                      <a:pt x="574" y="942"/>
                    </a:lnTo>
                    <a:lnTo>
                      <a:pt x="564" y="942"/>
                    </a:lnTo>
                    <a:lnTo>
                      <a:pt x="554" y="942"/>
                    </a:lnTo>
                    <a:lnTo>
                      <a:pt x="548" y="944"/>
                    </a:lnTo>
                    <a:lnTo>
                      <a:pt x="536" y="978"/>
                    </a:lnTo>
                    <a:lnTo>
                      <a:pt x="532" y="984"/>
                    </a:lnTo>
                    <a:lnTo>
                      <a:pt x="528" y="992"/>
                    </a:lnTo>
                    <a:lnTo>
                      <a:pt x="516" y="1004"/>
                    </a:lnTo>
                    <a:lnTo>
                      <a:pt x="512" y="1008"/>
                    </a:lnTo>
                    <a:lnTo>
                      <a:pt x="502" y="1008"/>
                    </a:lnTo>
                    <a:lnTo>
                      <a:pt x="488" y="1010"/>
                    </a:lnTo>
                    <a:lnTo>
                      <a:pt x="468" y="1014"/>
                    </a:lnTo>
                    <a:lnTo>
                      <a:pt x="450" y="1020"/>
                    </a:lnTo>
                    <a:lnTo>
                      <a:pt x="444" y="1024"/>
                    </a:lnTo>
                    <a:lnTo>
                      <a:pt x="436" y="1028"/>
                    </a:lnTo>
                    <a:lnTo>
                      <a:pt x="422" y="1040"/>
                    </a:lnTo>
                    <a:lnTo>
                      <a:pt x="410" y="1056"/>
                    </a:lnTo>
                    <a:lnTo>
                      <a:pt x="402" y="1068"/>
                    </a:lnTo>
                    <a:lnTo>
                      <a:pt x="398" y="1076"/>
                    </a:lnTo>
                    <a:lnTo>
                      <a:pt x="392" y="1080"/>
                    </a:lnTo>
                    <a:lnTo>
                      <a:pt x="378" y="1090"/>
                    </a:lnTo>
                    <a:lnTo>
                      <a:pt x="370" y="1092"/>
                    </a:lnTo>
                    <a:lnTo>
                      <a:pt x="362" y="1094"/>
                    </a:lnTo>
                    <a:lnTo>
                      <a:pt x="356" y="1090"/>
                    </a:lnTo>
                    <a:lnTo>
                      <a:pt x="348" y="1086"/>
                    </a:lnTo>
                    <a:lnTo>
                      <a:pt x="314" y="1068"/>
                    </a:lnTo>
                    <a:lnTo>
                      <a:pt x="296" y="1060"/>
                    </a:lnTo>
                    <a:lnTo>
                      <a:pt x="280" y="1052"/>
                    </a:lnTo>
                    <a:lnTo>
                      <a:pt x="264" y="1046"/>
                    </a:lnTo>
                    <a:lnTo>
                      <a:pt x="250" y="1036"/>
                    </a:lnTo>
                    <a:lnTo>
                      <a:pt x="224" y="1016"/>
                    </a:lnTo>
                    <a:lnTo>
                      <a:pt x="194" y="996"/>
                    </a:lnTo>
                    <a:lnTo>
                      <a:pt x="180" y="986"/>
                    </a:lnTo>
                    <a:lnTo>
                      <a:pt x="166" y="976"/>
                    </a:lnTo>
                    <a:lnTo>
                      <a:pt x="156" y="964"/>
                    </a:lnTo>
                    <a:lnTo>
                      <a:pt x="144" y="956"/>
                    </a:lnTo>
                    <a:lnTo>
                      <a:pt x="138" y="950"/>
                    </a:lnTo>
                    <a:lnTo>
                      <a:pt x="134" y="948"/>
                    </a:lnTo>
                    <a:lnTo>
                      <a:pt x="130" y="946"/>
                    </a:lnTo>
                    <a:lnTo>
                      <a:pt x="114" y="966"/>
                    </a:lnTo>
                    <a:lnTo>
                      <a:pt x="90" y="994"/>
                    </a:lnTo>
                    <a:lnTo>
                      <a:pt x="68" y="1022"/>
                    </a:lnTo>
                    <a:lnTo>
                      <a:pt x="48" y="1050"/>
                    </a:lnTo>
                    <a:lnTo>
                      <a:pt x="30" y="1082"/>
                    </a:lnTo>
                    <a:lnTo>
                      <a:pt x="16" y="1110"/>
                    </a:lnTo>
                    <a:lnTo>
                      <a:pt x="4" y="1142"/>
                    </a:lnTo>
                    <a:lnTo>
                      <a:pt x="0" y="1158"/>
                    </a:lnTo>
                    <a:lnTo>
                      <a:pt x="0" y="1168"/>
                    </a:lnTo>
                    <a:lnTo>
                      <a:pt x="0" y="1174"/>
                    </a:lnTo>
                    <a:lnTo>
                      <a:pt x="6" y="1180"/>
                    </a:lnTo>
                    <a:lnTo>
                      <a:pt x="16" y="1184"/>
                    </a:lnTo>
                    <a:lnTo>
                      <a:pt x="32" y="1192"/>
                    </a:lnTo>
                    <a:lnTo>
                      <a:pt x="66" y="1208"/>
                    </a:lnTo>
                    <a:lnTo>
                      <a:pt x="98" y="1222"/>
                    </a:lnTo>
                    <a:lnTo>
                      <a:pt x="166" y="1250"/>
                    </a:lnTo>
                    <a:lnTo>
                      <a:pt x="194" y="1264"/>
                    </a:lnTo>
                    <a:lnTo>
                      <a:pt x="208" y="1272"/>
                    </a:lnTo>
                    <a:lnTo>
                      <a:pt x="222" y="1278"/>
                    </a:lnTo>
                    <a:lnTo>
                      <a:pt x="236" y="1282"/>
                    </a:lnTo>
                    <a:lnTo>
                      <a:pt x="250" y="1284"/>
                    </a:lnTo>
                    <a:lnTo>
                      <a:pt x="266" y="1288"/>
                    </a:lnTo>
                    <a:lnTo>
                      <a:pt x="272" y="1290"/>
                    </a:lnTo>
                    <a:lnTo>
                      <a:pt x="278" y="1294"/>
                    </a:lnTo>
                    <a:lnTo>
                      <a:pt x="302" y="1316"/>
                    </a:lnTo>
                    <a:lnTo>
                      <a:pt x="318" y="1324"/>
                    </a:lnTo>
                    <a:lnTo>
                      <a:pt x="326" y="1328"/>
                    </a:lnTo>
                    <a:lnTo>
                      <a:pt x="332" y="1328"/>
                    </a:lnTo>
                    <a:lnTo>
                      <a:pt x="408" y="1328"/>
                    </a:lnTo>
                    <a:lnTo>
                      <a:pt x="420" y="1328"/>
                    </a:lnTo>
                    <a:lnTo>
                      <a:pt x="432" y="1324"/>
                    </a:lnTo>
                    <a:lnTo>
                      <a:pt x="458" y="1316"/>
                    </a:lnTo>
                    <a:lnTo>
                      <a:pt x="488" y="1306"/>
                    </a:lnTo>
                    <a:lnTo>
                      <a:pt x="520" y="1298"/>
                    </a:lnTo>
                    <a:lnTo>
                      <a:pt x="548" y="1292"/>
                    </a:lnTo>
                    <a:lnTo>
                      <a:pt x="578" y="1284"/>
                    </a:lnTo>
                    <a:lnTo>
                      <a:pt x="592" y="1278"/>
                    </a:lnTo>
                    <a:lnTo>
                      <a:pt x="606" y="1272"/>
                    </a:lnTo>
                    <a:lnTo>
                      <a:pt x="618" y="1264"/>
                    </a:lnTo>
                    <a:lnTo>
                      <a:pt x="630" y="1254"/>
                    </a:lnTo>
                    <a:lnTo>
                      <a:pt x="634" y="1272"/>
                    </a:lnTo>
                    <a:lnTo>
                      <a:pt x="636" y="1292"/>
                    </a:lnTo>
                    <a:lnTo>
                      <a:pt x="638" y="1332"/>
                    </a:lnTo>
                    <a:lnTo>
                      <a:pt x="636" y="1410"/>
                    </a:lnTo>
                    <a:lnTo>
                      <a:pt x="634" y="1536"/>
                    </a:lnTo>
                    <a:lnTo>
                      <a:pt x="634" y="1686"/>
                    </a:lnTo>
                    <a:lnTo>
                      <a:pt x="630" y="1838"/>
                    </a:lnTo>
                    <a:lnTo>
                      <a:pt x="626" y="1992"/>
                    </a:lnTo>
                    <a:lnTo>
                      <a:pt x="620" y="2146"/>
                    </a:lnTo>
                    <a:lnTo>
                      <a:pt x="622" y="2162"/>
                    </a:lnTo>
                    <a:lnTo>
                      <a:pt x="624" y="2168"/>
                    </a:lnTo>
                    <a:lnTo>
                      <a:pt x="626" y="2174"/>
                    </a:lnTo>
                    <a:lnTo>
                      <a:pt x="630" y="2178"/>
                    </a:lnTo>
                    <a:lnTo>
                      <a:pt x="636" y="2180"/>
                    </a:lnTo>
                    <a:lnTo>
                      <a:pt x="642" y="2182"/>
                    </a:lnTo>
                    <a:lnTo>
                      <a:pt x="652" y="2182"/>
                    </a:lnTo>
                    <a:lnTo>
                      <a:pt x="668" y="2180"/>
                    </a:lnTo>
                    <a:lnTo>
                      <a:pt x="686" y="2176"/>
                    </a:lnTo>
                    <a:lnTo>
                      <a:pt x="704" y="2174"/>
                    </a:lnTo>
                    <a:lnTo>
                      <a:pt x="712" y="2174"/>
                    </a:lnTo>
                    <a:lnTo>
                      <a:pt x="720" y="2174"/>
                    </a:lnTo>
                    <a:lnTo>
                      <a:pt x="730" y="2178"/>
                    </a:lnTo>
                    <a:lnTo>
                      <a:pt x="736" y="2182"/>
                    </a:lnTo>
                    <a:lnTo>
                      <a:pt x="740" y="2188"/>
                    </a:lnTo>
                    <a:lnTo>
                      <a:pt x="744" y="2194"/>
                    </a:lnTo>
                    <a:lnTo>
                      <a:pt x="748" y="2210"/>
                    </a:lnTo>
                    <a:lnTo>
                      <a:pt x="750" y="2226"/>
                    </a:lnTo>
                    <a:lnTo>
                      <a:pt x="760" y="2288"/>
                    </a:lnTo>
                    <a:lnTo>
                      <a:pt x="786" y="2424"/>
                    </a:lnTo>
                    <a:lnTo>
                      <a:pt x="798" y="2490"/>
                    </a:lnTo>
                    <a:lnTo>
                      <a:pt x="808" y="2558"/>
                    </a:lnTo>
                    <a:lnTo>
                      <a:pt x="830" y="2716"/>
                    </a:lnTo>
                    <a:lnTo>
                      <a:pt x="852" y="2874"/>
                    </a:lnTo>
                    <a:lnTo>
                      <a:pt x="862" y="2948"/>
                    </a:lnTo>
                    <a:lnTo>
                      <a:pt x="868" y="3022"/>
                    </a:lnTo>
                    <a:lnTo>
                      <a:pt x="872" y="3096"/>
                    </a:lnTo>
                    <a:lnTo>
                      <a:pt x="872" y="3134"/>
                    </a:lnTo>
                    <a:lnTo>
                      <a:pt x="870" y="3170"/>
                    </a:lnTo>
                    <a:lnTo>
                      <a:pt x="866" y="3206"/>
                    </a:lnTo>
                    <a:lnTo>
                      <a:pt x="862" y="3240"/>
                    </a:lnTo>
                    <a:lnTo>
                      <a:pt x="852" y="3312"/>
                    </a:lnTo>
                    <a:lnTo>
                      <a:pt x="840" y="3384"/>
                    </a:lnTo>
                    <a:lnTo>
                      <a:pt x="834" y="3420"/>
                    </a:lnTo>
                    <a:lnTo>
                      <a:pt x="824" y="3454"/>
                    </a:lnTo>
                    <a:lnTo>
                      <a:pt x="816" y="3488"/>
                    </a:lnTo>
                    <a:lnTo>
                      <a:pt x="810" y="3524"/>
                    </a:lnTo>
                    <a:lnTo>
                      <a:pt x="806" y="3538"/>
                    </a:lnTo>
                    <a:lnTo>
                      <a:pt x="804" y="3554"/>
                    </a:lnTo>
                    <a:lnTo>
                      <a:pt x="802" y="3568"/>
                    </a:lnTo>
                    <a:lnTo>
                      <a:pt x="794" y="3584"/>
                    </a:lnTo>
                    <a:lnTo>
                      <a:pt x="776" y="3610"/>
                    </a:lnTo>
                    <a:lnTo>
                      <a:pt x="756" y="3638"/>
                    </a:lnTo>
                    <a:lnTo>
                      <a:pt x="746" y="3650"/>
                    </a:lnTo>
                    <a:lnTo>
                      <a:pt x="734" y="3662"/>
                    </a:lnTo>
                    <a:lnTo>
                      <a:pt x="722" y="3670"/>
                    </a:lnTo>
                    <a:lnTo>
                      <a:pt x="708" y="3678"/>
                    </a:lnTo>
                    <a:lnTo>
                      <a:pt x="676" y="3694"/>
                    </a:lnTo>
                    <a:lnTo>
                      <a:pt x="642" y="3708"/>
                    </a:lnTo>
                    <a:lnTo>
                      <a:pt x="610" y="3724"/>
                    </a:lnTo>
                    <a:lnTo>
                      <a:pt x="578" y="3742"/>
                    </a:lnTo>
                    <a:lnTo>
                      <a:pt x="566" y="3752"/>
                    </a:lnTo>
                    <a:lnTo>
                      <a:pt x="552" y="3762"/>
                    </a:lnTo>
                    <a:lnTo>
                      <a:pt x="550" y="3766"/>
                    </a:lnTo>
                    <a:lnTo>
                      <a:pt x="546" y="3770"/>
                    </a:lnTo>
                    <a:lnTo>
                      <a:pt x="546" y="3778"/>
                    </a:lnTo>
                    <a:lnTo>
                      <a:pt x="548" y="3788"/>
                    </a:lnTo>
                    <a:lnTo>
                      <a:pt x="550" y="3796"/>
                    </a:lnTo>
                    <a:lnTo>
                      <a:pt x="556" y="3810"/>
                    </a:lnTo>
                    <a:lnTo>
                      <a:pt x="558" y="3814"/>
                    </a:lnTo>
                    <a:lnTo>
                      <a:pt x="564" y="3818"/>
                    </a:lnTo>
                    <a:lnTo>
                      <a:pt x="584" y="3826"/>
                    </a:lnTo>
                    <a:lnTo>
                      <a:pt x="604" y="3830"/>
                    </a:lnTo>
                    <a:lnTo>
                      <a:pt x="620" y="3834"/>
                    </a:lnTo>
                    <a:lnTo>
                      <a:pt x="638" y="3836"/>
                    </a:lnTo>
                    <a:lnTo>
                      <a:pt x="674" y="3836"/>
                    </a:lnTo>
                    <a:lnTo>
                      <a:pt x="710" y="3832"/>
                    </a:lnTo>
                    <a:lnTo>
                      <a:pt x="744" y="3826"/>
                    </a:lnTo>
                    <a:lnTo>
                      <a:pt x="762" y="3822"/>
                    </a:lnTo>
                    <a:lnTo>
                      <a:pt x="776" y="3814"/>
                    </a:lnTo>
                    <a:lnTo>
                      <a:pt x="792" y="3806"/>
                    </a:lnTo>
                    <a:lnTo>
                      <a:pt x="806" y="3796"/>
                    </a:lnTo>
                    <a:lnTo>
                      <a:pt x="834" y="3774"/>
                    </a:lnTo>
                    <a:lnTo>
                      <a:pt x="848" y="3764"/>
                    </a:lnTo>
                    <a:lnTo>
                      <a:pt x="864" y="3756"/>
                    </a:lnTo>
                    <a:lnTo>
                      <a:pt x="870" y="3754"/>
                    </a:lnTo>
                    <a:lnTo>
                      <a:pt x="878" y="3752"/>
                    </a:lnTo>
                    <a:lnTo>
                      <a:pt x="896" y="3754"/>
                    </a:lnTo>
                    <a:lnTo>
                      <a:pt x="912" y="3758"/>
                    </a:lnTo>
                    <a:lnTo>
                      <a:pt x="928" y="3760"/>
                    </a:lnTo>
                    <a:lnTo>
                      <a:pt x="946" y="3760"/>
                    </a:lnTo>
                    <a:lnTo>
                      <a:pt x="966" y="3758"/>
                    </a:lnTo>
                    <a:lnTo>
                      <a:pt x="1002" y="3752"/>
                    </a:lnTo>
                    <a:lnTo>
                      <a:pt x="1016" y="3748"/>
                    </a:lnTo>
                    <a:lnTo>
                      <a:pt x="1034" y="3740"/>
                    </a:lnTo>
                    <a:lnTo>
                      <a:pt x="1050" y="3732"/>
                    </a:lnTo>
                    <a:lnTo>
                      <a:pt x="1058" y="3726"/>
                    </a:lnTo>
                    <a:lnTo>
                      <a:pt x="1062" y="3720"/>
                    </a:lnTo>
                    <a:lnTo>
                      <a:pt x="1066" y="3714"/>
                    </a:lnTo>
                    <a:lnTo>
                      <a:pt x="1068" y="3706"/>
                    </a:lnTo>
                    <a:lnTo>
                      <a:pt x="1070" y="3686"/>
                    </a:lnTo>
                    <a:lnTo>
                      <a:pt x="1072" y="3666"/>
                    </a:lnTo>
                    <a:lnTo>
                      <a:pt x="1074" y="3648"/>
                    </a:lnTo>
                    <a:lnTo>
                      <a:pt x="1078" y="3632"/>
                    </a:lnTo>
                    <a:lnTo>
                      <a:pt x="1084" y="3618"/>
                    </a:lnTo>
                    <a:lnTo>
                      <a:pt x="1088" y="3612"/>
                    </a:lnTo>
                    <a:lnTo>
                      <a:pt x="1094" y="3606"/>
                    </a:lnTo>
                    <a:lnTo>
                      <a:pt x="1100" y="3600"/>
                    </a:lnTo>
                    <a:lnTo>
                      <a:pt x="1104" y="3592"/>
                    </a:lnTo>
                    <a:lnTo>
                      <a:pt x="1108" y="3576"/>
                    </a:lnTo>
                    <a:lnTo>
                      <a:pt x="1110" y="3560"/>
                    </a:lnTo>
                    <a:lnTo>
                      <a:pt x="1110" y="3542"/>
                    </a:lnTo>
                    <a:lnTo>
                      <a:pt x="1108" y="3526"/>
                    </a:lnTo>
                    <a:lnTo>
                      <a:pt x="1104" y="3478"/>
                    </a:lnTo>
                    <a:lnTo>
                      <a:pt x="1104" y="3414"/>
                    </a:lnTo>
                    <a:lnTo>
                      <a:pt x="1104" y="3356"/>
                    </a:lnTo>
                    <a:lnTo>
                      <a:pt x="1104" y="3326"/>
                    </a:lnTo>
                    <a:lnTo>
                      <a:pt x="1108" y="3308"/>
                    </a:lnTo>
                    <a:lnTo>
                      <a:pt x="1112" y="3292"/>
                    </a:lnTo>
                    <a:lnTo>
                      <a:pt x="1114" y="3256"/>
                    </a:lnTo>
                    <a:lnTo>
                      <a:pt x="1116" y="3218"/>
                    </a:lnTo>
                    <a:lnTo>
                      <a:pt x="1118" y="3180"/>
                    </a:lnTo>
                    <a:lnTo>
                      <a:pt x="1120" y="3104"/>
                    </a:lnTo>
                    <a:lnTo>
                      <a:pt x="1126" y="2980"/>
                    </a:lnTo>
                    <a:lnTo>
                      <a:pt x="1134" y="2856"/>
                    </a:lnTo>
                    <a:lnTo>
                      <a:pt x="1142" y="2732"/>
                    </a:lnTo>
                    <a:lnTo>
                      <a:pt x="1148" y="2608"/>
                    </a:lnTo>
                    <a:lnTo>
                      <a:pt x="1154" y="2614"/>
                    </a:lnTo>
                    <a:lnTo>
                      <a:pt x="1158" y="2620"/>
                    </a:lnTo>
                    <a:lnTo>
                      <a:pt x="1164" y="2634"/>
                    </a:lnTo>
                    <a:lnTo>
                      <a:pt x="1168" y="2650"/>
                    </a:lnTo>
                    <a:lnTo>
                      <a:pt x="1172" y="2666"/>
                    </a:lnTo>
                    <a:lnTo>
                      <a:pt x="1196" y="2732"/>
                    </a:lnTo>
                    <a:lnTo>
                      <a:pt x="1218" y="2804"/>
                    </a:lnTo>
                    <a:lnTo>
                      <a:pt x="1228" y="2838"/>
                    </a:lnTo>
                    <a:lnTo>
                      <a:pt x="1240" y="2874"/>
                    </a:lnTo>
                    <a:lnTo>
                      <a:pt x="1266" y="2944"/>
                    </a:lnTo>
                    <a:lnTo>
                      <a:pt x="1286" y="3016"/>
                    </a:lnTo>
                    <a:lnTo>
                      <a:pt x="1292" y="3050"/>
                    </a:lnTo>
                    <a:lnTo>
                      <a:pt x="1296" y="3084"/>
                    </a:lnTo>
                    <a:lnTo>
                      <a:pt x="1300" y="3120"/>
                    </a:lnTo>
                    <a:lnTo>
                      <a:pt x="1304" y="3156"/>
                    </a:lnTo>
                    <a:lnTo>
                      <a:pt x="1316" y="3226"/>
                    </a:lnTo>
                    <a:lnTo>
                      <a:pt x="1324" y="3300"/>
                    </a:lnTo>
                    <a:lnTo>
                      <a:pt x="1332" y="3372"/>
                    </a:lnTo>
                    <a:lnTo>
                      <a:pt x="1336" y="3444"/>
                    </a:lnTo>
                    <a:lnTo>
                      <a:pt x="1340" y="3518"/>
                    </a:lnTo>
                    <a:lnTo>
                      <a:pt x="1344" y="3590"/>
                    </a:lnTo>
                    <a:lnTo>
                      <a:pt x="1350" y="3662"/>
                    </a:lnTo>
                    <a:lnTo>
                      <a:pt x="1358" y="3736"/>
                    </a:lnTo>
                    <a:lnTo>
                      <a:pt x="1358" y="3744"/>
                    </a:lnTo>
                    <a:lnTo>
                      <a:pt x="1358" y="3750"/>
                    </a:lnTo>
                    <a:lnTo>
                      <a:pt x="1362" y="3754"/>
                    </a:lnTo>
                    <a:lnTo>
                      <a:pt x="1370" y="3756"/>
                    </a:lnTo>
                    <a:lnTo>
                      <a:pt x="1378" y="3758"/>
                    </a:lnTo>
                    <a:lnTo>
                      <a:pt x="1388" y="3758"/>
                    </a:lnTo>
                    <a:lnTo>
                      <a:pt x="1398" y="3760"/>
                    </a:lnTo>
                    <a:lnTo>
                      <a:pt x="1406" y="3762"/>
                    </a:lnTo>
                    <a:lnTo>
                      <a:pt x="1410" y="3768"/>
                    </a:lnTo>
                    <a:lnTo>
                      <a:pt x="1412" y="3774"/>
                    </a:lnTo>
                    <a:lnTo>
                      <a:pt x="1414" y="3794"/>
                    </a:lnTo>
                    <a:lnTo>
                      <a:pt x="1412" y="3830"/>
                    </a:lnTo>
                    <a:lnTo>
                      <a:pt x="1412" y="3836"/>
                    </a:lnTo>
                    <a:lnTo>
                      <a:pt x="1408" y="3844"/>
                    </a:lnTo>
                    <a:lnTo>
                      <a:pt x="1400" y="3860"/>
                    </a:lnTo>
                    <a:lnTo>
                      <a:pt x="1380" y="3890"/>
                    </a:lnTo>
                    <a:lnTo>
                      <a:pt x="1360" y="3918"/>
                    </a:lnTo>
                    <a:lnTo>
                      <a:pt x="1350" y="3930"/>
                    </a:lnTo>
                    <a:lnTo>
                      <a:pt x="1338" y="3942"/>
                    </a:lnTo>
                    <a:lnTo>
                      <a:pt x="1312" y="3966"/>
                    </a:lnTo>
                    <a:lnTo>
                      <a:pt x="1284" y="3994"/>
                    </a:lnTo>
                    <a:lnTo>
                      <a:pt x="1272" y="4008"/>
                    </a:lnTo>
                    <a:lnTo>
                      <a:pt x="1262" y="4024"/>
                    </a:lnTo>
                    <a:lnTo>
                      <a:pt x="1256" y="4040"/>
                    </a:lnTo>
                    <a:lnTo>
                      <a:pt x="1254" y="4048"/>
                    </a:lnTo>
                    <a:lnTo>
                      <a:pt x="1254" y="4056"/>
                    </a:lnTo>
                    <a:lnTo>
                      <a:pt x="1256" y="4064"/>
                    </a:lnTo>
                    <a:lnTo>
                      <a:pt x="1260" y="4070"/>
                    </a:lnTo>
                    <a:lnTo>
                      <a:pt x="1264" y="4076"/>
                    </a:lnTo>
                    <a:lnTo>
                      <a:pt x="1270" y="4080"/>
                    </a:lnTo>
                    <a:lnTo>
                      <a:pt x="1284" y="4088"/>
                    </a:lnTo>
                    <a:lnTo>
                      <a:pt x="1298" y="4092"/>
                    </a:lnTo>
                    <a:lnTo>
                      <a:pt x="1332" y="4098"/>
                    </a:lnTo>
                    <a:lnTo>
                      <a:pt x="1362" y="4102"/>
                    </a:lnTo>
                    <a:lnTo>
                      <a:pt x="1380" y="4104"/>
                    </a:lnTo>
                    <a:lnTo>
                      <a:pt x="1398" y="4102"/>
                    </a:lnTo>
                    <a:lnTo>
                      <a:pt x="1416" y="4100"/>
                    </a:lnTo>
                    <a:lnTo>
                      <a:pt x="1434" y="4096"/>
                    </a:lnTo>
                    <a:lnTo>
                      <a:pt x="1470" y="4086"/>
                    </a:lnTo>
                    <a:lnTo>
                      <a:pt x="1502" y="4072"/>
                    </a:lnTo>
                    <a:lnTo>
                      <a:pt x="1534" y="4054"/>
                    </a:lnTo>
                    <a:lnTo>
                      <a:pt x="1548" y="4044"/>
                    </a:lnTo>
                    <a:lnTo>
                      <a:pt x="1562" y="4032"/>
                    </a:lnTo>
                    <a:lnTo>
                      <a:pt x="1574" y="4018"/>
                    </a:lnTo>
                    <a:lnTo>
                      <a:pt x="1586" y="4006"/>
                    </a:lnTo>
                    <a:lnTo>
                      <a:pt x="1596" y="3990"/>
                    </a:lnTo>
                    <a:lnTo>
                      <a:pt x="1602" y="3984"/>
                    </a:lnTo>
                    <a:lnTo>
                      <a:pt x="1608" y="3980"/>
                    </a:lnTo>
                    <a:lnTo>
                      <a:pt x="1624" y="3974"/>
                    </a:lnTo>
                    <a:lnTo>
                      <a:pt x="1640" y="3966"/>
                    </a:lnTo>
                    <a:lnTo>
                      <a:pt x="1654" y="3956"/>
                    </a:lnTo>
                    <a:lnTo>
                      <a:pt x="1668" y="3946"/>
                    </a:lnTo>
                    <a:lnTo>
                      <a:pt x="1678" y="3934"/>
                    </a:lnTo>
                    <a:lnTo>
                      <a:pt x="1684" y="3928"/>
                    </a:lnTo>
                    <a:lnTo>
                      <a:pt x="1684" y="3922"/>
                    </a:lnTo>
                    <a:lnTo>
                      <a:pt x="1686" y="3902"/>
                    </a:lnTo>
                    <a:lnTo>
                      <a:pt x="1688" y="3884"/>
                    </a:lnTo>
                    <a:lnTo>
                      <a:pt x="1688" y="3852"/>
                    </a:lnTo>
                    <a:lnTo>
                      <a:pt x="1684" y="3834"/>
                    </a:lnTo>
                    <a:lnTo>
                      <a:pt x="1680" y="3818"/>
                    </a:lnTo>
                    <a:lnTo>
                      <a:pt x="1670" y="3784"/>
                    </a:lnTo>
                    <a:lnTo>
                      <a:pt x="1666" y="3768"/>
                    </a:lnTo>
                    <a:lnTo>
                      <a:pt x="1666" y="3750"/>
                    </a:lnTo>
                    <a:lnTo>
                      <a:pt x="1668" y="3734"/>
                    </a:lnTo>
                    <a:lnTo>
                      <a:pt x="1674" y="3720"/>
                    </a:lnTo>
                    <a:lnTo>
                      <a:pt x="1678" y="3704"/>
                    </a:lnTo>
                    <a:lnTo>
                      <a:pt x="1680" y="3688"/>
                    </a:lnTo>
                    <a:lnTo>
                      <a:pt x="1678" y="3616"/>
                    </a:lnTo>
                    <a:lnTo>
                      <a:pt x="1676" y="3540"/>
                    </a:lnTo>
                    <a:lnTo>
                      <a:pt x="1676" y="3466"/>
                    </a:lnTo>
                    <a:lnTo>
                      <a:pt x="1676" y="3394"/>
                    </a:lnTo>
                    <a:lnTo>
                      <a:pt x="1678" y="3322"/>
                    </a:lnTo>
                    <a:lnTo>
                      <a:pt x="1680" y="3250"/>
                    </a:lnTo>
                    <a:lnTo>
                      <a:pt x="1682" y="3178"/>
                    </a:lnTo>
                    <a:lnTo>
                      <a:pt x="1680" y="3108"/>
                    </a:lnTo>
                    <a:lnTo>
                      <a:pt x="1678" y="3072"/>
                    </a:lnTo>
                    <a:lnTo>
                      <a:pt x="1674" y="3036"/>
                    </a:lnTo>
                    <a:lnTo>
                      <a:pt x="1658" y="2958"/>
                    </a:lnTo>
                    <a:lnTo>
                      <a:pt x="1642" y="2880"/>
                    </a:lnTo>
                    <a:lnTo>
                      <a:pt x="1632" y="2816"/>
                    </a:lnTo>
                    <a:lnTo>
                      <a:pt x="1620" y="2752"/>
                    </a:lnTo>
                    <a:lnTo>
                      <a:pt x="1600" y="2622"/>
                    </a:lnTo>
                    <a:lnTo>
                      <a:pt x="1570" y="2468"/>
                    </a:lnTo>
                    <a:lnTo>
                      <a:pt x="1558" y="2392"/>
                    </a:lnTo>
                    <a:lnTo>
                      <a:pt x="1552" y="2354"/>
                    </a:lnTo>
                    <a:lnTo>
                      <a:pt x="1548" y="2314"/>
                    </a:lnTo>
                    <a:lnTo>
                      <a:pt x="1546" y="2278"/>
                    </a:lnTo>
                    <a:lnTo>
                      <a:pt x="1546" y="2262"/>
                    </a:lnTo>
                    <a:lnTo>
                      <a:pt x="1548" y="2244"/>
                    </a:lnTo>
                    <a:lnTo>
                      <a:pt x="1550" y="2228"/>
                    </a:lnTo>
                    <a:lnTo>
                      <a:pt x="1552" y="2222"/>
                    </a:lnTo>
                    <a:lnTo>
                      <a:pt x="1556" y="2216"/>
                    </a:lnTo>
                    <a:lnTo>
                      <a:pt x="1562" y="2212"/>
                    </a:lnTo>
                    <a:lnTo>
                      <a:pt x="1564" y="2210"/>
                    </a:lnTo>
                    <a:lnTo>
                      <a:pt x="1566" y="2208"/>
                    </a:lnTo>
                    <a:lnTo>
                      <a:pt x="1570" y="2204"/>
                    </a:lnTo>
                    <a:lnTo>
                      <a:pt x="1570" y="2190"/>
                    </a:lnTo>
                    <a:lnTo>
                      <a:pt x="1570" y="2176"/>
                    </a:lnTo>
                    <a:lnTo>
                      <a:pt x="1570" y="2138"/>
                    </a:lnTo>
                    <a:lnTo>
                      <a:pt x="1564" y="2104"/>
                    </a:lnTo>
                    <a:lnTo>
                      <a:pt x="1560" y="2070"/>
                    </a:lnTo>
                    <a:lnTo>
                      <a:pt x="1556" y="2002"/>
                    </a:lnTo>
                    <a:lnTo>
                      <a:pt x="1550" y="1932"/>
                    </a:lnTo>
                    <a:lnTo>
                      <a:pt x="1542" y="1856"/>
                    </a:lnTo>
                    <a:lnTo>
                      <a:pt x="1532" y="1780"/>
                    </a:lnTo>
                    <a:lnTo>
                      <a:pt x="1526" y="1746"/>
                    </a:lnTo>
                    <a:lnTo>
                      <a:pt x="1524" y="1730"/>
                    </a:lnTo>
                    <a:lnTo>
                      <a:pt x="1524" y="1712"/>
                    </a:lnTo>
                    <a:lnTo>
                      <a:pt x="1524" y="1696"/>
                    </a:lnTo>
                    <a:lnTo>
                      <a:pt x="1528" y="1680"/>
                    </a:lnTo>
                    <a:lnTo>
                      <a:pt x="1534" y="1664"/>
                    </a:lnTo>
                    <a:lnTo>
                      <a:pt x="1542" y="1650"/>
                    </a:lnTo>
                    <a:lnTo>
                      <a:pt x="1550" y="1638"/>
                    </a:lnTo>
                    <a:lnTo>
                      <a:pt x="1554" y="1632"/>
                    </a:lnTo>
                    <a:lnTo>
                      <a:pt x="1560" y="1628"/>
                    </a:lnTo>
                    <a:lnTo>
                      <a:pt x="1594" y="1616"/>
                    </a:lnTo>
                    <a:lnTo>
                      <a:pt x="1628" y="1600"/>
                    </a:lnTo>
                    <a:lnTo>
                      <a:pt x="1644" y="1590"/>
                    </a:lnTo>
                    <a:lnTo>
                      <a:pt x="1660" y="1578"/>
                    </a:lnTo>
                    <a:lnTo>
                      <a:pt x="1682" y="1562"/>
                    </a:lnTo>
                    <a:lnTo>
                      <a:pt x="1706" y="1550"/>
                    </a:lnTo>
                    <a:lnTo>
                      <a:pt x="1718" y="1544"/>
                    </a:lnTo>
                    <a:lnTo>
                      <a:pt x="1726" y="1536"/>
                    </a:lnTo>
                    <a:lnTo>
                      <a:pt x="1732" y="1528"/>
                    </a:lnTo>
                    <a:lnTo>
                      <a:pt x="1738" y="1514"/>
                    </a:lnTo>
                    <a:lnTo>
                      <a:pt x="1750" y="1488"/>
                    </a:lnTo>
                    <a:lnTo>
                      <a:pt x="1760" y="1460"/>
                    </a:lnTo>
                    <a:lnTo>
                      <a:pt x="1764" y="1450"/>
                    </a:lnTo>
                    <a:lnTo>
                      <a:pt x="1772" y="1438"/>
                    </a:lnTo>
                    <a:lnTo>
                      <a:pt x="1778" y="1426"/>
                    </a:lnTo>
                    <a:lnTo>
                      <a:pt x="1782" y="1414"/>
                    </a:lnTo>
                    <a:lnTo>
                      <a:pt x="1784" y="1356"/>
                    </a:lnTo>
                    <a:lnTo>
                      <a:pt x="1784" y="1296"/>
                    </a:lnTo>
                    <a:lnTo>
                      <a:pt x="1784" y="1238"/>
                    </a:lnTo>
                    <a:lnTo>
                      <a:pt x="1782" y="118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5" name="Freeform 11"/>
              <p:cNvSpPr>
                <a:spLocks/>
              </p:cNvSpPr>
              <p:nvPr/>
            </p:nvSpPr>
            <p:spPr bwMode="auto">
              <a:xfrm>
                <a:off x="3950008" y="328888"/>
                <a:ext cx="2834967" cy="6514834"/>
              </a:xfrm>
              <a:custGeom>
                <a:avLst/>
                <a:gdLst>
                  <a:gd name="T0" fmla="*/ 2147483647 w 1784"/>
                  <a:gd name="T1" fmla="*/ 2147483647 h 4104"/>
                  <a:gd name="T2" fmla="*/ 2147483647 w 1784"/>
                  <a:gd name="T3" fmla="*/ 2147483647 h 4104"/>
                  <a:gd name="T4" fmla="*/ 2147483647 w 1784"/>
                  <a:gd name="T5" fmla="*/ 2147483647 h 4104"/>
                  <a:gd name="T6" fmla="*/ 2147483647 w 1784"/>
                  <a:gd name="T7" fmla="*/ 2147483647 h 4104"/>
                  <a:gd name="T8" fmla="*/ 2147483647 w 1784"/>
                  <a:gd name="T9" fmla="*/ 2147483647 h 4104"/>
                  <a:gd name="T10" fmla="*/ 2147483647 w 1784"/>
                  <a:gd name="T11" fmla="*/ 2147483647 h 4104"/>
                  <a:gd name="T12" fmla="*/ 2147483647 w 1784"/>
                  <a:gd name="T13" fmla="*/ 2147483647 h 4104"/>
                  <a:gd name="T14" fmla="*/ 2147483647 w 1784"/>
                  <a:gd name="T15" fmla="*/ 2147483647 h 4104"/>
                  <a:gd name="T16" fmla="*/ 2147483647 w 1784"/>
                  <a:gd name="T17" fmla="*/ 2147483647 h 4104"/>
                  <a:gd name="T18" fmla="*/ 2147483647 w 1784"/>
                  <a:gd name="T19" fmla="*/ 2147483647 h 4104"/>
                  <a:gd name="T20" fmla="*/ 2147483647 w 1784"/>
                  <a:gd name="T21" fmla="*/ 2147483647 h 4104"/>
                  <a:gd name="T22" fmla="*/ 2147483647 w 1784"/>
                  <a:gd name="T23" fmla="*/ 2147483647 h 4104"/>
                  <a:gd name="T24" fmla="*/ 2147483647 w 1784"/>
                  <a:gd name="T25" fmla="*/ 2147483647 h 4104"/>
                  <a:gd name="T26" fmla="*/ 2147483647 w 1784"/>
                  <a:gd name="T27" fmla="*/ 2147483647 h 4104"/>
                  <a:gd name="T28" fmla="*/ 2147483647 w 1784"/>
                  <a:gd name="T29" fmla="*/ 2147483647 h 4104"/>
                  <a:gd name="T30" fmla="*/ 2147483647 w 1784"/>
                  <a:gd name="T31" fmla="*/ 2147483647 h 4104"/>
                  <a:gd name="T32" fmla="*/ 2147483647 w 1784"/>
                  <a:gd name="T33" fmla="*/ 2147483647 h 4104"/>
                  <a:gd name="T34" fmla="*/ 2147483647 w 1784"/>
                  <a:gd name="T35" fmla="*/ 2147483647 h 4104"/>
                  <a:gd name="T36" fmla="*/ 2147483647 w 1784"/>
                  <a:gd name="T37" fmla="*/ 2147483647 h 4104"/>
                  <a:gd name="T38" fmla="*/ 2147483647 w 1784"/>
                  <a:gd name="T39" fmla="*/ 2147483647 h 4104"/>
                  <a:gd name="T40" fmla="*/ 2147483647 w 1784"/>
                  <a:gd name="T41" fmla="*/ 2147483647 h 4104"/>
                  <a:gd name="T42" fmla="*/ 2147483647 w 1784"/>
                  <a:gd name="T43" fmla="*/ 2147483647 h 4104"/>
                  <a:gd name="T44" fmla="*/ 2147483647 w 1784"/>
                  <a:gd name="T45" fmla="*/ 2147483647 h 4104"/>
                  <a:gd name="T46" fmla="*/ 2147483647 w 1784"/>
                  <a:gd name="T47" fmla="*/ 2147483647 h 4104"/>
                  <a:gd name="T48" fmla="*/ 2147483647 w 1784"/>
                  <a:gd name="T49" fmla="*/ 2147483647 h 4104"/>
                  <a:gd name="T50" fmla="*/ 2147483647 w 1784"/>
                  <a:gd name="T51" fmla="*/ 2147483647 h 4104"/>
                  <a:gd name="T52" fmla="*/ 2147483647 w 1784"/>
                  <a:gd name="T53" fmla="*/ 2147483647 h 4104"/>
                  <a:gd name="T54" fmla="*/ 2147483647 w 1784"/>
                  <a:gd name="T55" fmla="*/ 2147483647 h 4104"/>
                  <a:gd name="T56" fmla="*/ 2147483647 w 1784"/>
                  <a:gd name="T57" fmla="*/ 2147483647 h 4104"/>
                  <a:gd name="T58" fmla="*/ 2147483647 w 1784"/>
                  <a:gd name="T59" fmla="*/ 2147483647 h 4104"/>
                  <a:gd name="T60" fmla="*/ 2147483647 w 1784"/>
                  <a:gd name="T61" fmla="*/ 2147483647 h 4104"/>
                  <a:gd name="T62" fmla="*/ 2147483647 w 1784"/>
                  <a:gd name="T63" fmla="*/ 2147483647 h 4104"/>
                  <a:gd name="T64" fmla="*/ 2147483647 w 1784"/>
                  <a:gd name="T65" fmla="*/ 2147483647 h 4104"/>
                  <a:gd name="T66" fmla="*/ 2147483647 w 1784"/>
                  <a:gd name="T67" fmla="*/ 2147483647 h 4104"/>
                  <a:gd name="T68" fmla="*/ 2147483647 w 1784"/>
                  <a:gd name="T69" fmla="*/ 2147483647 h 4104"/>
                  <a:gd name="T70" fmla="*/ 2147483647 w 1784"/>
                  <a:gd name="T71" fmla="*/ 2147483647 h 4104"/>
                  <a:gd name="T72" fmla="*/ 2147483647 w 1784"/>
                  <a:gd name="T73" fmla="*/ 2147483647 h 4104"/>
                  <a:gd name="T74" fmla="*/ 2147483647 w 1784"/>
                  <a:gd name="T75" fmla="*/ 2147483647 h 4104"/>
                  <a:gd name="T76" fmla="*/ 2147483647 w 1784"/>
                  <a:gd name="T77" fmla="*/ 2147483647 h 4104"/>
                  <a:gd name="T78" fmla="*/ 2147483647 w 1784"/>
                  <a:gd name="T79" fmla="*/ 2147483647 h 4104"/>
                  <a:gd name="T80" fmla="*/ 2147483647 w 1784"/>
                  <a:gd name="T81" fmla="*/ 2147483647 h 4104"/>
                  <a:gd name="T82" fmla="*/ 2147483647 w 1784"/>
                  <a:gd name="T83" fmla="*/ 2147483647 h 4104"/>
                  <a:gd name="T84" fmla="*/ 2147483647 w 1784"/>
                  <a:gd name="T85" fmla="*/ 2147483647 h 4104"/>
                  <a:gd name="T86" fmla="*/ 2147483647 w 1784"/>
                  <a:gd name="T87" fmla="*/ 2147483647 h 4104"/>
                  <a:gd name="T88" fmla="*/ 2147483647 w 1784"/>
                  <a:gd name="T89" fmla="*/ 2147483647 h 4104"/>
                  <a:gd name="T90" fmla="*/ 2147483647 w 1784"/>
                  <a:gd name="T91" fmla="*/ 2147483647 h 4104"/>
                  <a:gd name="T92" fmla="*/ 2147483647 w 1784"/>
                  <a:gd name="T93" fmla="*/ 2147483647 h 4104"/>
                  <a:gd name="T94" fmla="*/ 2147483647 w 1784"/>
                  <a:gd name="T95" fmla="*/ 2147483647 h 4104"/>
                  <a:gd name="T96" fmla="*/ 2147483647 w 1784"/>
                  <a:gd name="T97" fmla="*/ 2147483647 h 4104"/>
                  <a:gd name="T98" fmla="*/ 2147483647 w 1784"/>
                  <a:gd name="T99" fmla="*/ 2147483647 h 4104"/>
                  <a:gd name="T100" fmla="*/ 2147483647 w 1784"/>
                  <a:gd name="T101" fmla="*/ 2147483647 h 4104"/>
                  <a:gd name="T102" fmla="*/ 2147483647 w 1784"/>
                  <a:gd name="T103" fmla="*/ 2147483647 h 4104"/>
                  <a:gd name="T104" fmla="*/ 2147483647 w 1784"/>
                  <a:gd name="T105" fmla="*/ 2147483647 h 4104"/>
                  <a:gd name="T106" fmla="*/ 2147483647 w 1784"/>
                  <a:gd name="T107" fmla="*/ 2147483647 h 4104"/>
                  <a:gd name="T108" fmla="*/ 2147483647 w 1784"/>
                  <a:gd name="T109" fmla="*/ 2147483647 h 4104"/>
                  <a:gd name="T110" fmla="*/ 2147483647 w 1784"/>
                  <a:gd name="T111" fmla="*/ 2147483647 h 4104"/>
                  <a:gd name="T112" fmla="*/ 2147483647 w 1784"/>
                  <a:gd name="T113" fmla="*/ 2147483647 h 4104"/>
                  <a:gd name="T114" fmla="*/ 2147483647 w 1784"/>
                  <a:gd name="T115" fmla="*/ 2147483647 h 4104"/>
                  <a:gd name="T116" fmla="*/ 2147483647 w 1784"/>
                  <a:gd name="T117" fmla="*/ 2147483647 h 4104"/>
                  <a:gd name="T118" fmla="*/ 2147483647 w 1784"/>
                  <a:gd name="T119" fmla="*/ 2147483647 h 41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784"/>
                  <a:gd name="T181" fmla="*/ 0 h 4104"/>
                  <a:gd name="T182" fmla="*/ 1784 w 1784"/>
                  <a:gd name="T183" fmla="*/ 4104 h 410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784" h="4104">
                    <a:moveTo>
                      <a:pt x="1782" y="1180"/>
                    </a:moveTo>
                    <a:lnTo>
                      <a:pt x="1782" y="1180"/>
                    </a:lnTo>
                    <a:lnTo>
                      <a:pt x="1776" y="1140"/>
                    </a:lnTo>
                    <a:lnTo>
                      <a:pt x="1774" y="1132"/>
                    </a:lnTo>
                    <a:lnTo>
                      <a:pt x="1770" y="1124"/>
                    </a:lnTo>
                    <a:lnTo>
                      <a:pt x="1760" y="1110"/>
                    </a:lnTo>
                    <a:lnTo>
                      <a:pt x="1750" y="1094"/>
                    </a:lnTo>
                    <a:lnTo>
                      <a:pt x="1742" y="1076"/>
                    </a:lnTo>
                    <a:lnTo>
                      <a:pt x="1728" y="1042"/>
                    </a:lnTo>
                    <a:lnTo>
                      <a:pt x="1722" y="1026"/>
                    </a:lnTo>
                    <a:lnTo>
                      <a:pt x="1718" y="1008"/>
                    </a:lnTo>
                    <a:lnTo>
                      <a:pt x="1714" y="972"/>
                    </a:lnTo>
                    <a:lnTo>
                      <a:pt x="1710" y="900"/>
                    </a:lnTo>
                    <a:lnTo>
                      <a:pt x="1708" y="882"/>
                    </a:lnTo>
                    <a:lnTo>
                      <a:pt x="1706" y="866"/>
                    </a:lnTo>
                    <a:lnTo>
                      <a:pt x="1702" y="850"/>
                    </a:lnTo>
                    <a:lnTo>
                      <a:pt x="1694" y="832"/>
                    </a:lnTo>
                    <a:lnTo>
                      <a:pt x="1678" y="806"/>
                    </a:lnTo>
                    <a:lnTo>
                      <a:pt x="1660" y="782"/>
                    </a:lnTo>
                    <a:lnTo>
                      <a:pt x="1600" y="708"/>
                    </a:lnTo>
                    <a:lnTo>
                      <a:pt x="1582" y="688"/>
                    </a:lnTo>
                    <a:lnTo>
                      <a:pt x="1570" y="678"/>
                    </a:lnTo>
                    <a:lnTo>
                      <a:pt x="1558" y="670"/>
                    </a:lnTo>
                    <a:lnTo>
                      <a:pt x="1526" y="652"/>
                    </a:lnTo>
                    <a:lnTo>
                      <a:pt x="1490" y="640"/>
                    </a:lnTo>
                    <a:lnTo>
                      <a:pt x="1420" y="616"/>
                    </a:lnTo>
                    <a:lnTo>
                      <a:pt x="1386" y="606"/>
                    </a:lnTo>
                    <a:lnTo>
                      <a:pt x="1352" y="596"/>
                    </a:lnTo>
                    <a:lnTo>
                      <a:pt x="1320" y="584"/>
                    </a:lnTo>
                    <a:lnTo>
                      <a:pt x="1306" y="576"/>
                    </a:lnTo>
                    <a:lnTo>
                      <a:pt x="1294" y="566"/>
                    </a:lnTo>
                    <a:lnTo>
                      <a:pt x="1270" y="536"/>
                    </a:lnTo>
                    <a:lnTo>
                      <a:pt x="1262" y="524"/>
                    </a:lnTo>
                    <a:lnTo>
                      <a:pt x="1258" y="518"/>
                    </a:lnTo>
                    <a:lnTo>
                      <a:pt x="1254" y="516"/>
                    </a:lnTo>
                    <a:lnTo>
                      <a:pt x="1214" y="584"/>
                    </a:lnTo>
                    <a:lnTo>
                      <a:pt x="1176" y="646"/>
                    </a:lnTo>
                    <a:lnTo>
                      <a:pt x="1140" y="708"/>
                    </a:lnTo>
                    <a:lnTo>
                      <a:pt x="1110" y="762"/>
                    </a:lnTo>
                    <a:lnTo>
                      <a:pt x="1092" y="788"/>
                    </a:lnTo>
                    <a:lnTo>
                      <a:pt x="1072" y="812"/>
                    </a:lnTo>
                    <a:lnTo>
                      <a:pt x="1054" y="784"/>
                    </a:lnTo>
                    <a:lnTo>
                      <a:pt x="1032" y="754"/>
                    </a:lnTo>
                    <a:lnTo>
                      <a:pt x="1022" y="740"/>
                    </a:lnTo>
                    <a:lnTo>
                      <a:pt x="1014" y="726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20" y="712"/>
                    </a:lnTo>
                    <a:lnTo>
                      <a:pt x="1030" y="700"/>
                    </a:lnTo>
                    <a:lnTo>
                      <a:pt x="1076" y="646"/>
                    </a:lnTo>
                    <a:lnTo>
                      <a:pt x="1124" y="594"/>
                    </a:lnTo>
                    <a:lnTo>
                      <a:pt x="1174" y="540"/>
                    </a:lnTo>
                    <a:lnTo>
                      <a:pt x="1204" y="504"/>
                    </a:lnTo>
                    <a:lnTo>
                      <a:pt x="1214" y="494"/>
                    </a:lnTo>
                    <a:lnTo>
                      <a:pt x="1218" y="488"/>
                    </a:lnTo>
                    <a:lnTo>
                      <a:pt x="1220" y="482"/>
                    </a:lnTo>
                    <a:lnTo>
                      <a:pt x="1218" y="476"/>
                    </a:lnTo>
                    <a:lnTo>
                      <a:pt x="1214" y="468"/>
                    </a:lnTo>
                    <a:lnTo>
                      <a:pt x="1210" y="462"/>
                    </a:lnTo>
                    <a:lnTo>
                      <a:pt x="1206" y="454"/>
                    </a:lnTo>
                    <a:lnTo>
                      <a:pt x="1204" y="446"/>
                    </a:lnTo>
                    <a:lnTo>
                      <a:pt x="1204" y="438"/>
                    </a:lnTo>
                    <a:lnTo>
                      <a:pt x="1206" y="420"/>
                    </a:lnTo>
                    <a:lnTo>
                      <a:pt x="1210" y="402"/>
                    </a:lnTo>
                    <a:lnTo>
                      <a:pt x="1214" y="384"/>
                    </a:lnTo>
                    <a:lnTo>
                      <a:pt x="1228" y="350"/>
                    </a:lnTo>
                    <a:lnTo>
                      <a:pt x="1240" y="318"/>
                    </a:lnTo>
                    <a:lnTo>
                      <a:pt x="1244" y="300"/>
                    </a:lnTo>
                    <a:lnTo>
                      <a:pt x="1248" y="282"/>
                    </a:lnTo>
                    <a:lnTo>
                      <a:pt x="1248" y="268"/>
                    </a:lnTo>
                    <a:lnTo>
                      <a:pt x="1246" y="252"/>
                    </a:lnTo>
                    <a:lnTo>
                      <a:pt x="1242" y="220"/>
                    </a:lnTo>
                    <a:lnTo>
                      <a:pt x="1238" y="186"/>
                    </a:lnTo>
                    <a:lnTo>
                      <a:pt x="1234" y="148"/>
                    </a:lnTo>
                    <a:lnTo>
                      <a:pt x="1232" y="132"/>
                    </a:lnTo>
                    <a:lnTo>
                      <a:pt x="1228" y="116"/>
                    </a:lnTo>
                    <a:lnTo>
                      <a:pt x="1222" y="102"/>
                    </a:lnTo>
                    <a:lnTo>
                      <a:pt x="1214" y="86"/>
                    </a:lnTo>
                    <a:lnTo>
                      <a:pt x="1202" y="72"/>
                    </a:lnTo>
                    <a:lnTo>
                      <a:pt x="1190" y="58"/>
                    </a:lnTo>
                    <a:lnTo>
                      <a:pt x="1178" y="46"/>
                    </a:lnTo>
                    <a:lnTo>
                      <a:pt x="1164" y="36"/>
                    </a:lnTo>
                    <a:lnTo>
                      <a:pt x="1148" y="26"/>
                    </a:lnTo>
                    <a:lnTo>
                      <a:pt x="1132" y="18"/>
                    </a:lnTo>
                    <a:lnTo>
                      <a:pt x="1098" y="4"/>
                    </a:lnTo>
                    <a:lnTo>
                      <a:pt x="1082" y="0"/>
                    </a:lnTo>
                    <a:lnTo>
                      <a:pt x="1068" y="0"/>
                    </a:lnTo>
                    <a:lnTo>
                      <a:pt x="1054" y="0"/>
                    </a:lnTo>
                    <a:lnTo>
                      <a:pt x="1038" y="2"/>
                    </a:lnTo>
                    <a:lnTo>
                      <a:pt x="1002" y="4"/>
                    </a:lnTo>
                    <a:lnTo>
                      <a:pt x="986" y="4"/>
                    </a:lnTo>
                    <a:lnTo>
                      <a:pt x="968" y="8"/>
                    </a:lnTo>
                    <a:lnTo>
                      <a:pt x="950" y="14"/>
                    </a:lnTo>
                    <a:lnTo>
                      <a:pt x="934" y="22"/>
                    </a:lnTo>
                    <a:lnTo>
                      <a:pt x="920" y="32"/>
                    </a:lnTo>
                    <a:lnTo>
                      <a:pt x="908" y="42"/>
                    </a:lnTo>
                    <a:lnTo>
                      <a:pt x="898" y="54"/>
                    </a:lnTo>
                    <a:lnTo>
                      <a:pt x="888" y="68"/>
                    </a:lnTo>
                    <a:lnTo>
                      <a:pt x="880" y="82"/>
                    </a:lnTo>
                    <a:lnTo>
                      <a:pt x="874" y="98"/>
                    </a:lnTo>
                    <a:lnTo>
                      <a:pt x="868" y="114"/>
                    </a:lnTo>
                    <a:lnTo>
                      <a:pt x="864" y="130"/>
                    </a:lnTo>
                    <a:lnTo>
                      <a:pt x="858" y="164"/>
                    </a:lnTo>
                    <a:lnTo>
                      <a:pt x="856" y="200"/>
                    </a:lnTo>
                    <a:lnTo>
                      <a:pt x="858" y="234"/>
                    </a:lnTo>
                    <a:lnTo>
                      <a:pt x="862" y="306"/>
                    </a:lnTo>
                    <a:lnTo>
                      <a:pt x="868" y="344"/>
                    </a:lnTo>
                    <a:lnTo>
                      <a:pt x="874" y="378"/>
                    </a:lnTo>
                    <a:lnTo>
                      <a:pt x="882" y="414"/>
                    </a:lnTo>
                    <a:lnTo>
                      <a:pt x="894" y="448"/>
                    </a:lnTo>
                    <a:lnTo>
                      <a:pt x="908" y="482"/>
                    </a:lnTo>
                    <a:lnTo>
                      <a:pt x="926" y="514"/>
                    </a:lnTo>
                    <a:lnTo>
                      <a:pt x="934" y="528"/>
                    </a:lnTo>
                    <a:lnTo>
                      <a:pt x="938" y="544"/>
                    </a:lnTo>
                    <a:lnTo>
                      <a:pt x="940" y="560"/>
                    </a:lnTo>
                    <a:lnTo>
                      <a:pt x="938" y="576"/>
                    </a:lnTo>
                    <a:lnTo>
                      <a:pt x="936" y="590"/>
                    </a:lnTo>
                    <a:lnTo>
                      <a:pt x="930" y="606"/>
                    </a:lnTo>
                    <a:lnTo>
                      <a:pt x="916" y="634"/>
                    </a:lnTo>
                    <a:lnTo>
                      <a:pt x="900" y="666"/>
                    </a:lnTo>
                    <a:lnTo>
                      <a:pt x="890" y="682"/>
                    </a:lnTo>
                    <a:lnTo>
                      <a:pt x="884" y="688"/>
                    </a:lnTo>
                    <a:lnTo>
                      <a:pt x="878" y="694"/>
                    </a:lnTo>
                    <a:lnTo>
                      <a:pt x="868" y="700"/>
                    </a:lnTo>
                    <a:lnTo>
                      <a:pt x="854" y="704"/>
                    </a:lnTo>
                    <a:lnTo>
                      <a:pt x="826" y="714"/>
                    </a:lnTo>
                    <a:lnTo>
                      <a:pt x="786" y="724"/>
                    </a:lnTo>
                    <a:lnTo>
                      <a:pt x="768" y="730"/>
                    </a:lnTo>
                    <a:lnTo>
                      <a:pt x="750" y="738"/>
                    </a:lnTo>
                    <a:lnTo>
                      <a:pt x="734" y="742"/>
                    </a:lnTo>
                    <a:lnTo>
                      <a:pt x="716" y="744"/>
                    </a:lnTo>
                    <a:lnTo>
                      <a:pt x="704" y="748"/>
                    </a:lnTo>
                    <a:lnTo>
                      <a:pt x="686" y="756"/>
                    </a:lnTo>
                    <a:lnTo>
                      <a:pt x="654" y="772"/>
                    </a:lnTo>
                    <a:lnTo>
                      <a:pt x="648" y="776"/>
                    </a:lnTo>
                    <a:lnTo>
                      <a:pt x="640" y="780"/>
                    </a:lnTo>
                    <a:lnTo>
                      <a:pt x="628" y="788"/>
                    </a:lnTo>
                    <a:lnTo>
                      <a:pt x="620" y="794"/>
                    </a:lnTo>
                    <a:lnTo>
                      <a:pt x="614" y="798"/>
                    </a:lnTo>
                    <a:lnTo>
                      <a:pt x="604" y="810"/>
                    </a:lnTo>
                    <a:lnTo>
                      <a:pt x="600" y="818"/>
                    </a:lnTo>
                    <a:lnTo>
                      <a:pt x="596" y="824"/>
                    </a:lnTo>
                    <a:lnTo>
                      <a:pt x="594" y="838"/>
                    </a:lnTo>
                    <a:lnTo>
                      <a:pt x="588" y="856"/>
                    </a:lnTo>
                    <a:lnTo>
                      <a:pt x="586" y="874"/>
                    </a:lnTo>
                    <a:lnTo>
                      <a:pt x="584" y="912"/>
                    </a:lnTo>
                    <a:lnTo>
                      <a:pt x="584" y="926"/>
                    </a:lnTo>
                    <a:lnTo>
                      <a:pt x="584" y="936"/>
                    </a:lnTo>
                    <a:lnTo>
                      <a:pt x="582" y="940"/>
                    </a:lnTo>
                    <a:lnTo>
                      <a:pt x="574" y="942"/>
                    </a:lnTo>
                    <a:lnTo>
                      <a:pt x="564" y="942"/>
                    </a:lnTo>
                    <a:lnTo>
                      <a:pt x="554" y="942"/>
                    </a:lnTo>
                    <a:lnTo>
                      <a:pt x="548" y="944"/>
                    </a:lnTo>
                    <a:lnTo>
                      <a:pt x="536" y="978"/>
                    </a:lnTo>
                    <a:lnTo>
                      <a:pt x="532" y="984"/>
                    </a:lnTo>
                    <a:lnTo>
                      <a:pt x="528" y="992"/>
                    </a:lnTo>
                    <a:lnTo>
                      <a:pt x="516" y="1004"/>
                    </a:lnTo>
                    <a:lnTo>
                      <a:pt x="512" y="1008"/>
                    </a:lnTo>
                    <a:lnTo>
                      <a:pt x="502" y="1008"/>
                    </a:lnTo>
                    <a:lnTo>
                      <a:pt x="488" y="1010"/>
                    </a:lnTo>
                    <a:lnTo>
                      <a:pt x="468" y="1014"/>
                    </a:lnTo>
                    <a:lnTo>
                      <a:pt x="450" y="1020"/>
                    </a:lnTo>
                    <a:lnTo>
                      <a:pt x="444" y="1024"/>
                    </a:lnTo>
                    <a:lnTo>
                      <a:pt x="436" y="1028"/>
                    </a:lnTo>
                    <a:lnTo>
                      <a:pt x="422" y="1040"/>
                    </a:lnTo>
                    <a:lnTo>
                      <a:pt x="410" y="1056"/>
                    </a:lnTo>
                    <a:lnTo>
                      <a:pt x="402" y="1068"/>
                    </a:lnTo>
                    <a:lnTo>
                      <a:pt x="398" y="1076"/>
                    </a:lnTo>
                    <a:lnTo>
                      <a:pt x="392" y="1080"/>
                    </a:lnTo>
                    <a:lnTo>
                      <a:pt x="378" y="1090"/>
                    </a:lnTo>
                    <a:lnTo>
                      <a:pt x="370" y="1092"/>
                    </a:lnTo>
                    <a:lnTo>
                      <a:pt x="362" y="1094"/>
                    </a:lnTo>
                    <a:lnTo>
                      <a:pt x="356" y="1090"/>
                    </a:lnTo>
                    <a:lnTo>
                      <a:pt x="348" y="1086"/>
                    </a:lnTo>
                    <a:lnTo>
                      <a:pt x="314" y="1068"/>
                    </a:lnTo>
                    <a:lnTo>
                      <a:pt x="296" y="1060"/>
                    </a:lnTo>
                    <a:lnTo>
                      <a:pt x="280" y="1052"/>
                    </a:lnTo>
                    <a:lnTo>
                      <a:pt x="264" y="1046"/>
                    </a:lnTo>
                    <a:lnTo>
                      <a:pt x="250" y="1036"/>
                    </a:lnTo>
                    <a:lnTo>
                      <a:pt x="224" y="1016"/>
                    </a:lnTo>
                    <a:lnTo>
                      <a:pt x="194" y="996"/>
                    </a:lnTo>
                    <a:lnTo>
                      <a:pt x="180" y="986"/>
                    </a:lnTo>
                    <a:lnTo>
                      <a:pt x="166" y="976"/>
                    </a:lnTo>
                    <a:lnTo>
                      <a:pt x="156" y="964"/>
                    </a:lnTo>
                    <a:lnTo>
                      <a:pt x="144" y="956"/>
                    </a:lnTo>
                    <a:lnTo>
                      <a:pt x="138" y="950"/>
                    </a:lnTo>
                    <a:lnTo>
                      <a:pt x="134" y="948"/>
                    </a:lnTo>
                    <a:lnTo>
                      <a:pt x="130" y="946"/>
                    </a:lnTo>
                    <a:lnTo>
                      <a:pt x="114" y="966"/>
                    </a:lnTo>
                    <a:lnTo>
                      <a:pt x="90" y="994"/>
                    </a:lnTo>
                    <a:lnTo>
                      <a:pt x="68" y="1022"/>
                    </a:lnTo>
                    <a:lnTo>
                      <a:pt x="48" y="1050"/>
                    </a:lnTo>
                    <a:lnTo>
                      <a:pt x="30" y="1082"/>
                    </a:lnTo>
                    <a:lnTo>
                      <a:pt x="16" y="1110"/>
                    </a:lnTo>
                    <a:lnTo>
                      <a:pt x="4" y="1142"/>
                    </a:lnTo>
                    <a:lnTo>
                      <a:pt x="0" y="1158"/>
                    </a:lnTo>
                    <a:lnTo>
                      <a:pt x="0" y="1168"/>
                    </a:lnTo>
                    <a:lnTo>
                      <a:pt x="0" y="1174"/>
                    </a:lnTo>
                    <a:lnTo>
                      <a:pt x="6" y="1180"/>
                    </a:lnTo>
                    <a:lnTo>
                      <a:pt x="16" y="1184"/>
                    </a:lnTo>
                    <a:lnTo>
                      <a:pt x="32" y="1192"/>
                    </a:lnTo>
                    <a:lnTo>
                      <a:pt x="66" y="1208"/>
                    </a:lnTo>
                    <a:lnTo>
                      <a:pt x="98" y="1222"/>
                    </a:lnTo>
                    <a:lnTo>
                      <a:pt x="166" y="1250"/>
                    </a:lnTo>
                    <a:lnTo>
                      <a:pt x="194" y="1264"/>
                    </a:lnTo>
                    <a:lnTo>
                      <a:pt x="208" y="1272"/>
                    </a:lnTo>
                    <a:lnTo>
                      <a:pt x="222" y="1278"/>
                    </a:lnTo>
                    <a:lnTo>
                      <a:pt x="236" y="1282"/>
                    </a:lnTo>
                    <a:lnTo>
                      <a:pt x="250" y="1284"/>
                    </a:lnTo>
                    <a:lnTo>
                      <a:pt x="266" y="1288"/>
                    </a:lnTo>
                    <a:lnTo>
                      <a:pt x="272" y="1290"/>
                    </a:lnTo>
                    <a:lnTo>
                      <a:pt x="278" y="1294"/>
                    </a:lnTo>
                    <a:lnTo>
                      <a:pt x="302" y="1316"/>
                    </a:lnTo>
                    <a:lnTo>
                      <a:pt x="318" y="1324"/>
                    </a:lnTo>
                    <a:lnTo>
                      <a:pt x="326" y="1328"/>
                    </a:lnTo>
                    <a:lnTo>
                      <a:pt x="332" y="1328"/>
                    </a:lnTo>
                    <a:lnTo>
                      <a:pt x="408" y="1328"/>
                    </a:lnTo>
                    <a:lnTo>
                      <a:pt x="420" y="1328"/>
                    </a:lnTo>
                    <a:lnTo>
                      <a:pt x="432" y="1324"/>
                    </a:lnTo>
                    <a:lnTo>
                      <a:pt x="458" y="1316"/>
                    </a:lnTo>
                    <a:lnTo>
                      <a:pt x="488" y="1306"/>
                    </a:lnTo>
                    <a:lnTo>
                      <a:pt x="520" y="1298"/>
                    </a:lnTo>
                    <a:lnTo>
                      <a:pt x="548" y="1292"/>
                    </a:lnTo>
                    <a:lnTo>
                      <a:pt x="578" y="1284"/>
                    </a:lnTo>
                    <a:lnTo>
                      <a:pt x="592" y="1278"/>
                    </a:lnTo>
                    <a:lnTo>
                      <a:pt x="606" y="1272"/>
                    </a:lnTo>
                    <a:lnTo>
                      <a:pt x="618" y="1264"/>
                    </a:lnTo>
                    <a:lnTo>
                      <a:pt x="630" y="1254"/>
                    </a:lnTo>
                    <a:lnTo>
                      <a:pt x="634" y="1272"/>
                    </a:lnTo>
                    <a:lnTo>
                      <a:pt x="636" y="1292"/>
                    </a:lnTo>
                    <a:lnTo>
                      <a:pt x="638" y="1332"/>
                    </a:lnTo>
                    <a:lnTo>
                      <a:pt x="636" y="1410"/>
                    </a:lnTo>
                    <a:lnTo>
                      <a:pt x="634" y="1536"/>
                    </a:lnTo>
                    <a:lnTo>
                      <a:pt x="634" y="1686"/>
                    </a:lnTo>
                    <a:lnTo>
                      <a:pt x="630" y="1838"/>
                    </a:lnTo>
                    <a:lnTo>
                      <a:pt x="626" y="1992"/>
                    </a:lnTo>
                    <a:lnTo>
                      <a:pt x="620" y="2146"/>
                    </a:lnTo>
                    <a:lnTo>
                      <a:pt x="622" y="2162"/>
                    </a:lnTo>
                    <a:lnTo>
                      <a:pt x="624" y="2168"/>
                    </a:lnTo>
                    <a:lnTo>
                      <a:pt x="626" y="2174"/>
                    </a:lnTo>
                    <a:lnTo>
                      <a:pt x="630" y="2178"/>
                    </a:lnTo>
                    <a:lnTo>
                      <a:pt x="636" y="2180"/>
                    </a:lnTo>
                    <a:lnTo>
                      <a:pt x="642" y="2182"/>
                    </a:lnTo>
                    <a:lnTo>
                      <a:pt x="652" y="2182"/>
                    </a:lnTo>
                    <a:lnTo>
                      <a:pt x="668" y="2180"/>
                    </a:lnTo>
                    <a:lnTo>
                      <a:pt x="686" y="2176"/>
                    </a:lnTo>
                    <a:lnTo>
                      <a:pt x="704" y="2174"/>
                    </a:lnTo>
                    <a:lnTo>
                      <a:pt x="712" y="2174"/>
                    </a:lnTo>
                    <a:lnTo>
                      <a:pt x="720" y="2174"/>
                    </a:lnTo>
                    <a:lnTo>
                      <a:pt x="730" y="2178"/>
                    </a:lnTo>
                    <a:lnTo>
                      <a:pt x="736" y="2182"/>
                    </a:lnTo>
                    <a:lnTo>
                      <a:pt x="740" y="2188"/>
                    </a:lnTo>
                    <a:lnTo>
                      <a:pt x="744" y="2194"/>
                    </a:lnTo>
                    <a:lnTo>
                      <a:pt x="748" y="2210"/>
                    </a:lnTo>
                    <a:lnTo>
                      <a:pt x="750" y="2226"/>
                    </a:lnTo>
                    <a:lnTo>
                      <a:pt x="760" y="2288"/>
                    </a:lnTo>
                    <a:lnTo>
                      <a:pt x="786" y="2424"/>
                    </a:lnTo>
                    <a:lnTo>
                      <a:pt x="798" y="2490"/>
                    </a:lnTo>
                    <a:lnTo>
                      <a:pt x="808" y="2558"/>
                    </a:lnTo>
                    <a:lnTo>
                      <a:pt x="830" y="2716"/>
                    </a:lnTo>
                    <a:lnTo>
                      <a:pt x="852" y="2874"/>
                    </a:lnTo>
                    <a:lnTo>
                      <a:pt x="862" y="2948"/>
                    </a:lnTo>
                    <a:lnTo>
                      <a:pt x="868" y="3022"/>
                    </a:lnTo>
                    <a:lnTo>
                      <a:pt x="872" y="3096"/>
                    </a:lnTo>
                    <a:lnTo>
                      <a:pt x="872" y="3134"/>
                    </a:lnTo>
                    <a:lnTo>
                      <a:pt x="870" y="3170"/>
                    </a:lnTo>
                    <a:lnTo>
                      <a:pt x="866" y="3206"/>
                    </a:lnTo>
                    <a:lnTo>
                      <a:pt x="862" y="3240"/>
                    </a:lnTo>
                    <a:lnTo>
                      <a:pt x="852" y="3312"/>
                    </a:lnTo>
                    <a:lnTo>
                      <a:pt x="840" y="3384"/>
                    </a:lnTo>
                    <a:lnTo>
                      <a:pt x="834" y="3420"/>
                    </a:lnTo>
                    <a:lnTo>
                      <a:pt x="824" y="3454"/>
                    </a:lnTo>
                    <a:lnTo>
                      <a:pt x="816" y="3488"/>
                    </a:lnTo>
                    <a:lnTo>
                      <a:pt x="810" y="3524"/>
                    </a:lnTo>
                    <a:lnTo>
                      <a:pt x="806" y="3538"/>
                    </a:lnTo>
                    <a:lnTo>
                      <a:pt x="804" y="3554"/>
                    </a:lnTo>
                    <a:lnTo>
                      <a:pt x="802" y="3568"/>
                    </a:lnTo>
                    <a:lnTo>
                      <a:pt x="794" y="3584"/>
                    </a:lnTo>
                    <a:lnTo>
                      <a:pt x="776" y="3610"/>
                    </a:lnTo>
                    <a:lnTo>
                      <a:pt x="756" y="3638"/>
                    </a:lnTo>
                    <a:lnTo>
                      <a:pt x="746" y="3650"/>
                    </a:lnTo>
                    <a:lnTo>
                      <a:pt x="734" y="3662"/>
                    </a:lnTo>
                    <a:lnTo>
                      <a:pt x="722" y="3670"/>
                    </a:lnTo>
                    <a:lnTo>
                      <a:pt x="708" y="3678"/>
                    </a:lnTo>
                    <a:lnTo>
                      <a:pt x="676" y="3694"/>
                    </a:lnTo>
                    <a:lnTo>
                      <a:pt x="642" y="3708"/>
                    </a:lnTo>
                    <a:lnTo>
                      <a:pt x="610" y="3724"/>
                    </a:lnTo>
                    <a:lnTo>
                      <a:pt x="578" y="3742"/>
                    </a:lnTo>
                    <a:lnTo>
                      <a:pt x="566" y="3752"/>
                    </a:lnTo>
                    <a:lnTo>
                      <a:pt x="552" y="3762"/>
                    </a:lnTo>
                    <a:lnTo>
                      <a:pt x="550" y="3766"/>
                    </a:lnTo>
                    <a:lnTo>
                      <a:pt x="546" y="3770"/>
                    </a:lnTo>
                    <a:lnTo>
                      <a:pt x="546" y="3778"/>
                    </a:lnTo>
                    <a:lnTo>
                      <a:pt x="548" y="3788"/>
                    </a:lnTo>
                    <a:lnTo>
                      <a:pt x="550" y="3796"/>
                    </a:lnTo>
                    <a:lnTo>
                      <a:pt x="556" y="3810"/>
                    </a:lnTo>
                    <a:lnTo>
                      <a:pt x="558" y="3814"/>
                    </a:lnTo>
                    <a:lnTo>
                      <a:pt x="564" y="3818"/>
                    </a:lnTo>
                    <a:lnTo>
                      <a:pt x="584" y="3826"/>
                    </a:lnTo>
                    <a:lnTo>
                      <a:pt x="604" y="3830"/>
                    </a:lnTo>
                    <a:lnTo>
                      <a:pt x="620" y="3834"/>
                    </a:lnTo>
                    <a:lnTo>
                      <a:pt x="638" y="3836"/>
                    </a:lnTo>
                    <a:lnTo>
                      <a:pt x="674" y="3836"/>
                    </a:lnTo>
                    <a:lnTo>
                      <a:pt x="710" y="3832"/>
                    </a:lnTo>
                    <a:lnTo>
                      <a:pt x="744" y="3826"/>
                    </a:lnTo>
                    <a:lnTo>
                      <a:pt x="762" y="3822"/>
                    </a:lnTo>
                    <a:lnTo>
                      <a:pt x="776" y="3814"/>
                    </a:lnTo>
                    <a:lnTo>
                      <a:pt x="792" y="3806"/>
                    </a:lnTo>
                    <a:lnTo>
                      <a:pt x="806" y="3796"/>
                    </a:lnTo>
                    <a:lnTo>
                      <a:pt x="834" y="3774"/>
                    </a:lnTo>
                    <a:lnTo>
                      <a:pt x="848" y="3764"/>
                    </a:lnTo>
                    <a:lnTo>
                      <a:pt x="864" y="3756"/>
                    </a:lnTo>
                    <a:lnTo>
                      <a:pt x="870" y="3754"/>
                    </a:lnTo>
                    <a:lnTo>
                      <a:pt x="878" y="3752"/>
                    </a:lnTo>
                    <a:lnTo>
                      <a:pt x="896" y="3754"/>
                    </a:lnTo>
                    <a:lnTo>
                      <a:pt x="912" y="3758"/>
                    </a:lnTo>
                    <a:lnTo>
                      <a:pt x="928" y="3760"/>
                    </a:lnTo>
                    <a:lnTo>
                      <a:pt x="946" y="3760"/>
                    </a:lnTo>
                    <a:lnTo>
                      <a:pt x="966" y="3758"/>
                    </a:lnTo>
                    <a:lnTo>
                      <a:pt x="1002" y="3752"/>
                    </a:lnTo>
                    <a:lnTo>
                      <a:pt x="1016" y="3748"/>
                    </a:lnTo>
                    <a:lnTo>
                      <a:pt x="1034" y="3740"/>
                    </a:lnTo>
                    <a:lnTo>
                      <a:pt x="1050" y="3732"/>
                    </a:lnTo>
                    <a:lnTo>
                      <a:pt x="1058" y="3726"/>
                    </a:lnTo>
                    <a:lnTo>
                      <a:pt x="1062" y="3720"/>
                    </a:lnTo>
                    <a:lnTo>
                      <a:pt x="1066" y="3714"/>
                    </a:lnTo>
                    <a:lnTo>
                      <a:pt x="1068" y="3706"/>
                    </a:lnTo>
                    <a:lnTo>
                      <a:pt x="1070" y="3686"/>
                    </a:lnTo>
                    <a:lnTo>
                      <a:pt x="1072" y="3666"/>
                    </a:lnTo>
                    <a:lnTo>
                      <a:pt x="1074" y="3648"/>
                    </a:lnTo>
                    <a:lnTo>
                      <a:pt x="1078" y="3632"/>
                    </a:lnTo>
                    <a:lnTo>
                      <a:pt x="1084" y="3618"/>
                    </a:lnTo>
                    <a:lnTo>
                      <a:pt x="1088" y="3612"/>
                    </a:lnTo>
                    <a:lnTo>
                      <a:pt x="1094" y="3606"/>
                    </a:lnTo>
                    <a:lnTo>
                      <a:pt x="1100" y="3600"/>
                    </a:lnTo>
                    <a:lnTo>
                      <a:pt x="1104" y="3592"/>
                    </a:lnTo>
                    <a:lnTo>
                      <a:pt x="1108" y="3576"/>
                    </a:lnTo>
                    <a:lnTo>
                      <a:pt x="1110" y="3560"/>
                    </a:lnTo>
                    <a:lnTo>
                      <a:pt x="1110" y="3542"/>
                    </a:lnTo>
                    <a:lnTo>
                      <a:pt x="1108" y="3526"/>
                    </a:lnTo>
                    <a:lnTo>
                      <a:pt x="1104" y="3478"/>
                    </a:lnTo>
                    <a:lnTo>
                      <a:pt x="1104" y="3414"/>
                    </a:lnTo>
                    <a:lnTo>
                      <a:pt x="1104" y="3356"/>
                    </a:lnTo>
                    <a:lnTo>
                      <a:pt x="1104" y="3326"/>
                    </a:lnTo>
                    <a:lnTo>
                      <a:pt x="1108" y="3308"/>
                    </a:lnTo>
                    <a:lnTo>
                      <a:pt x="1112" y="3292"/>
                    </a:lnTo>
                    <a:lnTo>
                      <a:pt x="1114" y="3256"/>
                    </a:lnTo>
                    <a:lnTo>
                      <a:pt x="1116" y="3218"/>
                    </a:lnTo>
                    <a:lnTo>
                      <a:pt x="1118" y="3180"/>
                    </a:lnTo>
                    <a:lnTo>
                      <a:pt x="1120" y="3104"/>
                    </a:lnTo>
                    <a:lnTo>
                      <a:pt x="1126" y="2980"/>
                    </a:lnTo>
                    <a:lnTo>
                      <a:pt x="1134" y="2856"/>
                    </a:lnTo>
                    <a:lnTo>
                      <a:pt x="1142" y="2732"/>
                    </a:lnTo>
                    <a:lnTo>
                      <a:pt x="1148" y="2608"/>
                    </a:lnTo>
                    <a:lnTo>
                      <a:pt x="1154" y="2614"/>
                    </a:lnTo>
                    <a:lnTo>
                      <a:pt x="1158" y="2620"/>
                    </a:lnTo>
                    <a:lnTo>
                      <a:pt x="1164" y="2634"/>
                    </a:lnTo>
                    <a:lnTo>
                      <a:pt x="1168" y="2650"/>
                    </a:lnTo>
                    <a:lnTo>
                      <a:pt x="1172" y="2666"/>
                    </a:lnTo>
                    <a:lnTo>
                      <a:pt x="1196" y="2732"/>
                    </a:lnTo>
                    <a:lnTo>
                      <a:pt x="1218" y="2804"/>
                    </a:lnTo>
                    <a:lnTo>
                      <a:pt x="1228" y="2838"/>
                    </a:lnTo>
                    <a:lnTo>
                      <a:pt x="1240" y="2874"/>
                    </a:lnTo>
                    <a:lnTo>
                      <a:pt x="1266" y="2944"/>
                    </a:lnTo>
                    <a:lnTo>
                      <a:pt x="1286" y="3016"/>
                    </a:lnTo>
                    <a:lnTo>
                      <a:pt x="1292" y="3050"/>
                    </a:lnTo>
                    <a:lnTo>
                      <a:pt x="1296" y="3084"/>
                    </a:lnTo>
                    <a:lnTo>
                      <a:pt x="1300" y="3120"/>
                    </a:lnTo>
                    <a:lnTo>
                      <a:pt x="1304" y="3156"/>
                    </a:lnTo>
                    <a:lnTo>
                      <a:pt x="1316" y="3226"/>
                    </a:lnTo>
                    <a:lnTo>
                      <a:pt x="1324" y="3300"/>
                    </a:lnTo>
                    <a:lnTo>
                      <a:pt x="1332" y="3372"/>
                    </a:lnTo>
                    <a:lnTo>
                      <a:pt x="1336" y="3444"/>
                    </a:lnTo>
                    <a:lnTo>
                      <a:pt x="1340" y="3518"/>
                    </a:lnTo>
                    <a:lnTo>
                      <a:pt x="1344" y="3590"/>
                    </a:lnTo>
                    <a:lnTo>
                      <a:pt x="1350" y="3662"/>
                    </a:lnTo>
                    <a:lnTo>
                      <a:pt x="1358" y="3736"/>
                    </a:lnTo>
                    <a:lnTo>
                      <a:pt x="1358" y="3744"/>
                    </a:lnTo>
                    <a:lnTo>
                      <a:pt x="1358" y="3750"/>
                    </a:lnTo>
                    <a:lnTo>
                      <a:pt x="1362" y="3754"/>
                    </a:lnTo>
                    <a:lnTo>
                      <a:pt x="1370" y="3756"/>
                    </a:lnTo>
                    <a:lnTo>
                      <a:pt x="1378" y="3758"/>
                    </a:lnTo>
                    <a:lnTo>
                      <a:pt x="1388" y="3758"/>
                    </a:lnTo>
                    <a:lnTo>
                      <a:pt x="1398" y="3760"/>
                    </a:lnTo>
                    <a:lnTo>
                      <a:pt x="1406" y="3762"/>
                    </a:lnTo>
                    <a:lnTo>
                      <a:pt x="1410" y="3768"/>
                    </a:lnTo>
                    <a:lnTo>
                      <a:pt x="1412" y="3774"/>
                    </a:lnTo>
                    <a:lnTo>
                      <a:pt x="1414" y="3794"/>
                    </a:lnTo>
                    <a:lnTo>
                      <a:pt x="1412" y="3830"/>
                    </a:lnTo>
                    <a:lnTo>
                      <a:pt x="1412" y="3836"/>
                    </a:lnTo>
                    <a:lnTo>
                      <a:pt x="1408" y="3844"/>
                    </a:lnTo>
                    <a:lnTo>
                      <a:pt x="1400" y="3860"/>
                    </a:lnTo>
                    <a:lnTo>
                      <a:pt x="1380" y="3890"/>
                    </a:lnTo>
                    <a:lnTo>
                      <a:pt x="1360" y="3918"/>
                    </a:lnTo>
                    <a:lnTo>
                      <a:pt x="1350" y="3930"/>
                    </a:lnTo>
                    <a:lnTo>
                      <a:pt x="1338" y="3942"/>
                    </a:lnTo>
                    <a:lnTo>
                      <a:pt x="1312" y="3966"/>
                    </a:lnTo>
                    <a:lnTo>
                      <a:pt x="1284" y="3994"/>
                    </a:lnTo>
                    <a:lnTo>
                      <a:pt x="1272" y="4008"/>
                    </a:lnTo>
                    <a:lnTo>
                      <a:pt x="1262" y="4024"/>
                    </a:lnTo>
                    <a:lnTo>
                      <a:pt x="1256" y="4040"/>
                    </a:lnTo>
                    <a:lnTo>
                      <a:pt x="1254" y="4048"/>
                    </a:lnTo>
                    <a:lnTo>
                      <a:pt x="1254" y="4056"/>
                    </a:lnTo>
                    <a:lnTo>
                      <a:pt x="1256" y="4064"/>
                    </a:lnTo>
                    <a:lnTo>
                      <a:pt x="1260" y="4070"/>
                    </a:lnTo>
                    <a:lnTo>
                      <a:pt x="1264" y="4076"/>
                    </a:lnTo>
                    <a:lnTo>
                      <a:pt x="1270" y="4080"/>
                    </a:lnTo>
                    <a:lnTo>
                      <a:pt x="1284" y="4088"/>
                    </a:lnTo>
                    <a:lnTo>
                      <a:pt x="1298" y="4092"/>
                    </a:lnTo>
                    <a:lnTo>
                      <a:pt x="1332" y="4098"/>
                    </a:lnTo>
                    <a:lnTo>
                      <a:pt x="1362" y="4102"/>
                    </a:lnTo>
                    <a:lnTo>
                      <a:pt x="1380" y="4104"/>
                    </a:lnTo>
                    <a:lnTo>
                      <a:pt x="1398" y="4102"/>
                    </a:lnTo>
                    <a:lnTo>
                      <a:pt x="1416" y="4100"/>
                    </a:lnTo>
                    <a:lnTo>
                      <a:pt x="1434" y="4096"/>
                    </a:lnTo>
                    <a:lnTo>
                      <a:pt x="1470" y="4086"/>
                    </a:lnTo>
                    <a:lnTo>
                      <a:pt x="1502" y="4072"/>
                    </a:lnTo>
                    <a:lnTo>
                      <a:pt x="1534" y="4054"/>
                    </a:lnTo>
                    <a:lnTo>
                      <a:pt x="1548" y="4044"/>
                    </a:lnTo>
                    <a:lnTo>
                      <a:pt x="1562" y="4032"/>
                    </a:lnTo>
                    <a:lnTo>
                      <a:pt x="1574" y="4018"/>
                    </a:lnTo>
                    <a:lnTo>
                      <a:pt x="1586" y="4006"/>
                    </a:lnTo>
                    <a:lnTo>
                      <a:pt x="1596" y="3990"/>
                    </a:lnTo>
                    <a:lnTo>
                      <a:pt x="1602" y="3984"/>
                    </a:lnTo>
                    <a:lnTo>
                      <a:pt x="1608" y="3980"/>
                    </a:lnTo>
                    <a:lnTo>
                      <a:pt x="1624" y="3974"/>
                    </a:lnTo>
                    <a:lnTo>
                      <a:pt x="1640" y="3966"/>
                    </a:lnTo>
                    <a:lnTo>
                      <a:pt x="1654" y="3956"/>
                    </a:lnTo>
                    <a:lnTo>
                      <a:pt x="1668" y="3946"/>
                    </a:lnTo>
                    <a:lnTo>
                      <a:pt x="1678" y="3934"/>
                    </a:lnTo>
                    <a:lnTo>
                      <a:pt x="1684" y="3928"/>
                    </a:lnTo>
                    <a:lnTo>
                      <a:pt x="1684" y="3922"/>
                    </a:lnTo>
                    <a:lnTo>
                      <a:pt x="1686" y="3902"/>
                    </a:lnTo>
                    <a:lnTo>
                      <a:pt x="1688" y="3884"/>
                    </a:lnTo>
                    <a:lnTo>
                      <a:pt x="1688" y="3852"/>
                    </a:lnTo>
                    <a:lnTo>
                      <a:pt x="1684" y="3834"/>
                    </a:lnTo>
                    <a:lnTo>
                      <a:pt x="1680" y="3818"/>
                    </a:lnTo>
                    <a:lnTo>
                      <a:pt x="1670" y="3784"/>
                    </a:lnTo>
                    <a:lnTo>
                      <a:pt x="1666" y="3768"/>
                    </a:lnTo>
                    <a:lnTo>
                      <a:pt x="1666" y="3750"/>
                    </a:lnTo>
                    <a:lnTo>
                      <a:pt x="1668" y="3734"/>
                    </a:lnTo>
                    <a:lnTo>
                      <a:pt x="1674" y="3720"/>
                    </a:lnTo>
                    <a:lnTo>
                      <a:pt x="1678" y="3704"/>
                    </a:lnTo>
                    <a:lnTo>
                      <a:pt x="1680" y="3688"/>
                    </a:lnTo>
                    <a:lnTo>
                      <a:pt x="1678" y="3616"/>
                    </a:lnTo>
                    <a:lnTo>
                      <a:pt x="1676" y="3540"/>
                    </a:lnTo>
                    <a:lnTo>
                      <a:pt x="1676" y="3466"/>
                    </a:lnTo>
                    <a:lnTo>
                      <a:pt x="1676" y="3394"/>
                    </a:lnTo>
                    <a:lnTo>
                      <a:pt x="1678" y="3322"/>
                    </a:lnTo>
                    <a:lnTo>
                      <a:pt x="1680" y="3250"/>
                    </a:lnTo>
                    <a:lnTo>
                      <a:pt x="1682" y="3178"/>
                    </a:lnTo>
                    <a:lnTo>
                      <a:pt x="1680" y="3108"/>
                    </a:lnTo>
                    <a:lnTo>
                      <a:pt x="1678" y="3072"/>
                    </a:lnTo>
                    <a:lnTo>
                      <a:pt x="1674" y="3036"/>
                    </a:lnTo>
                    <a:lnTo>
                      <a:pt x="1658" y="2958"/>
                    </a:lnTo>
                    <a:lnTo>
                      <a:pt x="1642" y="2880"/>
                    </a:lnTo>
                    <a:lnTo>
                      <a:pt x="1632" y="2816"/>
                    </a:lnTo>
                    <a:lnTo>
                      <a:pt x="1620" y="2752"/>
                    </a:lnTo>
                    <a:lnTo>
                      <a:pt x="1600" y="2622"/>
                    </a:lnTo>
                    <a:lnTo>
                      <a:pt x="1570" y="2468"/>
                    </a:lnTo>
                    <a:lnTo>
                      <a:pt x="1558" y="2392"/>
                    </a:lnTo>
                    <a:lnTo>
                      <a:pt x="1552" y="2354"/>
                    </a:lnTo>
                    <a:lnTo>
                      <a:pt x="1548" y="2314"/>
                    </a:lnTo>
                    <a:lnTo>
                      <a:pt x="1546" y="2278"/>
                    </a:lnTo>
                    <a:lnTo>
                      <a:pt x="1546" y="2262"/>
                    </a:lnTo>
                    <a:lnTo>
                      <a:pt x="1548" y="2244"/>
                    </a:lnTo>
                    <a:lnTo>
                      <a:pt x="1550" y="2228"/>
                    </a:lnTo>
                    <a:lnTo>
                      <a:pt x="1552" y="2222"/>
                    </a:lnTo>
                    <a:lnTo>
                      <a:pt x="1556" y="2216"/>
                    </a:lnTo>
                    <a:lnTo>
                      <a:pt x="1562" y="2212"/>
                    </a:lnTo>
                    <a:lnTo>
                      <a:pt x="1564" y="2210"/>
                    </a:lnTo>
                    <a:lnTo>
                      <a:pt x="1566" y="2208"/>
                    </a:lnTo>
                    <a:lnTo>
                      <a:pt x="1570" y="2204"/>
                    </a:lnTo>
                    <a:lnTo>
                      <a:pt x="1570" y="2190"/>
                    </a:lnTo>
                    <a:lnTo>
                      <a:pt x="1570" y="2176"/>
                    </a:lnTo>
                    <a:lnTo>
                      <a:pt x="1570" y="2138"/>
                    </a:lnTo>
                    <a:lnTo>
                      <a:pt x="1564" y="2104"/>
                    </a:lnTo>
                    <a:lnTo>
                      <a:pt x="1560" y="2070"/>
                    </a:lnTo>
                    <a:lnTo>
                      <a:pt x="1556" y="2002"/>
                    </a:lnTo>
                    <a:lnTo>
                      <a:pt x="1550" y="1932"/>
                    </a:lnTo>
                    <a:lnTo>
                      <a:pt x="1542" y="1856"/>
                    </a:lnTo>
                    <a:lnTo>
                      <a:pt x="1532" y="1780"/>
                    </a:lnTo>
                    <a:lnTo>
                      <a:pt x="1526" y="1746"/>
                    </a:lnTo>
                    <a:lnTo>
                      <a:pt x="1524" y="1730"/>
                    </a:lnTo>
                    <a:lnTo>
                      <a:pt x="1524" y="1712"/>
                    </a:lnTo>
                    <a:lnTo>
                      <a:pt x="1524" y="1696"/>
                    </a:lnTo>
                    <a:lnTo>
                      <a:pt x="1528" y="1680"/>
                    </a:lnTo>
                    <a:lnTo>
                      <a:pt x="1534" y="1664"/>
                    </a:lnTo>
                    <a:lnTo>
                      <a:pt x="1542" y="1650"/>
                    </a:lnTo>
                    <a:lnTo>
                      <a:pt x="1550" y="1638"/>
                    </a:lnTo>
                    <a:lnTo>
                      <a:pt x="1554" y="1632"/>
                    </a:lnTo>
                    <a:lnTo>
                      <a:pt x="1560" y="1628"/>
                    </a:lnTo>
                    <a:lnTo>
                      <a:pt x="1594" y="1616"/>
                    </a:lnTo>
                    <a:lnTo>
                      <a:pt x="1628" y="1600"/>
                    </a:lnTo>
                    <a:lnTo>
                      <a:pt x="1644" y="1590"/>
                    </a:lnTo>
                    <a:lnTo>
                      <a:pt x="1660" y="1578"/>
                    </a:lnTo>
                    <a:lnTo>
                      <a:pt x="1682" y="1562"/>
                    </a:lnTo>
                    <a:lnTo>
                      <a:pt x="1706" y="1550"/>
                    </a:lnTo>
                    <a:lnTo>
                      <a:pt x="1718" y="1544"/>
                    </a:lnTo>
                    <a:lnTo>
                      <a:pt x="1726" y="1536"/>
                    </a:lnTo>
                    <a:lnTo>
                      <a:pt x="1732" y="1528"/>
                    </a:lnTo>
                    <a:lnTo>
                      <a:pt x="1738" y="1514"/>
                    </a:lnTo>
                    <a:lnTo>
                      <a:pt x="1750" y="1488"/>
                    </a:lnTo>
                    <a:lnTo>
                      <a:pt x="1760" y="1460"/>
                    </a:lnTo>
                    <a:lnTo>
                      <a:pt x="1764" y="1450"/>
                    </a:lnTo>
                    <a:lnTo>
                      <a:pt x="1772" y="1438"/>
                    </a:lnTo>
                    <a:lnTo>
                      <a:pt x="1778" y="1426"/>
                    </a:lnTo>
                    <a:lnTo>
                      <a:pt x="1782" y="1414"/>
                    </a:lnTo>
                    <a:lnTo>
                      <a:pt x="1784" y="1356"/>
                    </a:lnTo>
                    <a:lnTo>
                      <a:pt x="1784" y="1296"/>
                    </a:lnTo>
                    <a:lnTo>
                      <a:pt x="1784" y="1238"/>
                    </a:lnTo>
                    <a:lnTo>
                      <a:pt x="1782" y="118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6" name="Freeform 12"/>
              <p:cNvSpPr>
                <a:spLocks/>
              </p:cNvSpPr>
              <p:nvPr/>
            </p:nvSpPr>
            <p:spPr bwMode="auto">
              <a:xfrm>
                <a:off x="5370766" y="1561069"/>
                <a:ext cx="117851" cy="229393"/>
              </a:xfrm>
              <a:custGeom>
                <a:avLst/>
                <a:gdLst>
                  <a:gd name="T0" fmla="*/ 2147483647 w 76"/>
                  <a:gd name="T1" fmla="*/ 2147483647 h 142"/>
                  <a:gd name="T2" fmla="*/ 2147483647 w 76"/>
                  <a:gd name="T3" fmla="*/ 2147483647 h 142"/>
                  <a:gd name="T4" fmla="*/ 2147483647 w 76"/>
                  <a:gd name="T5" fmla="*/ 2147483647 h 142"/>
                  <a:gd name="T6" fmla="*/ 0 w 76"/>
                  <a:gd name="T7" fmla="*/ 2147483647 h 142"/>
                  <a:gd name="T8" fmla="*/ 2147483647 w 76"/>
                  <a:gd name="T9" fmla="*/ 2147483647 h 142"/>
                  <a:gd name="T10" fmla="*/ 2147483647 w 76"/>
                  <a:gd name="T11" fmla="*/ 0 h 142"/>
                  <a:gd name="T12" fmla="*/ 2147483647 w 76"/>
                  <a:gd name="T13" fmla="*/ 2147483647 h 142"/>
                  <a:gd name="T14" fmla="*/ 2147483647 w 76"/>
                  <a:gd name="T15" fmla="*/ 2147483647 h 142"/>
                  <a:gd name="T16" fmla="*/ 2147483647 w 76"/>
                  <a:gd name="T17" fmla="*/ 2147483647 h 142"/>
                  <a:gd name="T18" fmla="*/ 2147483647 w 76"/>
                  <a:gd name="T19" fmla="*/ 2147483647 h 142"/>
                  <a:gd name="T20" fmla="*/ 2147483647 w 76"/>
                  <a:gd name="T21" fmla="*/ 2147483647 h 142"/>
                  <a:gd name="T22" fmla="*/ 2147483647 w 76"/>
                  <a:gd name="T23" fmla="*/ 2147483647 h 142"/>
                  <a:gd name="T24" fmla="*/ 2147483647 w 76"/>
                  <a:gd name="T25" fmla="*/ 2147483647 h 142"/>
                  <a:gd name="T26" fmla="*/ 2147483647 w 76"/>
                  <a:gd name="T27" fmla="*/ 2147483647 h 142"/>
                  <a:gd name="T28" fmla="*/ 2147483647 w 76"/>
                  <a:gd name="T29" fmla="*/ 2147483647 h 1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6"/>
                  <a:gd name="T46" fmla="*/ 0 h 142"/>
                  <a:gd name="T47" fmla="*/ 76 w 76"/>
                  <a:gd name="T48" fmla="*/ 142 h 14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6" h="142">
                    <a:moveTo>
                      <a:pt x="8" y="142"/>
                    </a:moveTo>
                    <a:lnTo>
                      <a:pt x="6" y="118"/>
                    </a:lnTo>
                    <a:lnTo>
                      <a:pt x="6" y="76"/>
                    </a:lnTo>
                    <a:lnTo>
                      <a:pt x="0" y="56"/>
                    </a:lnTo>
                    <a:lnTo>
                      <a:pt x="30" y="30"/>
                    </a:lnTo>
                    <a:lnTo>
                      <a:pt x="56" y="0"/>
                    </a:lnTo>
                    <a:lnTo>
                      <a:pt x="62" y="8"/>
                    </a:lnTo>
                    <a:lnTo>
                      <a:pt x="64" y="22"/>
                    </a:lnTo>
                    <a:lnTo>
                      <a:pt x="70" y="32"/>
                    </a:lnTo>
                    <a:lnTo>
                      <a:pt x="72" y="38"/>
                    </a:lnTo>
                    <a:lnTo>
                      <a:pt x="76" y="44"/>
                    </a:lnTo>
                    <a:lnTo>
                      <a:pt x="58" y="66"/>
                    </a:lnTo>
                    <a:lnTo>
                      <a:pt x="40" y="92"/>
                    </a:lnTo>
                    <a:lnTo>
                      <a:pt x="8" y="14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13"/>
              <p:cNvSpPr>
                <a:spLocks/>
              </p:cNvSpPr>
              <p:nvPr/>
            </p:nvSpPr>
            <p:spPr bwMode="auto">
              <a:xfrm>
                <a:off x="5364217" y="1312011"/>
                <a:ext cx="170229" cy="327708"/>
              </a:xfrm>
              <a:custGeom>
                <a:avLst/>
                <a:gdLst>
                  <a:gd name="T0" fmla="*/ 2147483647 w 106"/>
                  <a:gd name="T1" fmla="*/ 2147483647 h 208"/>
                  <a:gd name="T2" fmla="*/ 0 w 106"/>
                  <a:gd name="T3" fmla="*/ 2147483647 h 208"/>
                  <a:gd name="T4" fmla="*/ 2147483647 w 106"/>
                  <a:gd name="T5" fmla="*/ 2147483647 h 208"/>
                  <a:gd name="T6" fmla="*/ 2147483647 w 106"/>
                  <a:gd name="T7" fmla="*/ 2147483647 h 208"/>
                  <a:gd name="T8" fmla="*/ 2147483647 w 106"/>
                  <a:gd name="T9" fmla="*/ 2147483647 h 208"/>
                  <a:gd name="T10" fmla="*/ 2147483647 w 106"/>
                  <a:gd name="T11" fmla="*/ 2147483647 h 208"/>
                  <a:gd name="T12" fmla="*/ 2147483647 w 106"/>
                  <a:gd name="T13" fmla="*/ 2147483647 h 208"/>
                  <a:gd name="T14" fmla="*/ 2147483647 w 106"/>
                  <a:gd name="T15" fmla="*/ 2147483647 h 208"/>
                  <a:gd name="T16" fmla="*/ 2147483647 w 106"/>
                  <a:gd name="T17" fmla="*/ 0 h 208"/>
                  <a:gd name="T18" fmla="*/ 2147483647 w 106"/>
                  <a:gd name="T19" fmla="*/ 0 h 208"/>
                  <a:gd name="T20" fmla="*/ 2147483647 w 106"/>
                  <a:gd name="T21" fmla="*/ 2147483647 h 208"/>
                  <a:gd name="T22" fmla="*/ 2147483647 w 106"/>
                  <a:gd name="T23" fmla="*/ 2147483647 h 208"/>
                  <a:gd name="T24" fmla="*/ 2147483647 w 106"/>
                  <a:gd name="T25" fmla="*/ 2147483647 h 208"/>
                  <a:gd name="T26" fmla="*/ 2147483647 w 106"/>
                  <a:gd name="T27" fmla="*/ 2147483647 h 208"/>
                  <a:gd name="T28" fmla="*/ 2147483647 w 106"/>
                  <a:gd name="T29" fmla="*/ 2147483647 h 208"/>
                  <a:gd name="T30" fmla="*/ 2147483647 w 106"/>
                  <a:gd name="T31" fmla="*/ 2147483647 h 208"/>
                  <a:gd name="T32" fmla="*/ 2147483647 w 106"/>
                  <a:gd name="T33" fmla="*/ 2147483647 h 208"/>
                  <a:gd name="T34" fmla="*/ 2147483647 w 106"/>
                  <a:gd name="T35" fmla="*/ 2147483647 h 208"/>
                  <a:gd name="T36" fmla="*/ 2147483647 w 106"/>
                  <a:gd name="T37" fmla="*/ 2147483647 h 20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6"/>
                  <a:gd name="T58" fmla="*/ 0 h 208"/>
                  <a:gd name="T59" fmla="*/ 106 w 106"/>
                  <a:gd name="T60" fmla="*/ 208 h 20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6" h="208">
                    <a:moveTo>
                      <a:pt x="2" y="208"/>
                    </a:moveTo>
                    <a:lnTo>
                      <a:pt x="0" y="202"/>
                    </a:lnTo>
                    <a:lnTo>
                      <a:pt x="2" y="168"/>
                    </a:lnTo>
                    <a:lnTo>
                      <a:pt x="6" y="136"/>
                    </a:lnTo>
                    <a:lnTo>
                      <a:pt x="2" y="134"/>
                    </a:lnTo>
                    <a:lnTo>
                      <a:pt x="8" y="100"/>
                    </a:lnTo>
                    <a:lnTo>
                      <a:pt x="16" y="64"/>
                    </a:lnTo>
                    <a:lnTo>
                      <a:pt x="28" y="32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62" y="24"/>
                    </a:lnTo>
                    <a:lnTo>
                      <a:pt x="78" y="46"/>
                    </a:lnTo>
                    <a:lnTo>
                      <a:pt x="94" y="72"/>
                    </a:lnTo>
                    <a:lnTo>
                      <a:pt x="106" y="100"/>
                    </a:lnTo>
                    <a:lnTo>
                      <a:pt x="82" y="128"/>
                    </a:lnTo>
                    <a:lnTo>
                      <a:pt x="54" y="156"/>
                    </a:lnTo>
                    <a:lnTo>
                      <a:pt x="28" y="182"/>
                    </a:lnTo>
                    <a:lnTo>
                      <a:pt x="2" y="20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8" name="Freeform 14"/>
              <p:cNvSpPr>
                <a:spLocks/>
              </p:cNvSpPr>
              <p:nvPr/>
            </p:nvSpPr>
            <p:spPr bwMode="auto">
              <a:xfrm>
                <a:off x="5547540" y="1574178"/>
                <a:ext cx="104756" cy="275275"/>
              </a:xfrm>
              <a:custGeom>
                <a:avLst/>
                <a:gdLst>
                  <a:gd name="T0" fmla="*/ 2147483647 w 66"/>
                  <a:gd name="T1" fmla="*/ 2147483647 h 174"/>
                  <a:gd name="T2" fmla="*/ 2147483647 w 66"/>
                  <a:gd name="T3" fmla="*/ 2147483647 h 174"/>
                  <a:gd name="T4" fmla="*/ 0 w 66"/>
                  <a:gd name="T5" fmla="*/ 2147483647 h 174"/>
                  <a:gd name="T6" fmla="*/ 0 w 66"/>
                  <a:gd name="T7" fmla="*/ 2147483647 h 174"/>
                  <a:gd name="T8" fmla="*/ 0 w 66"/>
                  <a:gd name="T9" fmla="*/ 2147483647 h 174"/>
                  <a:gd name="T10" fmla="*/ 0 w 66"/>
                  <a:gd name="T11" fmla="*/ 2147483647 h 174"/>
                  <a:gd name="T12" fmla="*/ 0 w 66"/>
                  <a:gd name="T13" fmla="*/ 2147483647 h 174"/>
                  <a:gd name="T14" fmla="*/ 0 w 66"/>
                  <a:gd name="T15" fmla="*/ 2147483647 h 174"/>
                  <a:gd name="T16" fmla="*/ 2147483647 w 66"/>
                  <a:gd name="T17" fmla="*/ 2147483647 h 174"/>
                  <a:gd name="T18" fmla="*/ 2147483647 w 66"/>
                  <a:gd name="T19" fmla="*/ 2147483647 h 174"/>
                  <a:gd name="T20" fmla="*/ 2147483647 w 66"/>
                  <a:gd name="T21" fmla="*/ 2147483647 h 174"/>
                  <a:gd name="T22" fmla="*/ 2147483647 w 66"/>
                  <a:gd name="T23" fmla="*/ 2147483647 h 174"/>
                  <a:gd name="T24" fmla="*/ 2147483647 w 66"/>
                  <a:gd name="T25" fmla="*/ 0 h 174"/>
                  <a:gd name="T26" fmla="*/ 2147483647 w 66"/>
                  <a:gd name="T27" fmla="*/ 2147483647 h 174"/>
                  <a:gd name="T28" fmla="*/ 2147483647 w 66"/>
                  <a:gd name="T29" fmla="*/ 2147483647 h 174"/>
                  <a:gd name="T30" fmla="*/ 2147483647 w 66"/>
                  <a:gd name="T31" fmla="*/ 2147483647 h 174"/>
                  <a:gd name="T32" fmla="*/ 2147483647 w 66"/>
                  <a:gd name="T33" fmla="*/ 2147483647 h 174"/>
                  <a:gd name="T34" fmla="*/ 2147483647 w 66"/>
                  <a:gd name="T35" fmla="*/ 2147483647 h 174"/>
                  <a:gd name="T36" fmla="*/ 2147483647 w 66"/>
                  <a:gd name="T37" fmla="*/ 2147483647 h 174"/>
                  <a:gd name="T38" fmla="*/ 2147483647 w 66"/>
                  <a:gd name="T39" fmla="*/ 2147483647 h 174"/>
                  <a:gd name="T40" fmla="*/ 2147483647 w 66"/>
                  <a:gd name="T41" fmla="*/ 2147483647 h 174"/>
                  <a:gd name="T42" fmla="*/ 2147483647 w 66"/>
                  <a:gd name="T43" fmla="*/ 2147483647 h 17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6"/>
                  <a:gd name="T67" fmla="*/ 0 h 174"/>
                  <a:gd name="T68" fmla="*/ 66 w 66"/>
                  <a:gd name="T69" fmla="*/ 174 h 17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6" h="174">
                    <a:moveTo>
                      <a:pt x="4" y="174"/>
                    </a:moveTo>
                    <a:lnTo>
                      <a:pt x="4" y="174"/>
                    </a:lnTo>
                    <a:lnTo>
                      <a:pt x="0" y="158"/>
                    </a:lnTo>
                    <a:lnTo>
                      <a:pt x="0" y="142"/>
                    </a:lnTo>
                    <a:lnTo>
                      <a:pt x="0" y="110"/>
                    </a:lnTo>
                    <a:lnTo>
                      <a:pt x="0" y="76"/>
                    </a:lnTo>
                    <a:lnTo>
                      <a:pt x="0" y="60"/>
                    </a:lnTo>
                    <a:lnTo>
                      <a:pt x="0" y="46"/>
                    </a:lnTo>
                    <a:lnTo>
                      <a:pt x="10" y="36"/>
                    </a:lnTo>
                    <a:lnTo>
                      <a:pt x="20" y="24"/>
                    </a:lnTo>
                    <a:lnTo>
                      <a:pt x="32" y="14"/>
                    </a:lnTo>
                    <a:lnTo>
                      <a:pt x="34" y="8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8" y="6"/>
                    </a:lnTo>
                    <a:lnTo>
                      <a:pt x="52" y="16"/>
                    </a:lnTo>
                    <a:lnTo>
                      <a:pt x="60" y="24"/>
                    </a:lnTo>
                    <a:lnTo>
                      <a:pt x="66" y="36"/>
                    </a:lnTo>
                    <a:lnTo>
                      <a:pt x="36" y="106"/>
                    </a:lnTo>
                    <a:lnTo>
                      <a:pt x="20" y="140"/>
                    </a:lnTo>
                    <a:lnTo>
                      <a:pt x="4" y="174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9" name="Freeform 15"/>
              <p:cNvSpPr>
                <a:spLocks noEditPoints="1"/>
              </p:cNvSpPr>
              <p:nvPr/>
            </p:nvSpPr>
            <p:spPr bwMode="auto">
              <a:xfrm>
                <a:off x="5410050" y="2721153"/>
                <a:ext cx="477948" cy="393250"/>
              </a:xfrm>
              <a:custGeom>
                <a:avLst/>
                <a:gdLst>
                  <a:gd name="T0" fmla="*/ 2147483647 w 302"/>
                  <a:gd name="T1" fmla="*/ 2147483647 h 248"/>
                  <a:gd name="T2" fmla="*/ 2147483647 w 302"/>
                  <a:gd name="T3" fmla="*/ 2147483647 h 248"/>
                  <a:gd name="T4" fmla="*/ 2147483647 w 302"/>
                  <a:gd name="T5" fmla="*/ 0 h 248"/>
                  <a:gd name="T6" fmla="*/ 2147483647 w 302"/>
                  <a:gd name="T7" fmla="*/ 0 h 248"/>
                  <a:gd name="T8" fmla="*/ 2147483647 w 302"/>
                  <a:gd name="T9" fmla="*/ 2147483647 h 248"/>
                  <a:gd name="T10" fmla="*/ 2147483647 w 302"/>
                  <a:gd name="T11" fmla="*/ 2147483647 h 248"/>
                  <a:gd name="T12" fmla="*/ 2147483647 w 302"/>
                  <a:gd name="T13" fmla="*/ 2147483647 h 248"/>
                  <a:gd name="T14" fmla="*/ 2147483647 w 302"/>
                  <a:gd name="T15" fmla="*/ 2147483647 h 248"/>
                  <a:gd name="T16" fmla="*/ 2147483647 w 302"/>
                  <a:gd name="T17" fmla="*/ 2147483647 h 248"/>
                  <a:gd name="T18" fmla="*/ 2147483647 w 302"/>
                  <a:gd name="T19" fmla="*/ 2147483647 h 248"/>
                  <a:gd name="T20" fmla="*/ 2147483647 w 302"/>
                  <a:gd name="T21" fmla="*/ 2147483647 h 248"/>
                  <a:gd name="T22" fmla="*/ 2147483647 w 302"/>
                  <a:gd name="T23" fmla="*/ 2147483647 h 248"/>
                  <a:gd name="T24" fmla="*/ 2147483647 w 302"/>
                  <a:gd name="T25" fmla="*/ 2147483647 h 248"/>
                  <a:gd name="T26" fmla="*/ 2147483647 w 302"/>
                  <a:gd name="T27" fmla="*/ 2147483647 h 248"/>
                  <a:gd name="T28" fmla="*/ 2147483647 w 302"/>
                  <a:gd name="T29" fmla="*/ 2147483647 h 248"/>
                  <a:gd name="T30" fmla="*/ 2147483647 w 302"/>
                  <a:gd name="T31" fmla="*/ 2147483647 h 248"/>
                  <a:gd name="T32" fmla="*/ 2147483647 w 302"/>
                  <a:gd name="T33" fmla="*/ 2147483647 h 248"/>
                  <a:gd name="T34" fmla="*/ 2147483647 w 302"/>
                  <a:gd name="T35" fmla="*/ 2147483647 h 248"/>
                  <a:gd name="T36" fmla="*/ 2147483647 w 302"/>
                  <a:gd name="T37" fmla="*/ 2147483647 h 248"/>
                  <a:gd name="T38" fmla="*/ 2147483647 w 302"/>
                  <a:gd name="T39" fmla="*/ 2147483647 h 248"/>
                  <a:gd name="T40" fmla="*/ 2147483647 w 302"/>
                  <a:gd name="T41" fmla="*/ 2147483647 h 248"/>
                  <a:gd name="T42" fmla="*/ 2147483647 w 302"/>
                  <a:gd name="T43" fmla="*/ 2147483647 h 248"/>
                  <a:gd name="T44" fmla="*/ 2147483647 w 302"/>
                  <a:gd name="T45" fmla="*/ 2147483647 h 248"/>
                  <a:gd name="T46" fmla="*/ 2147483647 w 302"/>
                  <a:gd name="T47" fmla="*/ 2147483647 h 248"/>
                  <a:gd name="T48" fmla="*/ 2147483647 w 302"/>
                  <a:gd name="T49" fmla="*/ 2147483647 h 248"/>
                  <a:gd name="T50" fmla="*/ 2147483647 w 302"/>
                  <a:gd name="T51" fmla="*/ 2147483647 h 248"/>
                  <a:gd name="T52" fmla="*/ 2147483647 w 302"/>
                  <a:gd name="T53" fmla="*/ 2147483647 h 248"/>
                  <a:gd name="T54" fmla="*/ 2147483647 w 302"/>
                  <a:gd name="T55" fmla="*/ 2147483647 h 248"/>
                  <a:gd name="T56" fmla="*/ 2147483647 w 302"/>
                  <a:gd name="T57" fmla="*/ 2147483647 h 248"/>
                  <a:gd name="T58" fmla="*/ 2147483647 w 302"/>
                  <a:gd name="T59" fmla="*/ 2147483647 h 248"/>
                  <a:gd name="T60" fmla="*/ 2147483647 w 302"/>
                  <a:gd name="T61" fmla="*/ 2147483647 h 248"/>
                  <a:gd name="T62" fmla="*/ 2147483647 w 302"/>
                  <a:gd name="T63" fmla="*/ 2147483647 h 248"/>
                  <a:gd name="T64" fmla="*/ 2147483647 w 302"/>
                  <a:gd name="T65" fmla="*/ 2147483647 h 248"/>
                  <a:gd name="T66" fmla="*/ 2147483647 w 302"/>
                  <a:gd name="T67" fmla="*/ 2147483647 h 248"/>
                  <a:gd name="T68" fmla="*/ 2147483647 w 302"/>
                  <a:gd name="T69" fmla="*/ 2147483647 h 248"/>
                  <a:gd name="T70" fmla="*/ 2147483647 w 302"/>
                  <a:gd name="T71" fmla="*/ 2147483647 h 24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02"/>
                  <a:gd name="T109" fmla="*/ 0 h 248"/>
                  <a:gd name="T110" fmla="*/ 302 w 302"/>
                  <a:gd name="T111" fmla="*/ 248 h 24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02" h="248">
                    <a:moveTo>
                      <a:pt x="300" y="64"/>
                    </a:moveTo>
                    <a:lnTo>
                      <a:pt x="300" y="48"/>
                    </a:lnTo>
                    <a:lnTo>
                      <a:pt x="300" y="30"/>
                    </a:lnTo>
                    <a:lnTo>
                      <a:pt x="286" y="2"/>
                    </a:lnTo>
                    <a:lnTo>
                      <a:pt x="268" y="2"/>
                    </a:lnTo>
                    <a:lnTo>
                      <a:pt x="252" y="0"/>
                    </a:lnTo>
                    <a:lnTo>
                      <a:pt x="230" y="0"/>
                    </a:lnTo>
                    <a:lnTo>
                      <a:pt x="212" y="0"/>
                    </a:lnTo>
                    <a:lnTo>
                      <a:pt x="178" y="0"/>
                    </a:lnTo>
                    <a:lnTo>
                      <a:pt x="146" y="12"/>
                    </a:lnTo>
                    <a:lnTo>
                      <a:pt x="130" y="18"/>
                    </a:lnTo>
                    <a:lnTo>
                      <a:pt x="120" y="24"/>
                    </a:lnTo>
                    <a:lnTo>
                      <a:pt x="112" y="28"/>
                    </a:lnTo>
                    <a:lnTo>
                      <a:pt x="100" y="40"/>
                    </a:lnTo>
                    <a:lnTo>
                      <a:pt x="94" y="44"/>
                    </a:lnTo>
                    <a:lnTo>
                      <a:pt x="72" y="54"/>
                    </a:lnTo>
                    <a:lnTo>
                      <a:pt x="62" y="64"/>
                    </a:lnTo>
                    <a:lnTo>
                      <a:pt x="44" y="76"/>
                    </a:lnTo>
                    <a:lnTo>
                      <a:pt x="32" y="80"/>
                    </a:lnTo>
                    <a:lnTo>
                      <a:pt x="14" y="94"/>
                    </a:lnTo>
                    <a:lnTo>
                      <a:pt x="0" y="106"/>
                    </a:lnTo>
                    <a:lnTo>
                      <a:pt x="14" y="124"/>
                    </a:lnTo>
                    <a:lnTo>
                      <a:pt x="8" y="130"/>
                    </a:lnTo>
                    <a:lnTo>
                      <a:pt x="8" y="152"/>
                    </a:lnTo>
                    <a:lnTo>
                      <a:pt x="24" y="180"/>
                    </a:lnTo>
                    <a:lnTo>
                      <a:pt x="36" y="202"/>
                    </a:lnTo>
                    <a:lnTo>
                      <a:pt x="54" y="218"/>
                    </a:lnTo>
                    <a:lnTo>
                      <a:pt x="66" y="232"/>
                    </a:lnTo>
                    <a:lnTo>
                      <a:pt x="76" y="242"/>
                    </a:lnTo>
                    <a:lnTo>
                      <a:pt x="80" y="246"/>
                    </a:lnTo>
                    <a:lnTo>
                      <a:pt x="80" y="248"/>
                    </a:lnTo>
                    <a:lnTo>
                      <a:pt x="80" y="246"/>
                    </a:lnTo>
                    <a:lnTo>
                      <a:pt x="82" y="244"/>
                    </a:lnTo>
                    <a:lnTo>
                      <a:pt x="84" y="244"/>
                    </a:lnTo>
                    <a:lnTo>
                      <a:pt x="86" y="244"/>
                    </a:lnTo>
                    <a:lnTo>
                      <a:pt x="92" y="244"/>
                    </a:lnTo>
                    <a:lnTo>
                      <a:pt x="100" y="242"/>
                    </a:lnTo>
                    <a:lnTo>
                      <a:pt x="112" y="240"/>
                    </a:lnTo>
                    <a:lnTo>
                      <a:pt x="128" y="234"/>
                    </a:lnTo>
                    <a:lnTo>
                      <a:pt x="136" y="232"/>
                    </a:lnTo>
                    <a:lnTo>
                      <a:pt x="144" y="228"/>
                    </a:lnTo>
                    <a:lnTo>
                      <a:pt x="154" y="224"/>
                    </a:lnTo>
                    <a:lnTo>
                      <a:pt x="164" y="222"/>
                    </a:lnTo>
                    <a:lnTo>
                      <a:pt x="184" y="218"/>
                    </a:lnTo>
                    <a:lnTo>
                      <a:pt x="188" y="216"/>
                    </a:lnTo>
                    <a:lnTo>
                      <a:pt x="192" y="210"/>
                    </a:lnTo>
                    <a:lnTo>
                      <a:pt x="196" y="204"/>
                    </a:lnTo>
                    <a:lnTo>
                      <a:pt x="224" y="186"/>
                    </a:lnTo>
                    <a:lnTo>
                      <a:pt x="246" y="162"/>
                    </a:lnTo>
                    <a:lnTo>
                      <a:pt x="260" y="136"/>
                    </a:lnTo>
                    <a:lnTo>
                      <a:pt x="282" y="116"/>
                    </a:lnTo>
                    <a:lnTo>
                      <a:pt x="292" y="104"/>
                    </a:lnTo>
                    <a:lnTo>
                      <a:pt x="300" y="88"/>
                    </a:lnTo>
                    <a:lnTo>
                      <a:pt x="302" y="80"/>
                    </a:lnTo>
                    <a:lnTo>
                      <a:pt x="300" y="64"/>
                    </a:lnTo>
                    <a:close/>
                    <a:moveTo>
                      <a:pt x="108" y="136"/>
                    </a:moveTo>
                    <a:lnTo>
                      <a:pt x="92" y="148"/>
                    </a:lnTo>
                    <a:lnTo>
                      <a:pt x="80" y="154"/>
                    </a:lnTo>
                    <a:lnTo>
                      <a:pt x="72" y="160"/>
                    </a:lnTo>
                    <a:lnTo>
                      <a:pt x="54" y="170"/>
                    </a:lnTo>
                    <a:lnTo>
                      <a:pt x="42" y="162"/>
                    </a:lnTo>
                    <a:lnTo>
                      <a:pt x="40" y="152"/>
                    </a:lnTo>
                    <a:lnTo>
                      <a:pt x="46" y="134"/>
                    </a:lnTo>
                    <a:lnTo>
                      <a:pt x="52" y="124"/>
                    </a:lnTo>
                    <a:lnTo>
                      <a:pt x="78" y="114"/>
                    </a:lnTo>
                    <a:lnTo>
                      <a:pt x="100" y="104"/>
                    </a:lnTo>
                    <a:lnTo>
                      <a:pt x="112" y="94"/>
                    </a:lnTo>
                    <a:lnTo>
                      <a:pt x="116" y="106"/>
                    </a:lnTo>
                    <a:lnTo>
                      <a:pt x="118" y="120"/>
                    </a:lnTo>
                    <a:lnTo>
                      <a:pt x="108" y="136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0" name="Freeform 16"/>
              <p:cNvSpPr>
                <a:spLocks/>
              </p:cNvSpPr>
              <p:nvPr/>
            </p:nvSpPr>
            <p:spPr bwMode="auto">
              <a:xfrm>
                <a:off x="5835620" y="2681828"/>
                <a:ext cx="209512" cy="268723"/>
              </a:xfrm>
              <a:custGeom>
                <a:avLst/>
                <a:gdLst>
                  <a:gd name="T0" fmla="*/ 2147483647 w 128"/>
                  <a:gd name="T1" fmla="*/ 2147483647 h 166"/>
                  <a:gd name="T2" fmla="*/ 2147483647 w 128"/>
                  <a:gd name="T3" fmla="*/ 2147483647 h 166"/>
                  <a:gd name="T4" fmla="*/ 2147483647 w 128"/>
                  <a:gd name="T5" fmla="*/ 2147483647 h 166"/>
                  <a:gd name="T6" fmla="*/ 2147483647 w 128"/>
                  <a:gd name="T7" fmla="*/ 2147483647 h 166"/>
                  <a:gd name="T8" fmla="*/ 2147483647 w 128"/>
                  <a:gd name="T9" fmla="*/ 2147483647 h 166"/>
                  <a:gd name="T10" fmla="*/ 2147483647 w 128"/>
                  <a:gd name="T11" fmla="*/ 2147483647 h 166"/>
                  <a:gd name="T12" fmla="*/ 2147483647 w 128"/>
                  <a:gd name="T13" fmla="*/ 2147483647 h 166"/>
                  <a:gd name="T14" fmla="*/ 2147483647 w 128"/>
                  <a:gd name="T15" fmla="*/ 2147483647 h 166"/>
                  <a:gd name="T16" fmla="*/ 2147483647 w 128"/>
                  <a:gd name="T17" fmla="*/ 2147483647 h 166"/>
                  <a:gd name="T18" fmla="*/ 2147483647 w 128"/>
                  <a:gd name="T19" fmla="*/ 2147483647 h 166"/>
                  <a:gd name="T20" fmla="*/ 2147483647 w 128"/>
                  <a:gd name="T21" fmla="*/ 2147483647 h 166"/>
                  <a:gd name="T22" fmla="*/ 0 w 128"/>
                  <a:gd name="T23" fmla="*/ 2147483647 h 166"/>
                  <a:gd name="T24" fmla="*/ 2147483647 w 128"/>
                  <a:gd name="T25" fmla="*/ 0 h 166"/>
                  <a:gd name="T26" fmla="*/ 2147483647 w 128"/>
                  <a:gd name="T27" fmla="*/ 2147483647 h 166"/>
                  <a:gd name="T28" fmla="*/ 2147483647 w 128"/>
                  <a:gd name="T29" fmla="*/ 2147483647 h 166"/>
                  <a:gd name="T30" fmla="*/ 2147483647 w 128"/>
                  <a:gd name="T31" fmla="*/ 2147483647 h 166"/>
                  <a:gd name="T32" fmla="*/ 2147483647 w 128"/>
                  <a:gd name="T33" fmla="*/ 2147483647 h 166"/>
                  <a:gd name="T34" fmla="*/ 2147483647 w 128"/>
                  <a:gd name="T35" fmla="*/ 2147483647 h 166"/>
                  <a:gd name="T36" fmla="*/ 2147483647 w 128"/>
                  <a:gd name="T37" fmla="*/ 2147483647 h 166"/>
                  <a:gd name="T38" fmla="*/ 2147483647 w 128"/>
                  <a:gd name="T39" fmla="*/ 2147483647 h 166"/>
                  <a:gd name="T40" fmla="*/ 2147483647 w 128"/>
                  <a:gd name="T41" fmla="*/ 2147483647 h 166"/>
                  <a:gd name="T42" fmla="*/ 2147483647 w 128"/>
                  <a:gd name="T43" fmla="*/ 2147483647 h 166"/>
                  <a:gd name="T44" fmla="*/ 2147483647 w 128"/>
                  <a:gd name="T45" fmla="*/ 2147483647 h 166"/>
                  <a:gd name="T46" fmla="*/ 2147483647 w 128"/>
                  <a:gd name="T47" fmla="*/ 2147483647 h 166"/>
                  <a:gd name="T48" fmla="*/ 2147483647 w 128"/>
                  <a:gd name="T49" fmla="*/ 2147483647 h 16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8"/>
                  <a:gd name="T76" fmla="*/ 0 h 166"/>
                  <a:gd name="T77" fmla="*/ 128 w 128"/>
                  <a:gd name="T78" fmla="*/ 166 h 16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8" h="166">
                    <a:moveTo>
                      <a:pt x="6" y="154"/>
                    </a:moveTo>
                    <a:lnTo>
                      <a:pt x="6" y="154"/>
                    </a:lnTo>
                    <a:lnTo>
                      <a:pt x="12" y="136"/>
                    </a:lnTo>
                    <a:lnTo>
                      <a:pt x="18" y="118"/>
                    </a:lnTo>
                    <a:lnTo>
                      <a:pt x="24" y="96"/>
                    </a:lnTo>
                    <a:lnTo>
                      <a:pt x="26" y="70"/>
                    </a:lnTo>
                    <a:lnTo>
                      <a:pt x="26" y="60"/>
                    </a:lnTo>
                    <a:lnTo>
                      <a:pt x="24" y="48"/>
                    </a:lnTo>
                    <a:lnTo>
                      <a:pt x="22" y="38"/>
                    </a:lnTo>
                    <a:lnTo>
                      <a:pt x="16" y="28"/>
                    </a:lnTo>
                    <a:lnTo>
                      <a:pt x="8" y="20"/>
                    </a:lnTo>
                    <a:lnTo>
                      <a:pt x="0" y="14"/>
                    </a:lnTo>
                    <a:lnTo>
                      <a:pt x="66" y="0"/>
                    </a:lnTo>
                    <a:lnTo>
                      <a:pt x="74" y="8"/>
                    </a:lnTo>
                    <a:lnTo>
                      <a:pt x="82" y="16"/>
                    </a:lnTo>
                    <a:lnTo>
                      <a:pt x="94" y="28"/>
                    </a:lnTo>
                    <a:lnTo>
                      <a:pt x="104" y="46"/>
                    </a:lnTo>
                    <a:lnTo>
                      <a:pt x="116" y="70"/>
                    </a:lnTo>
                    <a:lnTo>
                      <a:pt x="118" y="84"/>
                    </a:lnTo>
                    <a:lnTo>
                      <a:pt x="124" y="102"/>
                    </a:lnTo>
                    <a:lnTo>
                      <a:pt x="126" y="120"/>
                    </a:lnTo>
                    <a:lnTo>
                      <a:pt x="128" y="138"/>
                    </a:lnTo>
                    <a:lnTo>
                      <a:pt x="106" y="166"/>
                    </a:lnTo>
                    <a:lnTo>
                      <a:pt x="6" y="1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1" name="Freeform 17"/>
              <p:cNvSpPr>
                <a:spLocks/>
              </p:cNvSpPr>
              <p:nvPr/>
            </p:nvSpPr>
            <p:spPr bwMode="auto">
              <a:xfrm>
                <a:off x="5560635" y="1095722"/>
                <a:ext cx="379741" cy="537441"/>
              </a:xfrm>
              <a:custGeom>
                <a:avLst/>
                <a:gdLst>
                  <a:gd name="T0" fmla="*/ 2147483647 w 242"/>
                  <a:gd name="T1" fmla="*/ 0 h 340"/>
                  <a:gd name="T2" fmla="*/ 2147483647 w 242"/>
                  <a:gd name="T3" fmla="*/ 2147483647 h 340"/>
                  <a:gd name="T4" fmla="*/ 2147483647 w 242"/>
                  <a:gd name="T5" fmla="*/ 2147483647 h 340"/>
                  <a:gd name="T6" fmla="*/ 0 w 242"/>
                  <a:gd name="T7" fmla="*/ 2147483647 h 340"/>
                  <a:gd name="T8" fmla="*/ 2147483647 w 242"/>
                  <a:gd name="T9" fmla="*/ 0 h 3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2"/>
                  <a:gd name="T16" fmla="*/ 0 h 340"/>
                  <a:gd name="T17" fmla="*/ 242 w 242"/>
                  <a:gd name="T18" fmla="*/ 340 h 3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2" h="340">
                    <a:moveTo>
                      <a:pt x="208" y="0"/>
                    </a:moveTo>
                    <a:lnTo>
                      <a:pt x="242" y="34"/>
                    </a:lnTo>
                    <a:lnTo>
                      <a:pt x="58" y="340"/>
                    </a:lnTo>
                    <a:lnTo>
                      <a:pt x="0" y="24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2" name="Freeform 18"/>
              <p:cNvSpPr>
                <a:spLocks/>
              </p:cNvSpPr>
              <p:nvPr/>
            </p:nvSpPr>
            <p:spPr bwMode="auto">
              <a:xfrm>
                <a:off x="5357672" y="1318563"/>
                <a:ext cx="189869" cy="262166"/>
              </a:xfrm>
              <a:custGeom>
                <a:avLst/>
                <a:gdLst>
                  <a:gd name="T0" fmla="*/ 2147483647 w 122"/>
                  <a:gd name="T1" fmla="*/ 2147483647 h 166"/>
                  <a:gd name="T2" fmla="*/ 2147483647 w 122"/>
                  <a:gd name="T3" fmla="*/ 2147483647 h 166"/>
                  <a:gd name="T4" fmla="*/ 0 w 122"/>
                  <a:gd name="T5" fmla="*/ 2147483647 h 166"/>
                  <a:gd name="T6" fmla="*/ 2147483647 w 122"/>
                  <a:gd name="T7" fmla="*/ 0 h 166"/>
                  <a:gd name="T8" fmla="*/ 2147483647 w 122"/>
                  <a:gd name="T9" fmla="*/ 2147483647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66"/>
                  <a:gd name="T17" fmla="*/ 122 w 122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66">
                    <a:moveTo>
                      <a:pt x="122" y="102"/>
                    </a:moveTo>
                    <a:lnTo>
                      <a:pt x="58" y="166"/>
                    </a:lnTo>
                    <a:lnTo>
                      <a:pt x="0" y="66"/>
                    </a:lnTo>
                    <a:lnTo>
                      <a:pt x="38" y="0"/>
                    </a:lnTo>
                    <a:lnTo>
                      <a:pt x="122" y="10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3" name="Freeform 19"/>
              <p:cNvSpPr>
                <a:spLocks/>
              </p:cNvSpPr>
              <p:nvPr/>
            </p:nvSpPr>
            <p:spPr bwMode="auto">
              <a:xfrm>
                <a:off x="5298744" y="1475863"/>
                <a:ext cx="314269" cy="629199"/>
              </a:xfrm>
              <a:custGeom>
                <a:avLst/>
                <a:gdLst>
                  <a:gd name="T0" fmla="*/ 2147483647 w 198"/>
                  <a:gd name="T1" fmla="*/ 0 h 394"/>
                  <a:gd name="T2" fmla="*/ 2147483647 w 198"/>
                  <a:gd name="T3" fmla="*/ 2147483647 h 394"/>
                  <a:gd name="T4" fmla="*/ 2147483647 w 198"/>
                  <a:gd name="T5" fmla="*/ 2147483647 h 394"/>
                  <a:gd name="T6" fmla="*/ 2147483647 w 198"/>
                  <a:gd name="T7" fmla="*/ 2147483647 h 394"/>
                  <a:gd name="T8" fmla="*/ 2147483647 w 198"/>
                  <a:gd name="T9" fmla="*/ 2147483647 h 394"/>
                  <a:gd name="T10" fmla="*/ 0 w 198"/>
                  <a:gd name="T11" fmla="*/ 2147483647 h 394"/>
                  <a:gd name="T12" fmla="*/ 2147483647 w 198"/>
                  <a:gd name="T13" fmla="*/ 2147483647 h 394"/>
                  <a:gd name="T14" fmla="*/ 2147483647 w 198"/>
                  <a:gd name="T15" fmla="*/ 2147483647 h 394"/>
                  <a:gd name="T16" fmla="*/ 2147483647 w 198"/>
                  <a:gd name="T17" fmla="*/ 0 h 3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8"/>
                  <a:gd name="T28" fmla="*/ 0 h 394"/>
                  <a:gd name="T29" fmla="*/ 198 w 198"/>
                  <a:gd name="T30" fmla="*/ 394 h 39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8" h="394">
                    <a:moveTo>
                      <a:pt x="162" y="0"/>
                    </a:moveTo>
                    <a:lnTo>
                      <a:pt x="198" y="66"/>
                    </a:lnTo>
                    <a:lnTo>
                      <a:pt x="150" y="112"/>
                    </a:lnTo>
                    <a:lnTo>
                      <a:pt x="154" y="216"/>
                    </a:lnTo>
                    <a:lnTo>
                      <a:pt x="38" y="394"/>
                    </a:lnTo>
                    <a:lnTo>
                      <a:pt x="0" y="290"/>
                    </a:lnTo>
                    <a:lnTo>
                      <a:pt x="122" y="104"/>
                    </a:lnTo>
                    <a:lnTo>
                      <a:pt x="106" y="54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ED20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3845252" y="1783911"/>
                <a:ext cx="288080" cy="360477"/>
              </a:xfrm>
              <a:custGeom>
                <a:avLst/>
                <a:gdLst>
                  <a:gd name="T0" fmla="*/ 2147483647 w 182"/>
                  <a:gd name="T1" fmla="*/ 2147483647 h 226"/>
                  <a:gd name="T2" fmla="*/ 2147483647 w 182"/>
                  <a:gd name="T3" fmla="*/ 2147483647 h 226"/>
                  <a:gd name="T4" fmla="*/ 0 w 182"/>
                  <a:gd name="T5" fmla="*/ 2147483647 h 226"/>
                  <a:gd name="T6" fmla="*/ 0 w 182"/>
                  <a:gd name="T7" fmla="*/ 2147483647 h 226"/>
                  <a:gd name="T8" fmla="*/ 2147483647 w 182"/>
                  <a:gd name="T9" fmla="*/ 2147483647 h 226"/>
                  <a:gd name="T10" fmla="*/ 2147483647 w 182"/>
                  <a:gd name="T11" fmla="*/ 2147483647 h 226"/>
                  <a:gd name="T12" fmla="*/ 2147483647 w 182"/>
                  <a:gd name="T13" fmla="*/ 2147483647 h 226"/>
                  <a:gd name="T14" fmla="*/ 2147483647 w 182"/>
                  <a:gd name="T15" fmla="*/ 2147483647 h 226"/>
                  <a:gd name="T16" fmla="*/ 2147483647 w 182"/>
                  <a:gd name="T17" fmla="*/ 2147483647 h 226"/>
                  <a:gd name="T18" fmla="*/ 2147483647 w 182"/>
                  <a:gd name="T19" fmla="*/ 2147483647 h 226"/>
                  <a:gd name="T20" fmla="*/ 2147483647 w 182"/>
                  <a:gd name="T21" fmla="*/ 2147483647 h 226"/>
                  <a:gd name="T22" fmla="*/ 2147483647 w 182"/>
                  <a:gd name="T23" fmla="*/ 0 h 226"/>
                  <a:gd name="T24" fmla="*/ 2147483647 w 182"/>
                  <a:gd name="T25" fmla="*/ 2147483647 h 2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2"/>
                  <a:gd name="T40" fmla="*/ 0 h 226"/>
                  <a:gd name="T41" fmla="*/ 182 w 182"/>
                  <a:gd name="T42" fmla="*/ 226 h 22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2" h="226">
                    <a:moveTo>
                      <a:pt x="182" y="50"/>
                    </a:moveTo>
                    <a:lnTo>
                      <a:pt x="72" y="226"/>
                    </a:lnTo>
                    <a:lnTo>
                      <a:pt x="0" y="164"/>
                    </a:lnTo>
                    <a:lnTo>
                      <a:pt x="12" y="154"/>
                    </a:lnTo>
                    <a:lnTo>
                      <a:pt x="22" y="140"/>
                    </a:lnTo>
                    <a:lnTo>
                      <a:pt x="36" y="122"/>
                    </a:lnTo>
                    <a:lnTo>
                      <a:pt x="52" y="100"/>
                    </a:lnTo>
                    <a:lnTo>
                      <a:pt x="64" y="70"/>
                    </a:lnTo>
                    <a:lnTo>
                      <a:pt x="76" y="38"/>
                    </a:lnTo>
                    <a:lnTo>
                      <a:pt x="80" y="20"/>
                    </a:lnTo>
                    <a:lnTo>
                      <a:pt x="84" y="0"/>
                    </a:lnTo>
                    <a:lnTo>
                      <a:pt x="182" y="5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9" name="Freeform 25"/>
              <p:cNvSpPr>
                <a:spLocks/>
              </p:cNvSpPr>
              <p:nvPr/>
            </p:nvSpPr>
            <p:spPr bwMode="auto">
              <a:xfrm>
                <a:off x="3249453" y="1318563"/>
                <a:ext cx="255341" cy="176964"/>
              </a:xfrm>
              <a:custGeom>
                <a:avLst/>
                <a:gdLst>
                  <a:gd name="T0" fmla="*/ 2147483647 w 158"/>
                  <a:gd name="T1" fmla="*/ 2147483647 h 114"/>
                  <a:gd name="T2" fmla="*/ 2147483647 w 158"/>
                  <a:gd name="T3" fmla="*/ 2147483647 h 114"/>
                  <a:gd name="T4" fmla="*/ 2147483647 w 158"/>
                  <a:gd name="T5" fmla="*/ 2147483647 h 114"/>
                  <a:gd name="T6" fmla="*/ 2147483647 w 158"/>
                  <a:gd name="T7" fmla="*/ 2147483647 h 114"/>
                  <a:gd name="T8" fmla="*/ 2147483647 w 158"/>
                  <a:gd name="T9" fmla="*/ 0 h 114"/>
                  <a:gd name="T10" fmla="*/ 2147483647 w 158"/>
                  <a:gd name="T11" fmla="*/ 0 h 114"/>
                  <a:gd name="T12" fmla="*/ 2147483647 w 158"/>
                  <a:gd name="T13" fmla="*/ 2147483647 h 114"/>
                  <a:gd name="T14" fmla="*/ 2147483647 w 158"/>
                  <a:gd name="T15" fmla="*/ 2147483647 h 114"/>
                  <a:gd name="T16" fmla="*/ 2147483647 w 158"/>
                  <a:gd name="T17" fmla="*/ 2147483647 h 114"/>
                  <a:gd name="T18" fmla="*/ 2147483647 w 158"/>
                  <a:gd name="T19" fmla="*/ 2147483647 h 114"/>
                  <a:gd name="T20" fmla="*/ 2147483647 w 158"/>
                  <a:gd name="T21" fmla="*/ 2147483647 h 114"/>
                  <a:gd name="T22" fmla="*/ 2147483647 w 158"/>
                  <a:gd name="T23" fmla="*/ 2147483647 h 114"/>
                  <a:gd name="T24" fmla="*/ 2147483647 w 158"/>
                  <a:gd name="T25" fmla="*/ 2147483647 h 114"/>
                  <a:gd name="T26" fmla="*/ 0 w 158"/>
                  <a:gd name="T27" fmla="*/ 2147483647 h 114"/>
                  <a:gd name="T28" fmla="*/ 2147483647 w 158"/>
                  <a:gd name="T29" fmla="*/ 2147483647 h 114"/>
                  <a:gd name="T30" fmla="*/ 2147483647 w 158"/>
                  <a:gd name="T31" fmla="*/ 2147483647 h 114"/>
                  <a:gd name="T32" fmla="*/ 2147483647 w 158"/>
                  <a:gd name="T33" fmla="*/ 2147483647 h 114"/>
                  <a:gd name="T34" fmla="*/ 2147483647 w 158"/>
                  <a:gd name="T35" fmla="*/ 2147483647 h 114"/>
                  <a:gd name="T36" fmla="*/ 2147483647 w 158"/>
                  <a:gd name="T37" fmla="*/ 2147483647 h 114"/>
                  <a:gd name="T38" fmla="*/ 2147483647 w 158"/>
                  <a:gd name="T39" fmla="*/ 2147483647 h 114"/>
                  <a:gd name="T40" fmla="*/ 2147483647 w 158"/>
                  <a:gd name="T41" fmla="*/ 2147483647 h 114"/>
                  <a:gd name="T42" fmla="*/ 2147483647 w 158"/>
                  <a:gd name="T43" fmla="*/ 2147483647 h 114"/>
                  <a:gd name="T44" fmla="*/ 2147483647 w 158"/>
                  <a:gd name="T45" fmla="*/ 2147483647 h 114"/>
                  <a:gd name="T46" fmla="*/ 2147483647 w 158"/>
                  <a:gd name="T47" fmla="*/ 2147483647 h 114"/>
                  <a:gd name="T48" fmla="*/ 2147483647 w 158"/>
                  <a:gd name="T49" fmla="*/ 2147483647 h 114"/>
                  <a:gd name="T50" fmla="*/ 2147483647 w 158"/>
                  <a:gd name="T51" fmla="*/ 2147483647 h 114"/>
                  <a:gd name="T52" fmla="*/ 2147483647 w 158"/>
                  <a:gd name="T53" fmla="*/ 2147483647 h 114"/>
                  <a:gd name="T54" fmla="*/ 2147483647 w 158"/>
                  <a:gd name="T55" fmla="*/ 2147483647 h 114"/>
                  <a:gd name="T56" fmla="*/ 2147483647 w 158"/>
                  <a:gd name="T57" fmla="*/ 2147483647 h 114"/>
                  <a:gd name="T58" fmla="*/ 2147483647 w 158"/>
                  <a:gd name="T59" fmla="*/ 2147483647 h 114"/>
                  <a:gd name="T60" fmla="*/ 2147483647 w 158"/>
                  <a:gd name="T61" fmla="*/ 2147483647 h 1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58"/>
                  <a:gd name="T94" fmla="*/ 0 h 114"/>
                  <a:gd name="T95" fmla="*/ 158 w 158"/>
                  <a:gd name="T96" fmla="*/ 114 h 11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58" h="114">
                    <a:moveTo>
                      <a:pt x="158" y="26"/>
                    </a:moveTo>
                    <a:lnTo>
                      <a:pt x="156" y="24"/>
                    </a:lnTo>
                    <a:lnTo>
                      <a:pt x="154" y="16"/>
                    </a:lnTo>
                    <a:lnTo>
                      <a:pt x="150" y="0"/>
                    </a:lnTo>
                    <a:lnTo>
                      <a:pt x="116" y="22"/>
                    </a:lnTo>
                    <a:lnTo>
                      <a:pt x="84" y="40"/>
                    </a:lnTo>
                    <a:lnTo>
                      <a:pt x="48" y="56"/>
                    </a:lnTo>
                    <a:lnTo>
                      <a:pt x="12" y="68"/>
                    </a:lnTo>
                    <a:lnTo>
                      <a:pt x="18" y="82"/>
                    </a:lnTo>
                    <a:lnTo>
                      <a:pt x="0" y="88"/>
                    </a:lnTo>
                    <a:lnTo>
                      <a:pt x="8" y="102"/>
                    </a:lnTo>
                    <a:lnTo>
                      <a:pt x="10" y="108"/>
                    </a:lnTo>
                    <a:lnTo>
                      <a:pt x="18" y="110"/>
                    </a:lnTo>
                    <a:lnTo>
                      <a:pt x="26" y="114"/>
                    </a:lnTo>
                    <a:lnTo>
                      <a:pt x="34" y="112"/>
                    </a:lnTo>
                    <a:lnTo>
                      <a:pt x="40" y="108"/>
                    </a:lnTo>
                    <a:lnTo>
                      <a:pt x="132" y="62"/>
                    </a:lnTo>
                    <a:lnTo>
                      <a:pt x="140" y="56"/>
                    </a:lnTo>
                    <a:lnTo>
                      <a:pt x="148" y="54"/>
                    </a:lnTo>
                    <a:lnTo>
                      <a:pt x="152" y="48"/>
                    </a:lnTo>
                    <a:lnTo>
                      <a:pt x="158" y="42"/>
                    </a:lnTo>
                    <a:lnTo>
                      <a:pt x="158" y="34"/>
                    </a:lnTo>
                    <a:lnTo>
                      <a:pt x="158" y="26"/>
                    </a:lnTo>
                    <a:close/>
                  </a:path>
                </a:pathLst>
              </a:custGeom>
              <a:solidFill>
                <a:srgbClr val="5252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2" name="Freeform 28"/>
              <p:cNvSpPr>
                <a:spLocks/>
              </p:cNvSpPr>
              <p:nvPr/>
            </p:nvSpPr>
            <p:spPr bwMode="auto">
              <a:xfrm>
                <a:off x="3701212" y="2367229"/>
                <a:ext cx="85116" cy="45881"/>
              </a:xfrm>
              <a:custGeom>
                <a:avLst/>
                <a:gdLst>
                  <a:gd name="T0" fmla="*/ 2147483647 w 54"/>
                  <a:gd name="T1" fmla="*/ 2147483647 h 28"/>
                  <a:gd name="T2" fmla="*/ 2147483647 w 54"/>
                  <a:gd name="T3" fmla="*/ 2147483647 h 28"/>
                  <a:gd name="T4" fmla="*/ 2147483647 w 54"/>
                  <a:gd name="T5" fmla="*/ 2147483647 h 28"/>
                  <a:gd name="T6" fmla="*/ 2147483647 w 54"/>
                  <a:gd name="T7" fmla="*/ 2147483647 h 28"/>
                  <a:gd name="T8" fmla="*/ 2147483647 w 54"/>
                  <a:gd name="T9" fmla="*/ 2147483647 h 28"/>
                  <a:gd name="T10" fmla="*/ 2147483647 w 54"/>
                  <a:gd name="T11" fmla="*/ 2147483647 h 28"/>
                  <a:gd name="T12" fmla="*/ 2147483647 w 54"/>
                  <a:gd name="T13" fmla="*/ 2147483647 h 28"/>
                  <a:gd name="T14" fmla="*/ 0 w 54"/>
                  <a:gd name="T15" fmla="*/ 2147483647 h 28"/>
                  <a:gd name="T16" fmla="*/ 2147483647 w 54"/>
                  <a:gd name="T17" fmla="*/ 0 h 28"/>
                  <a:gd name="T18" fmla="*/ 2147483647 w 54"/>
                  <a:gd name="T19" fmla="*/ 0 h 28"/>
                  <a:gd name="T20" fmla="*/ 2147483647 w 54"/>
                  <a:gd name="T21" fmla="*/ 2147483647 h 28"/>
                  <a:gd name="T22" fmla="*/ 2147483647 w 54"/>
                  <a:gd name="T23" fmla="*/ 2147483647 h 28"/>
                  <a:gd name="T24" fmla="*/ 2147483647 w 54"/>
                  <a:gd name="T25" fmla="*/ 2147483647 h 28"/>
                  <a:gd name="T26" fmla="*/ 2147483647 w 54"/>
                  <a:gd name="T27" fmla="*/ 2147483647 h 28"/>
                  <a:gd name="T28" fmla="*/ 2147483647 w 54"/>
                  <a:gd name="T29" fmla="*/ 2147483647 h 28"/>
                  <a:gd name="T30" fmla="*/ 2147483647 w 54"/>
                  <a:gd name="T31" fmla="*/ 2147483647 h 28"/>
                  <a:gd name="T32" fmla="*/ 2147483647 w 54"/>
                  <a:gd name="T33" fmla="*/ 2147483647 h 2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4"/>
                  <a:gd name="T52" fmla="*/ 0 h 28"/>
                  <a:gd name="T53" fmla="*/ 54 w 54"/>
                  <a:gd name="T54" fmla="*/ 28 h 2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4" h="28">
                    <a:moveTo>
                      <a:pt x="54" y="18"/>
                    </a:moveTo>
                    <a:lnTo>
                      <a:pt x="36" y="26"/>
                    </a:lnTo>
                    <a:lnTo>
                      <a:pt x="30" y="28"/>
                    </a:lnTo>
                    <a:lnTo>
                      <a:pt x="24" y="28"/>
                    </a:lnTo>
                    <a:lnTo>
                      <a:pt x="12" y="24"/>
                    </a:lnTo>
                    <a:lnTo>
                      <a:pt x="6" y="16"/>
                    </a:lnTo>
                    <a:lnTo>
                      <a:pt x="0" y="8"/>
                    </a:lnTo>
                    <a:lnTo>
                      <a:pt x="20" y="0"/>
                    </a:lnTo>
                    <a:lnTo>
                      <a:pt x="24" y="8"/>
                    </a:lnTo>
                    <a:lnTo>
                      <a:pt x="32" y="14"/>
                    </a:lnTo>
                    <a:lnTo>
                      <a:pt x="42" y="20"/>
                    </a:lnTo>
                    <a:lnTo>
                      <a:pt x="48" y="20"/>
                    </a:lnTo>
                    <a:lnTo>
                      <a:pt x="54" y="18"/>
                    </a:lnTo>
                    <a:close/>
                  </a:path>
                </a:pathLst>
              </a:custGeom>
              <a:solidFill>
                <a:srgbClr val="A2A4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3" name="Freeform 29"/>
              <p:cNvSpPr>
                <a:spLocks/>
              </p:cNvSpPr>
              <p:nvPr/>
            </p:nvSpPr>
            <p:spPr bwMode="auto">
              <a:xfrm>
                <a:off x="3373849" y="1633163"/>
                <a:ext cx="347007" cy="727514"/>
              </a:xfrm>
              <a:custGeom>
                <a:avLst/>
                <a:gdLst>
                  <a:gd name="T0" fmla="*/ 2147483647 w 218"/>
                  <a:gd name="T1" fmla="*/ 0 h 462"/>
                  <a:gd name="T2" fmla="*/ 2147483647 w 218"/>
                  <a:gd name="T3" fmla="*/ 2147483647 h 462"/>
                  <a:gd name="T4" fmla="*/ 2147483647 w 218"/>
                  <a:gd name="T5" fmla="*/ 2147483647 h 462"/>
                  <a:gd name="T6" fmla="*/ 0 w 218"/>
                  <a:gd name="T7" fmla="*/ 2147483647 h 462"/>
                  <a:gd name="T8" fmla="*/ 2147483647 w 218"/>
                  <a:gd name="T9" fmla="*/ 0 h 462"/>
                  <a:gd name="T10" fmla="*/ 2147483647 w 218"/>
                  <a:gd name="T11" fmla="*/ 0 h 4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8"/>
                  <a:gd name="T19" fmla="*/ 0 h 462"/>
                  <a:gd name="T20" fmla="*/ 218 w 218"/>
                  <a:gd name="T21" fmla="*/ 462 h 4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8" h="462">
                    <a:moveTo>
                      <a:pt x="18" y="0"/>
                    </a:moveTo>
                    <a:lnTo>
                      <a:pt x="218" y="456"/>
                    </a:lnTo>
                    <a:lnTo>
                      <a:pt x="200" y="462"/>
                    </a:lnTo>
                    <a:lnTo>
                      <a:pt x="0" y="1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2A4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6" name="Freeform 34"/>
              <p:cNvSpPr>
                <a:spLocks/>
              </p:cNvSpPr>
              <p:nvPr/>
            </p:nvSpPr>
            <p:spPr bwMode="auto">
              <a:xfrm>
                <a:off x="3354209" y="1488972"/>
                <a:ext cx="58923" cy="52433"/>
              </a:xfrm>
              <a:custGeom>
                <a:avLst/>
                <a:gdLst>
                  <a:gd name="T0" fmla="*/ 2147483647 w 34"/>
                  <a:gd name="T1" fmla="*/ 0 h 32"/>
                  <a:gd name="T2" fmla="*/ 2147483647 w 34"/>
                  <a:gd name="T3" fmla="*/ 0 h 32"/>
                  <a:gd name="T4" fmla="*/ 2147483647 w 34"/>
                  <a:gd name="T5" fmla="*/ 2147483647 h 32"/>
                  <a:gd name="T6" fmla="*/ 2147483647 w 34"/>
                  <a:gd name="T7" fmla="*/ 2147483647 h 32"/>
                  <a:gd name="T8" fmla="*/ 0 w 34"/>
                  <a:gd name="T9" fmla="*/ 2147483647 h 32"/>
                  <a:gd name="T10" fmla="*/ 0 w 34"/>
                  <a:gd name="T11" fmla="*/ 2147483647 h 32"/>
                  <a:gd name="T12" fmla="*/ 2147483647 w 34"/>
                  <a:gd name="T13" fmla="*/ 2147483647 h 32"/>
                  <a:gd name="T14" fmla="*/ 2147483647 w 34"/>
                  <a:gd name="T15" fmla="*/ 2147483647 h 32"/>
                  <a:gd name="T16" fmla="*/ 2147483647 w 34"/>
                  <a:gd name="T17" fmla="*/ 2147483647 h 32"/>
                  <a:gd name="T18" fmla="*/ 2147483647 w 34"/>
                  <a:gd name="T19" fmla="*/ 2147483647 h 32"/>
                  <a:gd name="T20" fmla="*/ 2147483647 w 34"/>
                  <a:gd name="T21" fmla="*/ 2147483647 h 32"/>
                  <a:gd name="T22" fmla="*/ 2147483647 w 34"/>
                  <a:gd name="T23" fmla="*/ 0 h 32"/>
                  <a:gd name="T24" fmla="*/ 2147483647 w 34"/>
                  <a:gd name="T25" fmla="*/ 0 h 32"/>
                  <a:gd name="T26" fmla="*/ 2147483647 w 34"/>
                  <a:gd name="T27" fmla="*/ 0 h 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"/>
                  <a:gd name="T43" fmla="*/ 0 h 32"/>
                  <a:gd name="T44" fmla="*/ 34 w 34"/>
                  <a:gd name="T45" fmla="*/ 32 h 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" h="32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0" y="8"/>
                    </a:lnTo>
                    <a:lnTo>
                      <a:pt x="12" y="32"/>
                    </a:lnTo>
                    <a:lnTo>
                      <a:pt x="34" y="20"/>
                    </a:lnTo>
                    <a:lnTo>
                      <a:pt x="24" y="12"/>
                    </a:lnTo>
                    <a:lnTo>
                      <a:pt x="20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35343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7" name="Freeform 35"/>
              <p:cNvSpPr>
                <a:spLocks/>
              </p:cNvSpPr>
              <p:nvPr/>
            </p:nvSpPr>
            <p:spPr bwMode="auto">
              <a:xfrm>
                <a:off x="3570267" y="1810127"/>
                <a:ext cx="353552" cy="131083"/>
              </a:xfrm>
              <a:custGeom>
                <a:avLst/>
                <a:gdLst>
                  <a:gd name="T0" fmla="*/ 2147483647 w 222"/>
                  <a:gd name="T1" fmla="*/ 2147483647 h 82"/>
                  <a:gd name="T2" fmla="*/ 2147483647 w 222"/>
                  <a:gd name="T3" fmla="*/ 2147483647 h 82"/>
                  <a:gd name="T4" fmla="*/ 2147483647 w 222"/>
                  <a:gd name="T5" fmla="*/ 2147483647 h 82"/>
                  <a:gd name="T6" fmla="*/ 2147483647 w 222"/>
                  <a:gd name="T7" fmla="*/ 2147483647 h 82"/>
                  <a:gd name="T8" fmla="*/ 2147483647 w 222"/>
                  <a:gd name="T9" fmla="*/ 2147483647 h 82"/>
                  <a:gd name="T10" fmla="*/ 2147483647 w 222"/>
                  <a:gd name="T11" fmla="*/ 2147483647 h 82"/>
                  <a:gd name="T12" fmla="*/ 2147483647 w 222"/>
                  <a:gd name="T13" fmla="*/ 2147483647 h 82"/>
                  <a:gd name="T14" fmla="*/ 2147483647 w 222"/>
                  <a:gd name="T15" fmla="*/ 2147483647 h 82"/>
                  <a:gd name="T16" fmla="*/ 2147483647 w 222"/>
                  <a:gd name="T17" fmla="*/ 2147483647 h 82"/>
                  <a:gd name="T18" fmla="*/ 2147483647 w 222"/>
                  <a:gd name="T19" fmla="*/ 2147483647 h 82"/>
                  <a:gd name="T20" fmla="*/ 2147483647 w 222"/>
                  <a:gd name="T21" fmla="*/ 2147483647 h 82"/>
                  <a:gd name="T22" fmla="*/ 2147483647 w 222"/>
                  <a:gd name="T23" fmla="*/ 0 h 82"/>
                  <a:gd name="T24" fmla="*/ 2147483647 w 222"/>
                  <a:gd name="T25" fmla="*/ 0 h 82"/>
                  <a:gd name="T26" fmla="*/ 2147483647 w 222"/>
                  <a:gd name="T27" fmla="*/ 2147483647 h 82"/>
                  <a:gd name="T28" fmla="*/ 2147483647 w 222"/>
                  <a:gd name="T29" fmla="*/ 2147483647 h 82"/>
                  <a:gd name="T30" fmla="*/ 2147483647 w 222"/>
                  <a:gd name="T31" fmla="*/ 2147483647 h 82"/>
                  <a:gd name="T32" fmla="*/ 2147483647 w 222"/>
                  <a:gd name="T33" fmla="*/ 2147483647 h 82"/>
                  <a:gd name="T34" fmla="*/ 0 w 222"/>
                  <a:gd name="T35" fmla="*/ 2147483647 h 82"/>
                  <a:gd name="T36" fmla="*/ 0 w 222"/>
                  <a:gd name="T37" fmla="*/ 2147483647 h 82"/>
                  <a:gd name="T38" fmla="*/ 2147483647 w 222"/>
                  <a:gd name="T39" fmla="*/ 2147483647 h 82"/>
                  <a:gd name="T40" fmla="*/ 2147483647 w 222"/>
                  <a:gd name="T41" fmla="*/ 2147483647 h 82"/>
                  <a:gd name="T42" fmla="*/ 2147483647 w 222"/>
                  <a:gd name="T43" fmla="*/ 2147483647 h 82"/>
                  <a:gd name="T44" fmla="*/ 2147483647 w 222"/>
                  <a:gd name="T45" fmla="*/ 2147483647 h 82"/>
                  <a:gd name="T46" fmla="*/ 2147483647 w 222"/>
                  <a:gd name="T47" fmla="*/ 2147483647 h 82"/>
                  <a:gd name="T48" fmla="*/ 2147483647 w 222"/>
                  <a:gd name="T49" fmla="*/ 2147483647 h 82"/>
                  <a:gd name="T50" fmla="*/ 2147483647 w 222"/>
                  <a:gd name="T51" fmla="*/ 2147483647 h 82"/>
                  <a:gd name="T52" fmla="*/ 2147483647 w 222"/>
                  <a:gd name="T53" fmla="*/ 2147483647 h 82"/>
                  <a:gd name="T54" fmla="*/ 2147483647 w 222"/>
                  <a:gd name="T55" fmla="*/ 2147483647 h 82"/>
                  <a:gd name="T56" fmla="*/ 2147483647 w 222"/>
                  <a:gd name="T57" fmla="*/ 2147483647 h 82"/>
                  <a:gd name="T58" fmla="*/ 2147483647 w 222"/>
                  <a:gd name="T59" fmla="*/ 2147483647 h 82"/>
                  <a:gd name="T60" fmla="*/ 2147483647 w 222"/>
                  <a:gd name="T61" fmla="*/ 2147483647 h 82"/>
                  <a:gd name="T62" fmla="*/ 2147483647 w 222"/>
                  <a:gd name="T63" fmla="*/ 2147483647 h 82"/>
                  <a:gd name="T64" fmla="*/ 2147483647 w 222"/>
                  <a:gd name="T65" fmla="*/ 2147483647 h 82"/>
                  <a:gd name="T66" fmla="*/ 2147483647 w 222"/>
                  <a:gd name="T67" fmla="*/ 2147483647 h 82"/>
                  <a:gd name="T68" fmla="*/ 2147483647 w 222"/>
                  <a:gd name="T69" fmla="*/ 2147483647 h 82"/>
                  <a:gd name="T70" fmla="*/ 2147483647 w 222"/>
                  <a:gd name="T71" fmla="*/ 2147483647 h 82"/>
                  <a:gd name="T72" fmla="*/ 2147483647 w 222"/>
                  <a:gd name="T73" fmla="*/ 2147483647 h 82"/>
                  <a:gd name="T74" fmla="*/ 2147483647 w 222"/>
                  <a:gd name="T75" fmla="*/ 2147483647 h 82"/>
                  <a:gd name="T76" fmla="*/ 2147483647 w 222"/>
                  <a:gd name="T77" fmla="*/ 2147483647 h 82"/>
                  <a:gd name="T78" fmla="*/ 2147483647 w 222"/>
                  <a:gd name="T79" fmla="*/ 2147483647 h 82"/>
                  <a:gd name="T80" fmla="*/ 2147483647 w 222"/>
                  <a:gd name="T81" fmla="*/ 2147483647 h 82"/>
                  <a:gd name="T82" fmla="*/ 2147483647 w 222"/>
                  <a:gd name="T83" fmla="*/ 2147483647 h 82"/>
                  <a:gd name="T84" fmla="*/ 2147483647 w 222"/>
                  <a:gd name="T85" fmla="*/ 2147483647 h 82"/>
                  <a:gd name="T86" fmla="*/ 2147483647 w 222"/>
                  <a:gd name="T87" fmla="*/ 2147483647 h 8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22"/>
                  <a:gd name="T133" fmla="*/ 0 h 82"/>
                  <a:gd name="T134" fmla="*/ 222 w 222"/>
                  <a:gd name="T135" fmla="*/ 82 h 8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22" h="82">
                    <a:moveTo>
                      <a:pt x="204" y="14"/>
                    </a:moveTo>
                    <a:lnTo>
                      <a:pt x="204" y="14"/>
                    </a:lnTo>
                    <a:lnTo>
                      <a:pt x="192" y="14"/>
                    </a:lnTo>
                    <a:lnTo>
                      <a:pt x="176" y="14"/>
                    </a:lnTo>
                    <a:lnTo>
                      <a:pt x="148" y="14"/>
                    </a:lnTo>
                    <a:lnTo>
                      <a:pt x="92" y="14"/>
                    </a:lnTo>
                    <a:lnTo>
                      <a:pt x="78" y="12"/>
                    </a:lnTo>
                    <a:lnTo>
                      <a:pt x="62" y="6"/>
                    </a:lnTo>
                    <a:lnTo>
                      <a:pt x="48" y="2"/>
                    </a:lnTo>
                    <a:lnTo>
                      <a:pt x="34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10" y="34"/>
                    </a:lnTo>
                    <a:lnTo>
                      <a:pt x="14" y="38"/>
                    </a:lnTo>
                    <a:lnTo>
                      <a:pt x="22" y="40"/>
                    </a:lnTo>
                    <a:lnTo>
                      <a:pt x="36" y="44"/>
                    </a:lnTo>
                    <a:lnTo>
                      <a:pt x="64" y="48"/>
                    </a:lnTo>
                    <a:lnTo>
                      <a:pt x="94" y="56"/>
                    </a:lnTo>
                    <a:lnTo>
                      <a:pt x="124" y="66"/>
                    </a:lnTo>
                    <a:lnTo>
                      <a:pt x="150" y="72"/>
                    </a:lnTo>
                    <a:lnTo>
                      <a:pt x="176" y="76"/>
                    </a:lnTo>
                    <a:lnTo>
                      <a:pt x="214" y="82"/>
                    </a:lnTo>
                    <a:lnTo>
                      <a:pt x="216" y="80"/>
                    </a:lnTo>
                    <a:lnTo>
                      <a:pt x="218" y="78"/>
                    </a:lnTo>
                    <a:lnTo>
                      <a:pt x="220" y="68"/>
                    </a:lnTo>
                    <a:lnTo>
                      <a:pt x="222" y="52"/>
                    </a:lnTo>
                    <a:lnTo>
                      <a:pt x="220" y="42"/>
                    </a:lnTo>
                    <a:lnTo>
                      <a:pt x="216" y="32"/>
                    </a:lnTo>
                    <a:lnTo>
                      <a:pt x="210" y="22"/>
                    </a:lnTo>
                    <a:lnTo>
                      <a:pt x="204" y="14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8" name="Freeform 36"/>
              <p:cNvSpPr>
                <a:spLocks/>
              </p:cNvSpPr>
              <p:nvPr/>
            </p:nvSpPr>
            <p:spPr bwMode="auto">
              <a:xfrm>
                <a:off x="3570267" y="1810127"/>
                <a:ext cx="353552" cy="131083"/>
              </a:xfrm>
              <a:custGeom>
                <a:avLst/>
                <a:gdLst>
                  <a:gd name="T0" fmla="*/ 2147483647 w 222"/>
                  <a:gd name="T1" fmla="*/ 2147483647 h 82"/>
                  <a:gd name="T2" fmla="*/ 2147483647 w 222"/>
                  <a:gd name="T3" fmla="*/ 2147483647 h 82"/>
                  <a:gd name="T4" fmla="*/ 2147483647 w 222"/>
                  <a:gd name="T5" fmla="*/ 2147483647 h 82"/>
                  <a:gd name="T6" fmla="*/ 2147483647 w 222"/>
                  <a:gd name="T7" fmla="*/ 2147483647 h 82"/>
                  <a:gd name="T8" fmla="*/ 2147483647 w 222"/>
                  <a:gd name="T9" fmla="*/ 2147483647 h 82"/>
                  <a:gd name="T10" fmla="*/ 2147483647 w 222"/>
                  <a:gd name="T11" fmla="*/ 2147483647 h 82"/>
                  <a:gd name="T12" fmla="*/ 2147483647 w 222"/>
                  <a:gd name="T13" fmla="*/ 2147483647 h 82"/>
                  <a:gd name="T14" fmla="*/ 2147483647 w 222"/>
                  <a:gd name="T15" fmla="*/ 2147483647 h 82"/>
                  <a:gd name="T16" fmla="*/ 2147483647 w 222"/>
                  <a:gd name="T17" fmla="*/ 2147483647 h 82"/>
                  <a:gd name="T18" fmla="*/ 2147483647 w 222"/>
                  <a:gd name="T19" fmla="*/ 2147483647 h 82"/>
                  <a:gd name="T20" fmla="*/ 2147483647 w 222"/>
                  <a:gd name="T21" fmla="*/ 2147483647 h 82"/>
                  <a:gd name="T22" fmla="*/ 2147483647 w 222"/>
                  <a:gd name="T23" fmla="*/ 0 h 82"/>
                  <a:gd name="T24" fmla="*/ 2147483647 w 222"/>
                  <a:gd name="T25" fmla="*/ 0 h 82"/>
                  <a:gd name="T26" fmla="*/ 2147483647 w 222"/>
                  <a:gd name="T27" fmla="*/ 2147483647 h 82"/>
                  <a:gd name="T28" fmla="*/ 2147483647 w 222"/>
                  <a:gd name="T29" fmla="*/ 2147483647 h 82"/>
                  <a:gd name="T30" fmla="*/ 2147483647 w 222"/>
                  <a:gd name="T31" fmla="*/ 2147483647 h 82"/>
                  <a:gd name="T32" fmla="*/ 2147483647 w 222"/>
                  <a:gd name="T33" fmla="*/ 2147483647 h 82"/>
                  <a:gd name="T34" fmla="*/ 0 w 222"/>
                  <a:gd name="T35" fmla="*/ 2147483647 h 82"/>
                  <a:gd name="T36" fmla="*/ 0 w 222"/>
                  <a:gd name="T37" fmla="*/ 2147483647 h 82"/>
                  <a:gd name="T38" fmla="*/ 2147483647 w 222"/>
                  <a:gd name="T39" fmla="*/ 2147483647 h 82"/>
                  <a:gd name="T40" fmla="*/ 2147483647 w 222"/>
                  <a:gd name="T41" fmla="*/ 2147483647 h 82"/>
                  <a:gd name="T42" fmla="*/ 2147483647 w 222"/>
                  <a:gd name="T43" fmla="*/ 2147483647 h 82"/>
                  <a:gd name="T44" fmla="*/ 2147483647 w 222"/>
                  <a:gd name="T45" fmla="*/ 2147483647 h 82"/>
                  <a:gd name="T46" fmla="*/ 2147483647 w 222"/>
                  <a:gd name="T47" fmla="*/ 2147483647 h 82"/>
                  <a:gd name="T48" fmla="*/ 2147483647 w 222"/>
                  <a:gd name="T49" fmla="*/ 2147483647 h 82"/>
                  <a:gd name="T50" fmla="*/ 2147483647 w 222"/>
                  <a:gd name="T51" fmla="*/ 2147483647 h 82"/>
                  <a:gd name="T52" fmla="*/ 2147483647 w 222"/>
                  <a:gd name="T53" fmla="*/ 2147483647 h 82"/>
                  <a:gd name="T54" fmla="*/ 2147483647 w 222"/>
                  <a:gd name="T55" fmla="*/ 2147483647 h 82"/>
                  <a:gd name="T56" fmla="*/ 2147483647 w 222"/>
                  <a:gd name="T57" fmla="*/ 2147483647 h 82"/>
                  <a:gd name="T58" fmla="*/ 2147483647 w 222"/>
                  <a:gd name="T59" fmla="*/ 2147483647 h 82"/>
                  <a:gd name="T60" fmla="*/ 2147483647 w 222"/>
                  <a:gd name="T61" fmla="*/ 2147483647 h 82"/>
                  <a:gd name="T62" fmla="*/ 2147483647 w 222"/>
                  <a:gd name="T63" fmla="*/ 2147483647 h 82"/>
                  <a:gd name="T64" fmla="*/ 2147483647 w 222"/>
                  <a:gd name="T65" fmla="*/ 2147483647 h 82"/>
                  <a:gd name="T66" fmla="*/ 2147483647 w 222"/>
                  <a:gd name="T67" fmla="*/ 2147483647 h 82"/>
                  <a:gd name="T68" fmla="*/ 2147483647 w 222"/>
                  <a:gd name="T69" fmla="*/ 2147483647 h 82"/>
                  <a:gd name="T70" fmla="*/ 2147483647 w 222"/>
                  <a:gd name="T71" fmla="*/ 2147483647 h 82"/>
                  <a:gd name="T72" fmla="*/ 2147483647 w 222"/>
                  <a:gd name="T73" fmla="*/ 2147483647 h 82"/>
                  <a:gd name="T74" fmla="*/ 2147483647 w 222"/>
                  <a:gd name="T75" fmla="*/ 2147483647 h 82"/>
                  <a:gd name="T76" fmla="*/ 2147483647 w 222"/>
                  <a:gd name="T77" fmla="*/ 2147483647 h 82"/>
                  <a:gd name="T78" fmla="*/ 2147483647 w 222"/>
                  <a:gd name="T79" fmla="*/ 2147483647 h 82"/>
                  <a:gd name="T80" fmla="*/ 2147483647 w 222"/>
                  <a:gd name="T81" fmla="*/ 2147483647 h 82"/>
                  <a:gd name="T82" fmla="*/ 2147483647 w 222"/>
                  <a:gd name="T83" fmla="*/ 2147483647 h 82"/>
                  <a:gd name="T84" fmla="*/ 2147483647 w 222"/>
                  <a:gd name="T85" fmla="*/ 2147483647 h 82"/>
                  <a:gd name="T86" fmla="*/ 2147483647 w 222"/>
                  <a:gd name="T87" fmla="*/ 2147483647 h 8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22"/>
                  <a:gd name="T133" fmla="*/ 0 h 82"/>
                  <a:gd name="T134" fmla="*/ 222 w 222"/>
                  <a:gd name="T135" fmla="*/ 82 h 8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22" h="82">
                    <a:moveTo>
                      <a:pt x="204" y="14"/>
                    </a:moveTo>
                    <a:lnTo>
                      <a:pt x="204" y="14"/>
                    </a:lnTo>
                    <a:lnTo>
                      <a:pt x="192" y="14"/>
                    </a:lnTo>
                    <a:lnTo>
                      <a:pt x="176" y="14"/>
                    </a:lnTo>
                    <a:lnTo>
                      <a:pt x="148" y="14"/>
                    </a:lnTo>
                    <a:lnTo>
                      <a:pt x="92" y="14"/>
                    </a:lnTo>
                    <a:lnTo>
                      <a:pt x="78" y="12"/>
                    </a:lnTo>
                    <a:lnTo>
                      <a:pt x="62" y="6"/>
                    </a:lnTo>
                    <a:lnTo>
                      <a:pt x="48" y="2"/>
                    </a:lnTo>
                    <a:lnTo>
                      <a:pt x="34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10" y="34"/>
                    </a:lnTo>
                    <a:lnTo>
                      <a:pt x="14" y="38"/>
                    </a:lnTo>
                    <a:lnTo>
                      <a:pt x="22" y="40"/>
                    </a:lnTo>
                    <a:lnTo>
                      <a:pt x="36" y="44"/>
                    </a:lnTo>
                    <a:lnTo>
                      <a:pt x="64" y="48"/>
                    </a:lnTo>
                    <a:lnTo>
                      <a:pt x="94" y="56"/>
                    </a:lnTo>
                    <a:lnTo>
                      <a:pt x="124" y="66"/>
                    </a:lnTo>
                    <a:lnTo>
                      <a:pt x="150" y="72"/>
                    </a:lnTo>
                    <a:lnTo>
                      <a:pt x="176" y="76"/>
                    </a:lnTo>
                    <a:lnTo>
                      <a:pt x="214" y="82"/>
                    </a:lnTo>
                    <a:lnTo>
                      <a:pt x="216" y="80"/>
                    </a:lnTo>
                    <a:lnTo>
                      <a:pt x="218" y="78"/>
                    </a:lnTo>
                    <a:lnTo>
                      <a:pt x="220" y="68"/>
                    </a:lnTo>
                    <a:lnTo>
                      <a:pt x="222" y="52"/>
                    </a:lnTo>
                    <a:lnTo>
                      <a:pt x="220" y="42"/>
                    </a:lnTo>
                    <a:lnTo>
                      <a:pt x="216" y="32"/>
                    </a:lnTo>
                    <a:lnTo>
                      <a:pt x="210" y="22"/>
                    </a:lnTo>
                    <a:lnTo>
                      <a:pt x="204" y="14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pic>
          <p:nvPicPr>
            <p:cNvPr id="249" name="248 Imagen" descr="philips-200vw8-monitor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08304" y="4293096"/>
              <a:ext cx="720080" cy="731046"/>
            </a:xfrm>
            <a:prstGeom prst="rect">
              <a:avLst/>
            </a:prstGeom>
          </p:spPr>
        </p:pic>
        <p:sp>
          <p:nvSpPr>
            <p:cNvPr id="252" name="Rektangel 750"/>
            <p:cNvSpPr>
              <a:spLocks noChangeArrowheads="1"/>
            </p:cNvSpPr>
            <p:nvPr/>
          </p:nvSpPr>
          <p:spPr bwMode="auto">
            <a:xfrm>
              <a:off x="6660232" y="5589240"/>
              <a:ext cx="1800200" cy="576064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3" name="Rektangel 751"/>
            <p:cNvSpPr>
              <a:spLocks noChangeArrowheads="1"/>
            </p:cNvSpPr>
            <p:nvPr/>
          </p:nvSpPr>
          <p:spPr bwMode="auto">
            <a:xfrm>
              <a:off x="6588224" y="5570076"/>
              <a:ext cx="18722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REALIZAR MONITOREOS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24" name="Freeform 2"/>
          <p:cNvSpPr>
            <a:spLocks/>
          </p:cNvSpPr>
          <p:nvPr/>
        </p:nvSpPr>
        <p:spPr bwMode="auto">
          <a:xfrm>
            <a:off x="5186363" y="1835150"/>
            <a:ext cx="3595687" cy="2371725"/>
          </a:xfrm>
          <a:custGeom>
            <a:avLst/>
            <a:gdLst/>
            <a:ahLst/>
            <a:cxnLst>
              <a:cxn ang="0">
                <a:pos x="689" y="1494"/>
              </a:cxn>
              <a:cxn ang="0">
                <a:pos x="755" y="1354"/>
              </a:cxn>
              <a:cxn ang="0">
                <a:pos x="789" y="1224"/>
              </a:cxn>
              <a:cxn ang="0">
                <a:pos x="823" y="1080"/>
              </a:cxn>
              <a:cxn ang="0">
                <a:pos x="841" y="886"/>
              </a:cxn>
              <a:cxn ang="0">
                <a:pos x="825" y="750"/>
              </a:cxn>
              <a:cxn ang="0">
                <a:pos x="797" y="639"/>
              </a:cxn>
              <a:cxn ang="0">
                <a:pos x="745" y="528"/>
              </a:cxn>
              <a:cxn ang="0">
                <a:pos x="713" y="452"/>
              </a:cxn>
              <a:cxn ang="0">
                <a:pos x="667" y="366"/>
              </a:cxn>
              <a:cxn ang="0">
                <a:pos x="624" y="301"/>
              </a:cxn>
              <a:cxn ang="0">
                <a:pos x="529" y="198"/>
              </a:cxn>
              <a:cxn ang="0">
                <a:pos x="415" y="118"/>
              </a:cxn>
              <a:cxn ang="0">
                <a:pos x="323" y="74"/>
              </a:cxn>
              <a:cxn ang="0">
                <a:pos x="225" y="40"/>
              </a:cxn>
              <a:cxn ang="0">
                <a:pos x="165" y="26"/>
              </a:cxn>
              <a:cxn ang="0">
                <a:pos x="0" y="1"/>
              </a:cxn>
              <a:cxn ang="0">
                <a:pos x="2265" y="0"/>
              </a:cxn>
              <a:cxn ang="0">
                <a:pos x="2265" y="1493"/>
              </a:cxn>
              <a:cxn ang="0">
                <a:pos x="689" y="1494"/>
              </a:cxn>
            </a:cxnLst>
            <a:rect l="0" t="0" r="r" b="b"/>
            <a:pathLst>
              <a:path w="2265" h="1494">
                <a:moveTo>
                  <a:pt x="689" y="1494"/>
                </a:moveTo>
                <a:cubicBezTo>
                  <a:pt x="704" y="1472"/>
                  <a:pt x="738" y="1399"/>
                  <a:pt x="755" y="1354"/>
                </a:cubicBezTo>
                <a:lnTo>
                  <a:pt x="789" y="1224"/>
                </a:lnTo>
                <a:lnTo>
                  <a:pt x="823" y="1080"/>
                </a:lnTo>
                <a:lnTo>
                  <a:pt x="841" y="886"/>
                </a:lnTo>
                <a:lnTo>
                  <a:pt x="825" y="750"/>
                </a:lnTo>
                <a:lnTo>
                  <a:pt x="797" y="639"/>
                </a:lnTo>
                <a:lnTo>
                  <a:pt x="745" y="528"/>
                </a:lnTo>
                <a:lnTo>
                  <a:pt x="713" y="452"/>
                </a:lnTo>
                <a:lnTo>
                  <a:pt x="667" y="366"/>
                </a:lnTo>
                <a:lnTo>
                  <a:pt x="624" y="301"/>
                </a:lnTo>
                <a:lnTo>
                  <a:pt x="529" y="198"/>
                </a:lnTo>
                <a:lnTo>
                  <a:pt x="415" y="118"/>
                </a:lnTo>
                <a:lnTo>
                  <a:pt x="323" y="74"/>
                </a:lnTo>
                <a:lnTo>
                  <a:pt x="225" y="40"/>
                </a:lnTo>
                <a:lnTo>
                  <a:pt x="165" y="26"/>
                </a:lnTo>
                <a:lnTo>
                  <a:pt x="0" y="1"/>
                </a:lnTo>
                <a:lnTo>
                  <a:pt x="2265" y="0"/>
                </a:lnTo>
                <a:lnTo>
                  <a:pt x="2265" y="1493"/>
                </a:lnTo>
                <a:cubicBezTo>
                  <a:pt x="2265" y="1493"/>
                  <a:pt x="689" y="1494"/>
                  <a:pt x="689" y="1494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30" name="Freeform 3"/>
          <p:cNvSpPr>
            <a:spLocks/>
          </p:cNvSpPr>
          <p:nvPr/>
        </p:nvSpPr>
        <p:spPr bwMode="auto">
          <a:xfrm>
            <a:off x="319088" y="3198813"/>
            <a:ext cx="3125787" cy="2517775"/>
          </a:xfrm>
          <a:custGeom>
            <a:avLst/>
            <a:gdLst/>
            <a:ahLst/>
            <a:cxnLst>
              <a:cxn ang="0">
                <a:pos x="1568" y="0"/>
              </a:cxn>
              <a:cxn ang="0">
                <a:pos x="1492" y="144"/>
              </a:cxn>
              <a:cxn ang="0">
                <a:pos x="1422" y="289"/>
              </a:cxn>
              <a:cxn ang="0">
                <a:pos x="1382" y="429"/>
              </a:cxn>
              <a:cxn ang="0">
                <a:pos x="1337" y="625"/>
              </a:cxn>
              <a:cxn ang="0">
                <a:pos x="1329" y="778"/>
              </a:cxn>
              <a:cxn ang="0">
                <a:pos x="1335" y="900"/>
              </a:cxn>
              <a:cxn ang="0">
                <a:pos x="1355" y="1018"/>
              </a:cxn>
              <a:cxn ang="0">
                <a:pos x="1379" y="1089"/>
              </a:cxn>
              <a:cxn ang="0">
                <a:pos x="1434" y="1197"/>
              </a:cxn>
              <a:cxn ang="0">
                <a:pos x="1492" y="1266"/>
              </a:cxn>
              <a:cxn ang="0">
                <a:pos x="1574" y="1365"/>
              </a:cxn>
              <a:cxn ang="0">
                <a:pos x="1678" y="1441"/>
              </a:cxn>
              <a:cxn ang="0">
                <a:pos x="1766" y="1488"/>
              </a:cxn>
              <a:cxn ang="0">
                <a:pos x="1853" y="1540"/>
              </a:cxn>
              <a:cxn ang="0">
                <a:pos x="1911" y="1552"/>
              </a:cxn>
              <a:cxn ang="0">
                <a:pos x="1969" y="1586"/>
              </a:cxn>
              <a:cxn ang="0">
                <a:pos x="3" y="1586"/>
              </a:cxn>
              <a:cxn ang="0">
                <a:pos x="0" y="1"/>
              </a:cxn>
              <a:cxn ang="0">
                <a:pos x="1568" y="0"/>
              </a:cxn>
            </a:cxnLst>
            <a:rect l="0" t="0" r="r" b="b"/>
            <a:pathLst>
              <a:path w="1969" h="1586">
                <a:moveTo>
                  <a:pt x="1568" y="0"/>
                </a:moveTo>
                <a:cubicBezTo>
                  <a:pt x="1555" y="24"/>
                  <a:pt x="1516" y="96"/>
                  <a:pt x="1492" y="144"/>
                </a:cubicBezTo>
                <a:lnTo>
                  <a:pt x="1422" y="289"/>
                </a:lnTo>
                <a:lnTo>
                  <a:pt x="1382" y="429"/>
                </a:lnTo>
                <a:lnTo>
                  <a:pt x="1337" y="625"/>
                </a:lnTo>
                <a:lnTo>
                  <a:pt x="1329" y="778"/>
                </a:lnTo>
                <a:lnTo>
                  <a:pt x="1335" y="900"/>
                </a:lnTo>
                <a:lnTo>
                  <a:pt x="1355" y="1018"/>
                </a:lnTo>
                <a:lnTo>
                  <a:pt x="1379" y="1089"/>
                </a:lnTo>
                <a:lnTo>
                  <a:pt x="1434" y="1197"/>
                </a:lnTo>
                <a:lnTo>
                  <a:pt x="1492" y="1266"/>
                </a:lnTo>
                <a:lnTo>
                  <a:pt x="1574" y="1365"/>
                </a:lnTo>
                <a:lnTo>
                  <a:pt x="1678" y="1441"/>
                </a:lnTo>
                <a:lnTo>
                  <a:pt x="1766" y="1488"/>
                </a:lnTo>
                <a:lnTo>
                  <a:pt x="1853" y="1540"/>
                </a:lnTo>
                <a:lnTo>
                  <a:pt x="1911" y="1552"/>
                </a:lnTo>
                <a:lnTo>
                  <a:pt x="1969" y="1586"/>
                </a:lnTo>
                <a:lnTo>
                  <a:pt x="3" y="1586"/>
                </a:lnTo>
                <a:lnTo>
                  <a:pt x="0" y="1"/>
                </a:lnTo>
                <a:cubicBezTo>
                  <a:pt x="0" y="1"/>
                  <a:pt x="1568" y="0"/>
                  <a:pt x="1568" y="0"/>
                </a:cubicBezTo>
                <a:close/>
              </a:path>
            </a:pathLst>
          </a:custGeom>
          <a:solidFill>
            <a:srgbClr val="92D05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160713" y="2940050"/>
            <a:ext cx="2224087" cy="1443038"/>
            <a:chOff x="1991" y="1852"/>
            <a:chExt cx="1401" cy="909"/>
          </a:xfrm>
        </p:grpSpPr>
        <p:sp>
          <p:nvSpPr>
            <p:cNvPr id="32" name="Oval 60"/>
            <p:cNvSpPr>
              <a:spLocks noChangeArrowheads="1"/>
            </p:cNvSpPr>
            <p:nvPr/>
          </p:nvSpPr>
          <p:spPr bwMode="auto">
            <a:xfrm rot="2804046">
              <a:off x="2250" y="1604"/>
              <a:ext cx="883" cy="1401"/>
            </a:xfrm>
            <a:prstGeom prst="ellipse">
              <a:avLst/>
            </a:prstGeom>
            <a:blipFill dpi="0" rotWithShape="1">
              <a:blip r:embed="rId6" cstate="print">
                <a:lum bright="-6000"/>
              </a:blip>
              <a:srcRect/>
              <a:stretch>
                <a:fillRect/>
              </a:stretch>
            </a:blipFill>
            <a:ln w="12700" algn="ctr">
              <a:round/>
              <a:headEnd/>
              <a:tailEnd/>
            </a:ln>
            <a:effectLst/>
            <a:scene3d>
              <a:camera prst="legacyObliqueBottomRigh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endParaRPr lang="es-MX" noProof="1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-2583413">
              <a:off x="1994" y="1852"/>
              <a:ext cx="1398" cy="90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9DC2EB">
                    <a:alpha val="3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951038" y="1714500"/>
            <a:ext cx="5675312" cy="4367213"/>
            <a:chOff x="1229" y="1080"/>
            <a:chExt cx="3575" cy="2751"/>
          </a:xfrm>
        </p:grpSpPr>
        <p:grpSp>
          <p:nvGrpSpPr>
            <p:cNvPr id="4" name="Group 36"/>
            <p:cNvGrpSpPr>
              <a:grpSpLocks/>
            </p:cNvGrpSpPr>
            <p:nvPr/>
          </p:nvGrpSpPr>
          <p:grpSpPr bwMode="auto">
            <a:xfrm>
              <a:off x="1754" y="2851"/>
              <a:ext cx="3050" cy="978"/>
              <a:chOff x="1754" y="2851"/>
              <a:chExt cx="3050" cy="978"/>
            </a:xfrm>
          </p:grpSpPr>
          <p:sp>
            <p:nvSpPr>
              <p:cNvPr id="58" name="Oval 8"/>
              <p:cNvSpPr>
                <a:spLocks noChangeArrowheads="1"/>
              </p:cNvSpPr>
              <p:nvPr/>
            </p:nvSpPr>
            <p:spPr bwMode="auto">
              <a:xfrm rot="-534481">
                <a:off x="2641" y="3027"/>
                <a:ext cx="1205" cy="452"/>
              </a:xfrm>
              <a:prstGeom prst="ellipse">
                <a:avLst/>
              </a:prstGeom>
              <a:solidFill>
                <a:srgbClr val="B4B4B4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754" y="2851"/>
                <a:ext cx="3050" cy="978"/>
                <a:chOff x="532" y="2851"/>
                <a:chExt cx="3050" cy="978"/>
              </a:xfrm>
            </p:grpSpPr>
            <p:sp>
              <p:nvSpPr>
                <p:cNvPr id="60" name="Freeform 38"/>
                <p:cNvSpPr>
                  <a:spLocks/>
                </p:cNvSpPr>
                <p:nvPr/>
              </p:nvSpPr>
              <p:spPr bwMode="auto">
                <a:xfrm>
                  <a:off x="1132" y="2851"/>
                  <a:ext cx="2450" cy="520"/>
                </a:xfrm>
                <a:custGeom>
                  <a:avLst/>
                  <a:gdLst>
                    <a:gd name="T0" fmla="*/ 2147483647 w 1678"/>
                    <a:gd name="T1" fmla="*/ 625269716 h 1010"/>
                    <a:gd name="T2" fmla="*/ 2147483647 w 1678"/>
                    <a:gd name="T3" fmla="*/ 168341528 h 1010"/>
                    <a:gd name="T4" fmla="*/ 623208711 w 1678"/>
                    <a:gd name="T5" fmla="*/ 425530537 h 1010"/>
                    <a:gd name="T6" fmla="*/ 0 w 1678"/>
                    <a:gd name="T7" fmla="*/ 402817850 h 1010"/>
                    <a:gd name="T8" fmla="*/ 2147483647 w 1678"/>
                    <a:gd name="T9" fmla="*/ 42085791 h 1010"/>
                    <a:gd name="T10" fmla="*/ 2147483647 w 1678"/>
                    <a:gd name="T11" fmla="*/ 674703259 h 1010"/>
                    <a:gd name="T12" fmla="*/ 2147483647 w 1678"/>
                    <a:gd name="T13" fmla="*/ 625269716 h 101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78"/>
                    <a:gd name="T22" fmla="*/ 0 h 1010"/>
                    <a:gd name="T23" fmla="*/ 1678 w 1678"/>
                    <a:gd name="T24" fmla="*/ 1010 h 101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78" h="1010">
                      <a:moveTo>
                        <a:pt x="1162" y="936"/>
                      </a:moveTo>
                      <a:cubicBezTo>
                        <a:pt x="1222" y="836"/>
                        <a:pt x="1371" y="388"/>
                        <a:pt x="985" y="252"/>
                      </a:cubicBezTo>
                      <a:cubicBezTo>
                        <a:pt x="471" y="122"/>
                        <a:pt x="116" y="637"/>
                        <a:pt x="116" y="637"/>
                      </a:cubicBezTo>
                      <a:cubicBezTo>
                        <a:pt x="116" y="637"/>
                        <a:pt x="116" y="637"/>
                        <a:pt x="0" y="603"/>
                      </a:cubicBezTo>
                      <a:cubicBezTo>
                        <a:pt x="272" y="215"/>
                        <a:pt x="727" y="0"/>
                        <a:pt x="1077" y="63"/>
                      </a:cubicBezTo>
                      <a:cubicBezTo>
                        <a:pt x="1416" y="123"/>
                        <a:pt x="1678" y="452"/>
                        <a:pt x="1422" y="1010"/>
                      </a:cubicBezTo>
                      <a:cubicBezTo>
                        <a:pt x="1357" y="994"/>
                        <a:pt x="1209" y="950"/>
                        <a:pt x="1162" y="9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61" name="Freeform 39"/>
                <p:cNvSpPr>
                  <a:spLocks/>
                </p:cNvSpPr>
                <p:nvPr/>
              </p:nvSpPr>
              <p:spPr bwMode="auto">
                <a:xfrm>
                  <a:off x="532" y="3191"/>
                  <a:ext cx="2600" cy="638"/>
                </a:xfrm>
                <a:custGeom>
                  <a:avLst/>
                  <a:gdLst>
                    <a:gd name="T0" fmla="*/ 2147483647 w 1781"/>
                    <a:gd name="T1" fmla="*/ 24212665 h 1235"/>
                    <a:gd name="T2" fmla="*/ 2147483647 w 1781"/>
                    <a:gd name="T3" fmla="*/ 527963936 h 1235"/>
                    <a:gd name="T4" fmla="*/ 2147483647 w 1781"/>
                    <a:gd name="T5" fmla="*/ 244141677 h 1235"/>
                    <a:gd name="T6" fmla="*/ 2147483647 w 1781"/>
                    <a:gd name="T7" fmla="*/ 298619339 h 1235"/>
                    <a:gd name="T8" fmla="*/ 2147483647 w 1781"/>
                    <a:gd name="T9" fmla="*/ 671220800 h 1235"/>
                    <a:gd name="T10" fmla="*/ 1997971911 w 1781"/>
                    <a:gd name="T11" fmla="*/ 0 h 1235"/>
                    <a:gd name="T12" fmla="*/ 2147483647 w 1781"/>
                    <a:gd name="T13" fmla="*/ 24212665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1229" y="1080"/>
              <a:ext cx="3050" cy="2751"/>
              <a:chOff x="7" y="1080"/>
              <a:chExt cx="3050" cy="2751"/>
            </a:xfrm>
          </p:grpSpPr>
          <p:grpSp>
            <p:nvGrpSpPr>
              <p:cNvPr id="7" name="Group 14"/>
              <p:cNvGrpSpPr>
                <a:grpSpLocks/>
              </p:cNvGrpSpPr>
              <p:nvPr/>
            </p:nvGrpSpPr>
            <p:grpSpPr bwMode="auto">
              <a:xfrm>
                <a:off x="7" y="2013"/>
                <a:ext cx="2663" cy="1818"/>
                <a:chOff x="7" y="2013"/>
                <a:chExt cx="2663" cy="1818"/>
              </a:xfrm>
            </p:grpSpPr>
            <p:sp>
              <p:nvSpPr>
                <p:cNvPr id="55" name="Freeform 41"/>
                <p:cNvSpPr>
                  <a:spLocks/>
                </p:cNvSpPr>
                <p:nvPr/>
              </p:nvSpPr>
              <p:spPr bwMode="auto">
                <a:xfrm>
                  <a:off x="7" y="2013"/>
                  <a:ext cx="2599" cy="1803"/>
                </a:xfrm>
                <a:custGeom>
                  <a:avLst/>
                  <a:gdLst>
                    <a:gd name="T0" fmla="*/ 2147483647 w 1781"/>
                    <a:gd name="T1" fmla="*/ 193368391 h 1235"/>
                    <a:gd name="T2" fmla="*/ 2147483647 w 1781"/>
                    <a:gd name="T3" fmla="*/ 2147483647 h 1235"/>
                    <a:gd name="T4" fmla="*/ 2147483647 w 1781"/>
                    <a:gd name="T5" fmla="*/ 1949805130 h 1235"/>
                    <a:gd name="T6" fmla="*/ 2147483647 w 1781"/>
                    <a:gd name="T7" fmla="*/ 2147483647 h 1235"/>
                    <a:gd name="T8" fmla="*/ 2147483647 w 1781"/>
                    <a:gd name="T9" fmla="*/ 2147483647 h 1235"/>
                    <a:gd name="T10" fmla="*/ 1996434099 w 1781"/>
                    <a:gd name="T11" fmla="*/ 0 h 1235"/>
                    <a:gd name="T12" fmla="*/ 2147483647 w 1781"/>
                    <a:gd name="T13" fmla="*/ 193368391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6" name="Freeform 42"/>
                <p:cNvSpPr>
                  <a:spLocks/>
                </p:cNvSpPr>
                <p:nvPr/>
              </p:nvSpPr>
              <p:spPr bwMode="auto">
                <a:xfrm>
                  <a:off x="755" y="2659"/>
                  <a:ext cx="1915" cy="1172"/>
                </a:xfrm>
                <a:custGeom>
                  <a:avLst/>
                  <a:gdLst>
                    <a:gd name="T0" fmla="*/ 0 w 1312"/>
                    <a:gd name="T1" fmla="*/ 2147483647 h 803"/>
                    <a:gd name="T2" fmla="*/ 2147483647 w 1312"/>
                    <a:gd name="T3" fmla="*/ 1798442881 h 803"/>
                    <a:gd name="T4" fmla="*/ 2147483647 w 1312"/>
                    <a:gd name="T5" fmla="*/ 0 h 803"/>
                    <a:gd name="T6" fmla="*/ 2147483647 w 1312"/>
                    <a:gd name="T7" fmla="*/ 338214667 h 803"/>
                    <a:gd name="T8" fmla="*/ 2147483647 w 1312"/>
                    <a:gd name="T9" fmla="*/ 2147483647 h 803"/>
                    <a:gd name="T10" fmla="*/ 0 w 1312"/>
                    <a:gd name="T11" fmla="*/ 2147483647 h 80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12"/>
                    <a:gd name="T19" fmla="*/ 0 h 803"/>
                    <a:gd name="T20" fmla="*/ 1312 w 1312"/>
                    <a:gd name="T21" fmla="*/ 803 h 80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12" h="803">
                      <a:moveTo>
                        <a:pt x="0" y="589"/>
                      </a:moveTo>
                      <a:cubicBezTo>
                        <a:pt x="0" y="589"/>
                        <a:pt x="399" y="803"/>
                        <a:pt x="989" y="335"/>
                      </a:cubicBezTo>
                      <a:cubicBezTo>
                        <a:pt x="1163" y="189"/>
                        <a:pt x="1267" y="0"/>
                        <a:pt x="1267" y="0"/>
                      </a:cubicBezTo>
                      <a:cubicBezTo>
                        <a:pt x="1312" y="63"/>
                        <a:pt x="1312" y="63"/>
                        <a:pt x="1312" y="63"/>
                      </a:cubicBezTo>
                      <a:cubicBezTo>
                        <a:pt x="1312" y="63"/>
                        <a:pt x="999" y="633"/>
                        <a:pt x="400" y="678"/>
                      </a:cubicBezTo>
                      <a:cubicBezTo>
                        <a:pt x="148" y="694"/>
                        <a:pt x="0" y="589"/>
                        <a:pt x="0" y="589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7" name="Freeform 43"/>
                <p:cNvSpPr>
                  <a:spLocks/>
                </p:cNvSpPr>
                <p:nvPr/>
              </p:nvSpPr>
              <p:spPr bwMode="auto">
                <a:xfrm>
                  <a:off x="419" y="2066"/>
                  <a:ext cx="389" cy="1042"/>
                </a:xfrm>
                <a:custGeom>
                  <a:avLst/>
                  <a:gdLst>
                    <a:gd name="T0" fmla="*/ 1096622917 w 267"/>
                    <a:gd name="T1" fmla="*/ 0 h 714"/>
                    <a:gd name="T2" fmla="*/ 1396188649 w 267"/>
                    <a:gd name="T3" fmla="*/ 268372499 h 714"/>
                    <a:gd name="T4" fmla="*/ 1412235353 w 267"/>
                    <a:gd name="T5" fmla="*/ 2147483647 h 714"/>
                    <a:gd name="T6" fmla="*/ 465396168 w 267"/>
                    <a:gd name="T7" fmla="*/ 1948377119 h 714"/>
                    <a:gd name="T8" fmla="*/ 1096622917 w 267"/>
                    <a:gd name="T9" fmla="*/ 0 h 7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7"/>
                    <a:gd name="T16" fmla="*/ 0 h 714"/>
                    <a:gd name="T17" fmla="*/ 267 w 267"/>
                    <a:gd name="T18" fmla="*/ 714 h 7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7" h="714">
                      <a:moveTo>
                        <a:pt x="205" y="0"/>
                      </a:moveTo>
                      <a:cubicBezTo>
                        <a:pt x="205" y="0"/>
                        <a:pt x="254" y="45"/>
                        <a:pt x="261" y="50"/>
                      </a:cubicBezTo>
                      <a:cubicBezTo>
                        <a:pt x="267" y="61"/>
                        <a:pt x="0" y="424"/>
                        <a:pt x="264" y="714"/>
                      </a:cubicBezTo>
                      <a:cubicBezTo>
                        <a:pt x="69" y="593"/>
                        <a:pt x="85" y="409"/>
                        <a:pt x="87" y="363"/>
                      </a:cubicBezTo>
                      <a:cubicBezTo>
                        <a:pt x="88" y="197"/>
                        <a:pt x="205" y="0"/>
                        <a:pt x="20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606" y="1080"/>
                <a:ext cx="2451" cy="1570"/>
                <a:chOff x="606" y="1010"/>
                <a:chExt cx="2451" cy="1570"/>
              </a:xfrm>
            </p:grpSpPr>
            <p:sp>
              <p:nvSpPr>
                <p:cNvPr id="43" name="Freeform 46"/>
                <p:cNvSpPr>
                  <a:spLocks/>
                </p:cNvSpPr>
                <p:nvPr/>
              </p:nvSpPr>
              <p:spPr bwMode="auto">
                <a:xfrm>
                  <a:off x="2683" y="1564"/>
                  <a:ext cx="261" cy="1016"/>
                </a:xfrm>
                <a:custGeom>
                  <a:avLst/>
                  <a:gdLst>
                    <a:gd name="T0" fmla="*/ 0 w 179"/>
                    <a:gd name="T1" fmla="*/ 2147483647 h 696"/>
                    <a:gd name="T2" fmla="*/ 225035911 w 179"/>
                    <a:gd name="T3" fmla="*/ 2147483647 h 696"/>
                    <a:gd name="T4" fmla="*/ 744760377 w 179"/>
                    <a:gd name="T5" fmla="*/ 1691635461 h 696"/>
                    <a:gd name="T6" fmla="*/ 487577409 w 179"/>
                    <a:gd name="T7" fmla="*/ 338326658 h 696"/>
                    <a:gd name="T8" fmla="*/ 342911347 w 179"/>
                    <a:gd name="T9" fmla="*/ 0 h 696"/>
                    <a:gd name="T10" fmla="*/ 0 w 179"/>
                    <a:gd name="T11" fmla="*/ 2147483647 h 6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79"/>
                    <a:gd name="T19" fmla="*/ 0 h 696"/>
                    <a:gd name="T20" fmla="*/ 179 w 179"/>
                    <a:gd name="T21" fmla="*/ 696 h 6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79" h="696">
                      <a:moveTo>
                        <a:pt x="0" y="630"/>
                      </a:moveTo>
                      <a:cubicBezTo>
                        <a:pt x="19" y="659"/>
                        <a:pt x="42" y="696"/>
                        <a:pt x="42" y="696"/>
                      </a:cubicBezTo>
                      <a:cubicBezTo>
                        <a:pt x="42" y="696"/>
                        <a:pt x="134" y="518"/>
                        <a:pt x="139" y="315"/>
                      </a:cubicBezTo>
                      <a:cubicBezTo>
                        <a:pt x="146" y="172"/>
                        <a:pt x="91" y="63"/>
                        <a:pt x="91" y="63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0"/>
                        <a:pt x="179" y="245"/>
                        <a:pt x="0" y="63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grpSp>
              <p:nvGrpSpPr>
                <p:cNvPr id="9" name="Group 20"/>
                <p:cNvGrpSpPr>
                  <a:grpSpLocks/>
                </p:cNvGrpSpPr>
                <p:nvPr/>
              </p:nvGrpSpPr>
              <p:grpSpPr bwMode="auto">
                <a:xfrm>
                  <a:off x="606" y="1010"/>
                  <a:ext cx="2451" cy="1570"/>
                  <a:chOff x="606" y="1010"/>
                  <a:chExt cx="2451" cy="1570"/>
                </a:xfrm>
              </p:grpSpPr>
              <p:sp>
                <p:nvSpPr>
                  <p:cNvPr id="45" name="Freeform 48"/>
                  <p:cNvSpPr>
                    <a:spLocks/>
                  </p:cNvSpPr>
                  <p:nvPr/>
                </p:nvSpPr>
                <p:spPr bwMode="auto">
                  <a:xfrm>
                    <a:off x="2303" y="2376"/>
                    <a:ext cx="440" cy="204"/>
                  </a:xfrm>
                  <a:custGeom>
                    <a:avLst/>
                    <a:gdLst>
                      <a:gd name="T0" fmla="*/ 0 w 469"/>
                      <a:gd name="T1" fmla="*/ 0 h 218"/>
                      <a:gd name="T2" fmla="*/ 896125002 w 469"/>
                      <a:gd name="T3" fmla="*/ 253788491 h 218"/>
                      <a:gd name="T4" fmla="*/ 1040303406 w 469"/>
                      <a:gd name="T5" fmla="*/ 481095567 h 218"/>
                      <a:gd name="T6" fmla="*/ 161923921 w 469"/>
                      <a:gd name="T7" fmla="*/ 220685979 h 218"/>
                      <a:gd name="T8" fmla="*/ 0 w 469"/>
                      <a:gd name="T9" fmla="*/ 0 h 2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69"/>
                      <a:gd name="T16" fmla="*/ 0 h 218"/>
                      <a:gd name="T17" fmla="*/ 469 w 469"/>
                      <a:gd name="T18" fmla="*/ 218 h 21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69" h="218">
                        <a:moveTo>
                          <a:pt x="0" y="0"/>
                        </a:moveTo>
                        <a:lnTo>
                          <a:pt x="404" y="115"/>
                        </a:lnTo>
                        <a:lnTo>
                          <a:pt x="469" y="218"/>
                        </a:lnTo>
                        <a:lnTo>
                          <a:pt x="73" y="1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BDBDBD"/>
                      </a:gs>
                      <a:gs pos="100000">
                        <a:srgbClr val="4B4B4B"/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 noProof="1"/>
                  </a:p>
                </p:txBody>
              </p:sp>
              <p:grpSp>
                <p:nvGrpSpPr>
                  <p:cNvPr id="1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606" y="1010"/>
                    <a:ext cx="2451" cy="1473"/>
                    <a:chOff x="606" y="1010"/>
                    <a:chExt cx="2451" cy="1473"/>
                  </a:xfrm>
                </p:grpSpPr>
                <p:sp>
                  <p:nvSpPr>
                    <p:cNvPr id="47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606" y="1010"/>
                      <a:ext cx="2451" cy="1473"/>
                    </a:xfrm>
                    <a:custGeom>
                      <a:avLst/>
                      <a:gdLst>
                        <a:gd name="T0" fmla="*/ 2147483647 w 1678"/>
                        <a:gd name="T1" fmla="*/ 2147483647 h 1010"/>
                        <a:gd name="T2" fmla="*/ 2147483647 w 1678"/>
                        <a:gd name="T3" fmla="*/ 1350799021 h 1010"/>
                        <a:gd name="T4" fmla="*/ 623718231 w 1678"/>
                        <a:gd name="T5" fmla="*/ 2147483647 h 1010"/>
                        <a:gd name="T6" fmla="*/ 0 w 1678"/>
                        <a:gd name="T7" fmla="*/ 2147483647 h 1010"/>
                        <a:gd name="T8" fmla="*/ 2147483647 w 1678"/>
                        <a:gd name="T9" fmla="*/ 337700334 h 1010"/>
                        <a:gd name="T10" fmla="*/ 2147483647 w 1678"/>
                        <a:gd name="T11" fmla="*/ 2147483647 h 1010"/>
                        <a:gd name="T12" fmla="*/ 2147483647 w 1678"/>
                        <a:gd name="T13" fmla="*/ 2147483647 h 101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678"/>
                        <a:gd name="T22" fmla="*/ 0 h 1010"/>
                        <a:gd name="T23" fmla="*/ 1678 w 1678"/>
                        <a:gd name="T24" fmla="*/ 1010 h 101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678" h="1010">
                          <a:moveTo>
                            <a:pt x="1162" y="936"/>
                          </a:moveTo>
                          <a:cubicBezTo>
                            <a:pt x="1222" y="836"/>
                            <a:pt x="1371" y="388"/>
                            <a:pt x="985" y="252"/>
                          </a:cubicBezTo>
                          <a:cubicBezTo>
                            <a:pt x="471" y="122"/>
                            <a:pt x="116" y="637"/>
                            <a:pt x="116" y="637"/>
                          </a:cubicBezTo>
                          <a:cubicBezTo>
                            <a:pt x="116" y="637"/>
                            <a:pt x="116" y="637"/>
                            <a:pt x="0" y="603"/>
                          </a:cubicBezTo>
                          <a:cubicBezTo>
                            <a:pt x="272" y="215"/>
                            <a:pt x="727" y="0"/>
                            <a:pt x="1077" y="63"/>
                          </a:cubicBezTo>
                          <a:cubicBezTo>
                            <a:pt x="1416" y="123"/>
                            <a:pt x="1678" y="452"/>
                            <a:pt x="1422" y="1010"/>
                          </a:cubicBezTo>
                          <a:cubicBezTo>
                            <a:pt x="1357" y="994"/>
                            <a:pt x="1209" y="950"/>
                            <a:pt x="1162" y="936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49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775" y="1187"/>
                      <a:ext cx="1606" cy="826"/>
                    </a:xfrm>
                    <a:custGeom>
                      <a:avLst/>
                      <a:gdLst>
                        <a:gd name="T0" fmla="*/ 2147483647 w 1100"/>
                        <a:gd name="T1" fmla="*/ 700218517 h 565"/>
                        <a:gd name="T2" fmla="*/ 0 w 1100"/>
                        <a:gd name="T3" fmla="*/ 2147483647 h 565"/>
                        <a:gd name="T4" fmla="*/ 290084898 w 1100"/>
                        <a:gd name="T5" fmla="*/ 2147483647 h 565"/>
                        <a:gd name="T6" fmla="*/ 2147483647 w 1100"/>
                        <a:gd name="T7" fmla="*/ 1001851091 h 565"/>
                        <a:gd name="T8" fmla="*/ 2147483647 w 1100"/>
                        <a:gd name="T9" fmla="*/ 1869047062 h 565"/>
                        <a:gd name="T10" fmla="*/ 2147483647 w 1100"/>
                        <a:gd name="T11" fmla="*/ 700218517 h 565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100"/>
                        <a:gd name="T19" fmla="*/ 0 h 565"/>
                        <a:gd name="T20" fmla="*/ 1100 w 1100"/>
                        <a:gd name="T21" fmla="*/ 565 h 565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100" h="565">
                          <a:moveTo>
                            <a:pt x="869" y="130"/>
                          </a:moveTo>
                          <a:cubicBezTo>
                            <a:pt x="355" y="0"/>
                            <a:pt x="0" y="515"/>
                            <a:pt x="0" y="515"/>
                          </a:cubicBezTo>
                          <a:cubicBezTo>
                            <a:pt x="0" y="515"/>
                            <a:pt x="0" y="515"/>
                            <a:pt x="54" y="565"/>
                          </a:cubicBezTo>
                          <a:cubicBezTo>
                            <a:pt x="279" y="285"/>
                            <a:pt x="580" y="120"/>
                            <a:pt x="866" y="186"/>
                          </a:cubicBezTo>
                          <a:cubicBezTo>
                            <a:pt x="1050" y="226"/>
                            <a:pt x="1100" y="347"/>
                            <a:pt x="1100" y="347"/>
                          </a:cubicBezTo>
                          <a:cubicBezTo>
                            <a:pt x="1084" y="303"/>
                            <a:pt x="1043" y="192"/>
                            <a:pt x="869" y="13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54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606" y="1890"/>
                      <a:ext cx="249" cy="123"/>
                    </a:xfrm>
                    <a:custGeom>
                      <a:avLst/>
                      <a:gdLst>
                        <a:gd name="T0" fmla="*/ 403545627 w 264"/>
                        <a:gd name="T1" fmla="*/ 117754015 h 131"/>
                        <a:gd name="T2" fmla="*/ 591865834 w 264"/>
                        <a:gd name="T3" fmla="*/ 291050638 h 131"/>
                        <a:gd name="T4" fmla="*/ 186078792 w 264"/>
                        <a:gd name="T5" fmla="*/ 173296624 h 131"/>
                        <a:gd name="T6" fmla="*/ 0 w 264"/>
                        <a:gd name="T7" fmla="*/ 0 h 131"/>
                        <a:gd name="T8" fmla="*/ 403545627 w 264"/>
                        <a:gd name="T9" fmla="*/ 117754015 h 13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4"/>
                        <a:gd name="T16" fmla="*/ 0 h 131"/>
                        <a:gd name="T17" fmla="*/ 264 w 264"/>
                        <a:gd name="T18" fmla="*/ 131 h 13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4" h="131">
                          <a:moveTo>
                            <a:pt x="180" y="53"/>
                          </a:moveTo>
                          <a:lnTo>
                            <a:pt x="264" y="131"/>
                          </a:lnTo>
                          <a:lnTo>
                            <a:pt x="83" y="78"/>
                          </a:lnTo>
                          <a:lnTo>
                            <a:pt x="0" y="0"/>
                          </a:lnTo>
                          <a:lnTo>
                            <a:pt x="180" y="53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BDBDBD"/>
                        </a:gs>
                        <a:gs pos="100000">
                          <a:srgbClr val="4B4B4B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</p:grpSp>
            </p:grpSp>
          </p:grpSp>
        </p:grpSp>
        <p:sp>
          <p:nvSpPr>
            <p:cNvPr id="38" name="WordArt 51"/>
            <p:cNvSpPr>
              <a:spLocks noChangeArrowheads="1" noChangeShapeType="1" noTextEdit="1"/>
            </p:cNvSpPr>
            <p:nvPr/>
          </p:nvSpPr>
          <p:spPr bwMode="auto">
            <a:xfrm rot="1871965">
              <a:off x="1601" y="2329"/>
              <a:ext cx="1321" cy="108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740005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Funciones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40" name="WordArt 58"/>
            <p:cNvSpPr>
              <a:spLocks noChangeArrowheads="1" noChangeShapeType="1" noTextEdit="1"/>
            </p:cNvSpPr>
            <p:nvPr/>
          </p:nvSpPr>
          <p:spPr bwMode="auto">
            <a:xfrm rot="2571658">
              <a:off x="2189" y="1180"/>
              <a:ext cx="1418" cy="207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4295596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Funciones 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endParaRPr>
            </a:p>
          </p:txBody>
        </p:sp>
      </p:grpSp>
      <p:sp>
        <p:nvSpPr>
          <p:cNvPr id="62" name="Text Box 45"/>
          <p:cNvSpPr txBox="1">
            <a:spLocks noChangeArrowheads="1"/>
          </p:cNvSpPr>
          <p:nvPr/>
        </p:nvSpPr>
        <p:spPr bwMode="auto">
          <a:xfrm>
            <a:off x="493712" y="4071942"/>
            <a:ext cx="229233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700" b="1" noProof="1" smtClean="0"/>
              <a:t>FUNCIONES DEL </a:t>
            </a:r>
            <a:r>
              <a:rPr lang="es-MX" sz="1700" b="1" noProof="1" smtClean="0"/>
              <a:t>ENLACE AL MOMENTO DE LA ENTREGA</a:t>
            </a:r>
            <a:endParaRPr lang="es-MX" sz="1700" noProof="1"/>
          </a:p>
        </p:txBody>
      </p:sp>
      <p:sp>
        <p:nvSpPr>
          <p:cNvPr id="63" name="Text Box 45"/>
          <p:cNvSpPr txBox="1">
            <a:spLocks noChangeArrowheads="1"/>
          </p:cNvSpPr>
          <p:nvPr/>
        </p:nvSpPr>
        <p:spPr bwMode="auto">
          <a:xfrm>
            <a:off x="6596063" y="2618898"/>
            <a:ext cx="20097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600" b="1" noProof="1" smtClean="0">
                <a:solidFill>
                  <a:schemeClr val="bg1">
                    <a:lumMod val="85000"/>
                  </a:schemeClr>
                </a:solidFill>
              </a:rPr>
              <a:t>FUNCIONES DEL ENLACE ANTES DE LA ENTREGA</a:t>
            </a:r>
            <a:endParaRPr lang="es-MX" sz="1400" noProof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4" name="TextBox 45"/>
          <p:cNvSpPr txBox="1">
            <a:spLocks noChangeArrowheads="1"/>
          </p:cNvSpPr>
          <p:nvPr/>
        </p:nvSpPr>
        <p:spPr bwMode="auto">
          <a:xfrm>
            <a:off x="503948" y="1071546"/>
            <a:ext cx="1067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ENLACE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11" name="Gruppe 91"/>
          <p:cNvGrpSpPr>
            <a:grpSpLocks/>
          </p:cNvGrpSpPr>
          <p:nvPr/>
        </p:nvGrpSpPr>
        <p:grpSpPr bwMode="auto">
          <a:xfrm>
            <a:off x="250380" y="1126842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6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6048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FUNCIONES DEL ENLACE AL MOMENTO DE LA ENTREGA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571472" y="107154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24" name="Group 16"/>
          <p:cNvGrpSpPr>
            <a:grpSpLocks/>
          </p:cNvGrpSpPr>
          <p:nvPr/>
        </p:nvGrpSpPr>
        <p:grpSpPr bwMode="auto">
          <a:xfrm flipH="1">
            <a:off x="6205538" y="2532340"/>
            <a:ext cx="579437" cy="3292475"/>
            <a:chOff x="2354580" y="1417622"/>
            <a:chExt cx="579120" cy="3291840"/>
          </a:xfrm>
        </p:grpSpPr>
        <p:sp>
          <p:nvSpPr>
            <p:cNvPr id="25" name="Line 33"/>
            <p:cNvSpPr>
              <a:spLocks noChangeShapeType="1"/>
            </p:cNvSpPr>
            <p:nvPr/>
          </p:nvSpPr>
          <p:spPr bwMode="auto">
            <a:xfrm rot="5400000">
              <a:off x="1287780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8975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7" name="Line 33"/>
            <p:cNvSpPr>
              <a:spLocks noChangeShapeType="1"/>
            </p:cNvSpPr>
            <p:nvPr/>
          </p:nvSpPr>
          <p:spPr bwMode="auto">
            <a:xfrm>
              <a:off x="2354580" y="4680893"/>
              <a:ext cx="548975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2354580" y="3000054"/>
              <a:ext cx="548975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grpSp>
        <p:nvGrpSpPr>
          <p:cNvPr id="29" name="Group 15"/>
          <p:cNvGrpSpPr>
            <a:grpSpLocks/>
          </p:cNvGrpSpPr>
          <p:nvPr/>
        </p:nvGrpSpPr>
        <p:grpSpPr bwMode="auto">
          <a:xfrm>
            <a:off x="2354263" y="2532340"/>
            <a:ext cx="3867150" cy="3292475"/>
            <a:chOff x="2354580" y="1417622"/>
            <a:chExt cx="3866186" cy="3291840"/>
          </a:xfrm>
        </p:grpSpPr>
        <p:sp>
          <p:nvSpPr>
            <p:cNvPr id="30" name="Line 33"/>
            <p:cNvSpPr>
              <a:spLocks noChangeShapeType="1"/>
            </p:cNvSpPr>
            <p:nvPr/>
          </p:nvSpPr>
          <p:spPr bwMode="auto">
            <a:xfrm rot="5400000">
              <a:off x="1287952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2354580" y="4680893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2354580" y="3000054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2929112" y="3000054"/>
              <a:ext cx="3291654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grpSp>
        <p:nvGrpSpPr>
          <p:cNvPr id="72" name="71 Grupo"/>
          <p:cNvGrpSpPr/>
          <p:nvPr/>
        </p:nvGrpSpPr>
        <p:grpSpPr>
          <a:xfrm>
            <a:off x="214282" y="1775896"/>
            <a:ext cx="2143140" cy="1446999"/>
            <a:chOff x="214282" y="1775896"/>
            <a:chExt cx="2143140" cy="1446999"/>
          </a:xfrm>
        </p:grpSpPr>
        <p:grpSp>
          <p:nvGrpSpPr>
            <p:cNvPr id="162" name="Gruppe 33"/>
            <p:cNvGrpSpPr>
              <a:grpSpLocks/>
            </p:cNvGrpSpPr>
            <p:nvPr/>
          </p:nvGrpSpPr>
          <p:grpSpPr bwMode="auto">
            <a:xfrm>
              <a:off x="285720" y="1847903"/>
              <a:ext cx="2071702" cy="1374992"/>
              <a:chOff x="2220687" y="2632369"/>
              <a:chExt cx="2177143" cy="1517065"/>
            </a:xfrm>
          </p:grpSpPr>
          <p:sp>
            <p:nvSpPr>
              <p:cNvPr id="163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64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65" name="Text Box 52"/>
            <p:cNvSpPr txBox="1">
              <a:spLocks noChangeArrowheads="1"/>
            </p:cNvSpPr>
            <p:nvPr/>
          </p:nvSpPr>
          <p:spPr bwMode="gray">
            <a:xfrm>
              <a:off x="214282" y="2228128"/>
              <a:ext cx="214314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Verificar la fecha en que el Servidor Público causo baja</a:t>
              </a:r>
              <a:endParaRPr lang="en-US" noProof="1"/>
            </a:p>
          </p:txBody>
        </p:sp>
        <p:sp>
          <p:nvSpPr>
            <p:cNvPr id="166" name="Text Box 52"/>
            <p:cNvSpPr txBox="1">
              <a:spLocks noChangeArrowheads="1"/>
            </p:cNvSpPr>
            <p:nvPr/>
          </p:nvSpPr>
          <p:spPr bwMode="gray">
            <a:xfrm>
              <a:off x="251520" y="1775896"/>
              <a:ext cx="3600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>
                  <a:solidFill>
                    <a:schemeClr val="bg1"/>
                  </a:solidFill>
                </a:rPr>
                <a:t>1</a:t>
              </a:r>
              <a:endParaRPr lang="en-US" b="1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196612" y="3425240"/>
            <a:ext cx="2143140" cy="1374992"/>
            <a:chOff x="196612" y="3425240"/>
            <a:chExt cx="2143140" cy="1374992"/>
          </a:xfrm>
        </p:grpSpPr>
        <p:sp>
          <p:nvSpPr>
            <p:cNvPr id="35" name="TextBox 31"/>
            <p:cNvSpPr txBox="1">
              <a:spLocks noChangeArrowheads="1"/>
            </p:cNvSpPr>
            <p:nvPr/>
          </p:nvSpPr>
          <p:spPr bwMode="auto">
            <a:xfrm>
              <a:off x="514350" y="3776004"/>
              <a:ext cx="1693863" cy="935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en-US" sz="14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Tasks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This is an example text. 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 Go ahead and replace it with your own text.</a:t>
              </a:r>
              <a:endParaRPr lang="en-US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grpSp>
          <p:nvGrpSpPr>
            <p:cNvPr id="167" name="Gruppe 33"/>
            <p:cNvGrpSpPr>
              <a:grpSpLocks/>
            </p:cNvGrpSpPr>
            <p:nvPr/>
          </p:nvGrpSpPr>
          <p:grpSpPr bwMode="auto">
            <a:xfrm>
              <a:off x="268050" y="3425240"/>
              <a:ext cx="2071702" cy="1374992"/>
              <a:chOff x="2220687" y="2632369"/>
              <a:chExt cx="2177143" cy="1517065"/>
            </a:xfrm>
          </p:grpSpPr>
          <p:sp>
            <p:nvSpPr>
              <p:cNvPr id="168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69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70" name="Text Box 52"/>
            <p:cNvSpPr txBox="1">
              <a:spLocks noChangeArrowheads="1"/>
            </p:cNvSpPr>
            <p:nvPr/>
          </p:nvSpPr>
          <p:spPr bwMode="gray">
            <a:xfrm>
              <a:off x="196612" y="3805465"/>
              <a:ext cx="214314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Confirma que la información este actualizada</a:t>
              </a:r>
            </a:p>
          </p:txBody>
        </p:sp>
      </p:grpSp>
      <p:sp>
        <p:nvSpPr>
          <p:cNvPr id="171" name="Text Box 52"/>
          <p:cNvSpPr txBox="1">
            <a:spLocks noChangeArrowheads="1"/>
          </p:cNvSpPr>
          <p:nvPr/>
        </p:nvSpPr>
        <p:spPr bwMode="gray">
          <a:xfrm>
            <a:off x="233850" y="3353233"/>
            <a:ext cx="360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bg1"/>
                </a:solidFill>
              </a:rPr>
              <a:t>2</a:t>
            </a:r>
            <a:endParaRPr lang="en-US" b="1" noProof="1">
              <a:solidFill>
                <a:schemeClr val="bg1"/>
              </a:solidFill>
            </a:endParaRPr>
          </a:p>
        </p:txBody>
      </p:sp>
      <p:grpSp>
        <p:nvGrpSpPr>
          <p:cNvPr id="74" name="73 Grupo"/>
          <p:cNvGrpSpPr/>
          <p:nvPr/>
        </p:nvGrpSpPr>
        <p:grpSpPr>
          <a:xfrm>
            <a:off x="6710242" y="1765977"/>
            <a:ext cx="2143140" cy="1446999"/>
            <a:chOff x="6710242" y="1775896"/>
            <a:chExt cx="2143140" cy="1446999"/>
          </a:xfrm>
        </p:grpSpPr>
        <p:grpSp>
          <p:nvGrpSpPr>
            <p:cNvPr id="179" name="Gruppe 33"/>
            <p:cNvGrpSpPr>
              <a:grpSpLocks/>
            </p:cNvGrpSpPr>
            <p:nvPr/>
          </p:nvGrpSpPr>
          <p:grpSpPr bwMode="auto">
            <a:xfrm>
              <a:off x="6781680" y="1847903"/>
              <a:ext cx="2071702" cy="1374992"/>
              <a:chOff x="2220687" y="2632369"/>
              <a:chExt cx="2177143" cy="1517065"/>
            </a:xfrm>
          </p:grpSpPr>
          <p:sp>
            <p:nvSpPr>
              <p:cNvPr id="180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rgbClr val="92D050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81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82" name="Text Box 52"/>
            <p:cNvSpPr txBox="1">
              <a:spLocks noChangeArrowheads="1"/>
            </p:cNvSpPr>
            <p:nvPr/>
          </p:nvSpPr>
          <p:spPr bwMode="gray">
            <a:xfrm>
              <a:off x="6710242" y="2228128"/>
              <a:ext cx="214314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Verifica se genere la entrega en el sistema</a:t>
              </a:r>
              <a:endParaRPr lang="en-US" noProof="1"/>
            </a:p>
          </p:txBody>
        </p:sp>
        <p:sp>
          <p:nvSpPr>
            <p:cNvPr id="183" name="Text Box 52"/>
            <p:cNvSpPr txBox="1">
              <a:spLocks noChangeArrowheads="1"/>
            </p:cNvSpPr>
            <p:nvPr/>
          </p:nvSpPr>
          <p:spPr bwMode="gray">
            <a:xfrm>
              <a:off x="6747480" y="1775896"/>
              <a:ext cx="3600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>
                  <a:solidFill>
                    <a:schemeClr val="bg1"/>
                  </a:solidFill>
                </a:rPr>
                <a:t>4</a:t>
              </a:r>
              <a:endParaRPr lang="en-US" b="1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78" name="77 Grupo"/>
          <p:cNvGrpSpPr/>
          <p:nvPr/>
        </p:nvGrpSpPr>
        <p:grpSpPr>
          <a:xfrm>
            <a:off x="6692572" y="3425240"/>
            <a:ext cx="2143140" cy="1423193"/>
            <a:chOff x="6692572" y="3425240"/>
            <a:chExt cx="2143140" cy="1423193"/>
          </a:xfrm>
        </p:grpSpPr>
        <p:grpSp>
          <p:nvGrpSpPr>
            <p:cNvPr id="184" name="Gruppe 33"/>
            <p:cNvGrpSpPr>
              <a:grpSpLocks/>
            </p:cNvGrpSpPr>
            <p:nvPr/>
          </p:nvGrpSpPr>
          <p:grpSpPr bwMode="auto">
            <a:xfrm>
              <a:off x="6764010" y="3425240"/>
              <a:ext cx="2071702" cy="1374992"/>
              <a:chOff x="2220687" y="2632369"/>
              <a:chExt cx="2177143" cy="1517065"/>
            </a:xfrm>
          </p:grpSpPr>
          <p:sp>
            <p:nvSpPr>
              <p:cNvPr id="185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86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87" name="Text Box 52"/>
            <p:cNvSpPr txBox="1">
              <a:spLocks noChangeArrowheads="1"/>
            </p:cNvSpPr>
            <p:nvPr/>
          </p:nvSpPr>
          <p:spPr bwMode="gray">
            <a:xfrm>
              <a:off x="6692572" y="3648104"/>
              <a:ext cx="214314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Verifica la integración de la carpeta de Entrega y Recepción</a:t>
              </a:r>
            </a:p>
          </p:txBody>
        </p:sp>
      </p:grpSp>
      <p:sp>
        <p:nvSpPr>
          <p:cNvPr id="188" name="Text Box 52"/>
          <p:cNvSpPr txBox="1">
            <a:spLocks noChangeArrowheads="1"/>
          </p:cNvSpPr>
          <p:nvPr/>
        </p:nvSpPr>
        <p:spPr bwMode="gray">
          <a:xfrm>
            <a:off x="6729810" y="3353233"/>
            <a:ext cx="360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bg1"/>
                </a:solidFill>
              </a:rPr>
              <a:t>5</a:t>
            </a:r>
            <a:endParaRPr lang="en-US" b="1" noProof="1">
              <a:solidFill>
                <a:schemeClr val="bg1"/>
              </a:solidFill>
            </a:endParaRPr>
          </a:p>
        </p:txBody>
      </p:sp>
      <p:grpSp>
        <p:nvGrpSpPr>
          <p:cNvPr id="76" name="75 Grupo"/>
          <p:cNvGrpSpPr/>
          <p:nvPr/>
        </p:nvGrpSpPr>
        <p:grpSpPr>
          <a:xfrm>
            <a:off x="6588224" y="4944247"/>
            <a:ext cx="2431172" cy="1437081"/>
            <a:chOff x="6588224" y="4944247"/>
            <a:chExt cx="2431172" cy="1437081"/>
          </a:xfrm>
        </p:grpSpPr>
        <p:sp>
          <p:nvSpPr>
            <p:cNvPr id="189" name="TextBox 31"/>
            <p:cNvSpPr txBox="1">
              <a:spLocks noChangeArrowheads="1"/>
            </p:cNvSpPr>
            <p:nvPr/>
          </p:nvSpPr>
          <p:spPr bwMode="auto">
            <a:xfrm>
              <a:off x="7010310" y="5295011"/>
              <a:ext cx="1693863" cy="935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en-US" sz="14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Tasks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This is an example text. 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 Go ahead and replace it with your own text.</a:t>
              </a:r>
              <a:endParaRPr lang="en-US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grpSp>
          <p:nvGrpSpPr>
            <p:cNvPr id="190" name="Gruppe 33"/>
            <p:cNvGrpSpPr>
              <a:grpSpLocks/>
            </p:cNvGrpSpPr>
            <p:nvPr/>
          </p:nvGrpSpPr>
          <p:grpSpPr bwMode="auto">
            <a:xfrm>
              <a:off x="6764010" y="4944247"/>
              <a:ext cx="2071702" cy="1374992"/>
              <a:chOff x="2220687" y="2632369"/>
              <a:chExt cx="2177143" cy="1517065"/>
            </a:xfrm>
          </p:grpSpPr>
          <p:sp>
            <p:nvSpPr>
              <p:cNvPr id="191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rgbClr val="002060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92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93" name="Text Box 52"/>
            <p:cNvSpPr txBox="1">
              <a:spLocks noChangeArrowheads="1"/>
            </p:cNvSpPr>
            <p:nvPr/>
          </p:nvSpPr>
          <p:spPr bwMode="gray">
            <a:xfrm>
              <a:off x="6588224" y="5125600"/>
              <a:ext cx="2431172" cy="1255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Solicita a la Secretaría de la Contraloria la liberación de la</a:t>
              </a:r>
            </a:p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Unidad Administrativa</a:t>
              </a:r>
            </a:p>
          </p:txBody>
        </p:sp>
      </p:grpSp>
      <p:sp>
        <p:nvSpPr>
          <p:cNvPr id="194" name="Text Box 52"/>
          <p:cNvSpPr txBox="1">
            <a:spLocks noChangeArrowheads="1"/>
          </p:cNvSpPr>
          <p:nvPr/>
        </p:nvSpPr>
        <p:spPr bwMode="gray">
          <a:xfrm>
            <a:off x="6729810" y="4872240"/>
            <a:ext cx="360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bg1"/>
                </a:solidFill>
              </a:rPr>
              <a:t>6</a:t>
            </a:r>
            <a:endParaRPr lang="en-US" b="1" noProof="1">
              <a:solidFill>
                <a:schemeClr val="bg1"/>
              </a:solidFill>
            </a:endParaRPr>
          </a:p>
        </p:txBody>
      </p:sp>
      <p:grpSp>
        <p:nvGrpSpPr>
          <p:cNvPr id="77" name="76 Grupo"/>
          <p:cNvGrpSpPr/>
          <p:nvPr/>
        </p:nvGrpSpPr>
        <p:grpSpPr>
          <a:xfrm>
            <a:off x="107504" y="4872240"/>
            <a:ext cx="2431172" cy="1488361"/>
            <a:chOff x="107504" y="4872240"/>
            <a:chExt cx="2431172" cy="1488361"/>
          </a:xfrm>
        </p:grpSpPr>
        <p:grpSp>
          <p:nvGrpSpPr>
            <p:cNvPr id="75" name="74 Grupo"/>
            <p:cNvGrpSpPr/>
            <p:nvPr/>
          </p:nvGrpSpPr>
          <p:grpSpPr>
            <a:xfrm>
              <a:off x="233850" y="4872240"/>
              <a:ext cx="2105902" cy="1446999"/>
              <a:chOff x="233850" y="4872240"/>
              <a:chExt cx="2105902" cy="1446999"/>
            </a:xfrm>
          </p:grpSpPr>
          <p:sp>
            <p:nvSpPr>
              <p:cNvPr id="172" name="TextBox 31"/>
              <p:cNvSpPr txBox="1">
                <a:spLocks noChangeArrowheads="1"/>
              </p:cNvSpPr>
              <p:nvPr/>
            </p:nvSpPr>
            <p:spPr bwMode="auto">
              <a:xfrm>
                <a:off x="514350" y="5295011"/>
                <a:ext cx="1693863" cy="935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801688">
                  <a:spcBef>
                    <a:spcPct val="20000"/>
                  </a:spcBef>
                </a:pPr>
                <a:r>
                  <a:rPr lang="en-US" sz="1400" noProof="1">
                    <a:solidFill>
                      <a:schemeClr val="bg1"/>
                    </a:solidFill>
                    <a:latin typeface="Calibri" pitchFamily="-108" charset="0"/>
                    <a:cs typeface="Arial" charset="0"/>
                  </a:rPr>
                  <a:t>Tasks</a:t>
                </a:r>
              </a:p>
              <a:p>
                <a:pPr defTabSz="801688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en-US" sz="1200" noProof="1">
                    <a:solidFill>
                      <a:schemeClr val="bg1"/>
                    </a:solidFill>
                    <a:latin typeface="Calibri" pitchFamily="-108" charset="0"/>
                    <a:cs typeface="Arial" charset="0"/>
                  </a:rPr>
                  <a:t>This is an example text. </a:t>
                </a:r>
              </a:p>
              <a:p>
                <a:pPr defTabSz="801688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en-US" sz="1200" noProof="1">
                    <a:solidFill>
                      <a:schemeClr val="bg1"/>
                    </a:solidFill>
                    <a:latin typeface="Calibri" pitchFamily="-108" charset="0"/>
                    <a:cs typeface="Arial" charset="0"/>
                  </a:rPr>
                  <a:t> Go ahead and replace it with your own text.</a:t>
                </a:r>
                <a:endParaRPr lang="en-US">
                  <a:solidFill>
                    <a:schemeClr val="bg1"/>
                  </a:solidFill>
                  <a:latin typeface="Calibri" pitchFamily="-108" charset="0"/>
                </a:endParaRPr>
              </a:p>
            </p:txBody>
          </p:sp>
          <p:grpSp>
            <p:nvGrpSpPr>
              <p:cNvPr id="173" name="Gruppe 33"/>
              <p:cNvGrpSpPr>
                <a:grpSpLocks/>
              </p:cNvGrpSpPr>
              <p:nvPr/>
            </p:nvGrpSpPr>
            <p:grpSpPr bwMode="auto">
              <a:xfrm>
                <a:off x="268050" y="4944247"/>
                <a:ext cx="2071702" cy="1374992"/>
                <a:chOff x="2220687" y="2632369"/>
                <a:chExt cx="2177143" cy="1517065"/>
              </a:xfrm>
            </p:grpSpPr>
            <p:sp>
              <p:nvSpPr>
                <p:cNvPr id="174" name="Rektangel 41"/>
                <p:cNvSpPr>
                  <a:spLocks noChangeArrowheads="1"/>
                </p:cNvSpPr>
                <p:nvPr/>
              </p:nvSpPr>
              <p:spPr bwMode="auto">
                <a:xfrm>
                  <a:off x="2222698" y="2632369"/>
                  <a:ext cx="2175131" cy="318397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rgbClr val="208ECD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da-DK">
                    <a:solidFill>
                      <a:srgbClr val="FFFFFF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175" name="Rektangel 42"/>
                <p:cNvSpPr>
                  <a:spLocks noChangeArrowheads="1"/>
                </p:cNvSpPr>
                <p:nvPr/>
              </p:nvSpPr>
              <p:spPr bwMode="auto">
                <a:xfrm>
                  <a:off x="2220687" y="2928137"/>
                  <a:ext cx="2177143" cy="1221297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/>
                </a:gradFill>
                <a:ln w="9525">
                  <a:solidFill>
                    <a:srgbClr val="C000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>
                    <a:solidFill>
                      <a:srgbClr val="FFFFFF"/>
                    </a:solidFill>
                    <a:latin typeface="Calibri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sp>
            <p:nvSpPr>
              <p:cNvPr id="176" name="Text Box 52"/>
              <p:cNvSpPr txBox="1">
                <a:spLocks noChangeArrowheads="1"/>
              </p:cNvSpPr>
              <p:nvPr/>
            </p:nvSpPr>
            <p:spPr bwMode="gray">
              <a:xfrm>
                <a:off x="233850" y="4872240"/>
                <a:ext cx="36004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b="1" noProof="1" smtClean="0">
                    <a:solidFill>
                      <a:schemeClr val="bg1"/>
                    </a:solidFill>
                  </a:rPr>
                  <a:t>3</a:t>
                </a:r>
                <a:endParaRPr lang="en-US" b="1" noProof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5" name="Text Box 52"/>
            <p:cNvSpPr txBox="1">
              <a:spLocks noChangeArrowheads="1"/>
            </p:cNvSpPr>
            <p:nvPr/>
          </p:nvSpPr>
          <p:spPr bwMode="gray">
            <a:xfrm>
              <a:off x="107504" y="5160272"/>
              <a:ext cx="2431172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Solicita a la Secretaria de la Contraloría designe un representante</a:t>
              </a:r>
              <a:endParaRPr lang="en-US" noProof="1"/>
            </a:p>
          </p:txBody>
        </p:sp>
      </p:grpSp>
      <p:grpSp>
        <p:nvGrpSpPr>
          <p:cNvPr id="196" name="Gruppe 739"/>
          <p:cNvGrpSpPr>
            <a:grpSpLocks/>
          </p:cNvGrpSpPr>
          <p:nvPr/>
        </p:nvGrpSpPr>
        <p:grpSpPr bwMode="auto">
          <a:xfrm>
            <a:off x="4067944" y="2924944"/>
            <a:ext cx="1512168" cy="2230239"/>
            <a:chOff x="2023838" y="4223655"/>
            <a:chExt cx="1002390" cy="1654629"/>
          </a:xfrm>
        </p:grpSpPr>
        <p:grpSp>
          <p:nvGrpSpPr>
            <p:cNvPr id="197" name="Gruppe 832"/>
            <p:cNvGrpSpPr>
              <a:grpSpLocks/>
            </p:cNvGrpSpPr>
            <p:nvPr/>
          </p:nvGrpSpPr>
          <p:grpSpPr bwMode="auto">
            <a:xfrm>
              <a:off x="2023838" y="4223655"/>
              <a:ext cx="915157" cy="1654629"/>
              <a:chOff x="510723" y="3973286"/>
              <a:chExt cx="1306507" cy="2362200"/>
            </a:xfrm>
          </p:grpSpPr>
          <p:sp>
            <p:nvSpPr>
              <p:cNvPr id="199" name="Freeform 60"/>
              <p:cNvSpPr>
                <a:spLocks noEditPoints="1"/>
              </p:cNvSpPr>
              <p:nvPr/>
            </p:nvSpPr>
            <p:spPr bwMode="auto">
              <a:xfrm>
                <a:off x="510723" y="3973286"/>
                <a:ext cx="871759" cy="2362200"/>
              </a:xfrm>
              <a:custGeom>
                <a:avLst/>
                <a:gdLst>
                  <a:gd name="T0" fmla="*/ 2147483647 w 1130"/>
                  <a:gd name="T1" fmla="*/ 2147483647 h 3060"/>
                  <a:gd name="T2" fmla="*/ 2147483647 w 1130"/>
                  <a:gd name="T3" fmla="*/ 2147483647 h 3060"/>
                  <a:gd name="T4" fmla="*/ 2147483647 w 1130"/>
                  <a:gd name="T5" fmla="*/ 2147483647 h 3060"/>
                  <a:gd name="T6" fmla="*/ 2147483647 w 1130"/>
                  <a:gd name="T7" fmla="*/ 2147483647 h 3060"/>
                  <a:gd name="T8" fmla="*/ 2147483647 w 1130"/>
                  <a:gd name="T9" fmla="*/ 2147483647 h 3060"/>
                  <a:gd name="T10" fmla="*/ 2147483647 w 1130"/>
                  <a:gd name="T11" fmla="*/ 2147483647 h 3060"/>
                  <a:gd name="T12" fmla="*/ 2147483647 w 1130"/>
                  <a:gd name="T13" fmla="*/ 2147483647 h 3060"/>
                  <a:gd name="T14" fmla="*/ 2147483647 w 1130"/>
                  <a:gd name="T15" fmla="*/ 2147483647 h 3060"/>
                  <a:gd name="T16" fmla="*/ 2147483647 w 1130"/>
                  <a:gd name="T17" fmla="*/ 2147483647 h 3060"/>
                  <a:gd name="T18" fmla="*/ 2147483647 w 1130"/>
                  <a:gd name="T19" fmla="*/ 2147483647 h 3060"/>
                  <a:gd name="T20" fmla="*/ 2147483647 w 1130"/>
                  <a:gd name="T21" fmla="*/ 2147483647 h 3060"/>
                  <a:gd name="T22" fmla="*/ 2147483647 w 1130"/>
                  <a:gd name="T23" fmla="*/ 2147483647 h 3060"/>
                  <a:gd name="T24" fmla="*/ 2147483647 w 1130"/>
                  <a:gd name="T25" fmla="*/ 2147483647 h 3060"/>
                  <a:gd name="T26" fmla="*/ 2147483647 w 1130"/>
                  <a:gd name="T27" fmla="*/ 2147483647 h 3060"/>
                  <a:gd name="T28" fmla="*/ 2147483647 w 1130"/>
                  <a:gd name="T29" fmla="*/ 2147483647 h 3060"/>
                  <a:gd name="T30" fmla="*/ 2147483647 w 1130"/>
                  <a:gd name="T31" fmla="*/ 2147483647 h 3060"/>
                  <a:gd name="T32" fmla="*/ 2147483647 w 1130"/>
                  <a:gd name="T33" fmla="*/ 2147483647 h 3060"/>
                  <a:gd name="T34" fmla="*/ 2147483647 w 1130"/>
                  <a:gd name="T35" fmla="*/ 2147483647 h 3060"/>
                  <a:gd name="T36" fmla="*/ 2147483647 w 1130"/>
                  <a:gd name="T37" fmla="*/ 2147483647 h 3060"/>
                  <a:gd name="T38" fmla="*/ 2147483647 w 1130"/>
                  <a:gd name="T39" fmla="*/ 2147483647 h 3060"/>
                  <a:gd name="T40" fmla="*/ 2147483647 w 1130"/>
                  <a:gd name="T41" fmla="*/ 2147483647 h 3060"/>
                  <a:gd name="T42" fmla="*/ 2147483647 w 1130"/>
                  <a:gd name="T43" fmla="*/ 2147483647 h 3060"/>
                  <a:gd name="T44" fmla="*/ 2147483647 w 1130"/>
                  <a:gd name="T45" fmla="*/ 2147483647 h 3060"/>
                  <a:gd name="T46" fmla="*/ 2147483647 w 1130"/>
                  <a:gd name="T47" fmla="*/ 2147483647 h 3060"/>
                  <a:gd name="T48" fmla="*/ 2147483647 w 1130"/>
                  <a:gd name="T49" fmla="*/ 2147483647 h 3060"/>
                  <a:gd name="T50" fmla="*/ 2147483647 w 1130"/>
                  <a:gd name="T51" fmla="*/ 2147483647 h 3060"/>
                  <a:gd name="T52" fmla="*/ 2147483647 w 1130"/>
                  <a:gd name="T53" fmla="*/ 2147483647 h 3060"/>
                  <a:gd name="T54" fmla="*/ 2147483647 w 1130"/>
                  <a:gd name="T55" fmla="*/ 2147483647 h 3060"/>
                  <a:gd name="T56" fmla="*/ 2147483647 w 1130"/>
                  <a:gd name="T57" fmla="*/ 2147483647 h 3060"/>
                  <a:gd name="T58" fmla="*/ 2147483647 w 1130"/>
                  <a:gd name="T59" fmla="*/ 2147483647 h 3060"/>
                  <a:gd name="T60" fmla="*/ 2147483647 w 1130"/>
                  <a:gd name="T61" fmla="*/ 2147483647 h 3060"/>
                  <a:gd name="T62" fmla="*/ 2147483647 w 1130"/>
                  <a:gd name="T63" fmla="*/ 2147483647 h 3060"/>
                  <a:gd name="T64" fmla="*/ 2147483647 w 1130"/>
                  <a:gd name="T65" fmla="*/ 2147483647 h 3060"/>
                  <a:gd name="T66" fmla="*/ 2147483647 w 1130"/>
                  <a:gd name="T67" fmla="*/ 2147483647 h 3060"/>
                  <a:gd name="T68" fmla="*/ 2147483647 w 1130"/>
                  <a:gd name="T69" fmla="*/ 2147483647 h 3060"/>
                  <a:gd name="T70" fmla="*/ 2147483647 w 1130"/>
                  <a:gd name="T71" fmla="*/ 2147483647 h 3060"/>
                  <a:gd name="T72" fmla="*/ 2147483647 w 1130"/>
                  <a:gd name="T73" fmla="*/ 2147483647 h 3060"/>
                  <a:gd name="T74" fmla="*/ 2147483647 w 1130"/>
                  <a:gd name="T75" fmla="*/ 2147483647 h 3060"/>
                  <a:gd name="T76" fmla="*/ 2147483647 w 1130"/>
                  <a:gd name="T77" fmla="*/ 2147483647 h 3060"/>
                  <a:gd name="T78" fmla="*/ 2147483647 w 1130"/>
                  <a:gd name="T79" fmla="*/ 2147483647 h 3060"/>
                  <a:gd name="T80" fmla="*/ 2147483647 w 1130"/>
                  <a:gd name="T81" fmla="*/ 2147483647 h 3060"/>
                  <a:gd name="T82" fmla="*/ 2147483647 w 1130"/>
                  <a:gd name="T83" fmla="*/ 2147483647 h 3060"/>
                  <a:gd name="T84" fmla="*/ 2147483647 w 1130"/>
                  <a:gd name="T85" fmla="*/ 2147483647 h 3060"/>
                  <a:gd name="T86" fmla="*/ 2147483647 w 1130"/>
                  <a:gd name="T87" fmla="*/ 2147483647 h 3060"/>
                  <a:gd name="T88" fmla="*/ 2147483647 w 1130"/>
                  <a:gd name="T89" fmla="*/ 2147483647 h 3060"/>
                  <a:gd name="T90" fmla="*/ 2147483647 w 1130"/>
                  <a:gd name="T91" fmla="*/ 2147483647 h 3060"/>
                  <a:gd name="T92" fmla="*/ 2147483647 w 1130"/>
                  <a:gd name="T93" fmla="*/ 2147483647 h 3060"/>
                  <a:gd name="T94" fmla="*/ 2147483647 w 1130"/>
                  <a:gd name="T95" fmla="*/ 2147483647 h 3060"/>
                  <a:gd name="T96" fmla="*/ 2147483647 w 1130"/>
                  <a:gd name="T97" fmla="*/ 2147483647 h 3060"/>
                  <a:gd name="T98" fmla="*/ 2147483647 w 1130"/>
                  <a:gd name="T99" fmla="*/ 2147483647 h 3060"/>
                  <a:gd name="T100" fmla="*/ 2147483647 w 1130"/>
                  <a:gd name="T101" fmla="*/ 2147483647 h 3060"/>
                  <a:gd name="T102" fmla="*/ 2147483647 w 1130"/>
                  <a:gd name="T103" fmla="*/ 2147483647 h 3060"/>
                  <a:gd name="T104" fmla="*/ 2147483647 w 1130"/>
                  <a:gd name="T105" fmla="*/ 2147483647 h 3060"/>
                  <a:gd name="T106" fmla="*/ 2147483647 w 1130"/>
                  <a:gd name="T107" fmla="*/ 2147483647 h 3060"/>
                  <a:gd name="T108" fmla="*/ 2147483647 w 1130"/>
                  <a:gd name="T109" fmla="*/ 2147483647 h 3060"/>
                  <a:gd name="T110" fmla="*/ 2147483647 w 1130"/>
                  <a:gd name="T111" fmla="*/ 2147483647 h 3060"/>
                  <a:gd name="T112" fmla="*/ 2147483647 w 1130"/>
                  <a:gd name="T113" fmla="*/ 2147483647 h 3060"/>
                  <a:gd name="T114" fmla="*/ 2147483647 w 1130"/>
                  <a:gd name="T115" fmla="*/ 2147483647 h 3060"/>
                  <a:gd name="T116" fmla="*/ 2147483647 w 1130"/>
                  <a:gd name="T117" fmla="*/ 2147483647 h 3060"/>
                  <a:gd name="T118" fmla="*/ 2147483647 w 1130"/>
                  <a:gd name="T119" fmla="*/ 2147483647 h 306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30"/>
                  <a:gd name="T181" fmla="*/ 0 h 3060"/>
                  <a:gd name="T182" fmla="*/ 1130 w 1130"/>
                  <a:gd name="T183" fmla="*/ 3060 h 306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30" h="3060">
                    <a:moveTo>
                      <a:pt x="1126" y="1622"/>
                    </a:moveTo>
                    <a:lnTo>
                      <a:pt x="1122" y="1610"/>
                    </a:lnTo>
                    <a:lnTo>
                      <a:pt x="1118" y="1598"/>
                    </a:lnTo>
                    <a:lnTo>
                      <a:pt x="1114" y="1582"/>
                    </a:lnTo>
                    <a:lnTo>
                      <a:pt x="1110" y="1562"/>
                    </a:lnTo>
                    <a:lnTo>
                      <a:pt x="1106" y="1544"/>
                    </a:lnTo>
                    <a:lnTo>
                      <a:pt x="1102" y="1524"/>
                    </a:lnTo>
                    <a:lnTo>
                      <a:pt x="1098" y="1504"/>
                    </a:lnTo>
                    <a:lnTo>
                      <a:pt x="1094" y="1480"/>
                    </a:lnTo>
                    <a:lnTo>
                      <a:pt x="1090" y="1462"/>
                    </a:lnTo>
                    <a:lnTo>
                      <a:pt x="1086" y="1438"/>
                    </a:lnTo>
                    <a:lnTo>
                      <a:pt x="1082" y="1414"/>
                    </a:lnTo>
                    <a:lnTo>
                      <a:pt x="1078" y="1392"/>
                    </a:lnTo>
                    <a:lnTo>
                      <a:pt x="1074" y="1364"/>
                    </a:lnTo>
                    <a:lnTo>
                      <a:pt x="1070" y="1348"/>
                    </a:lnTo>
                    <a:lnTo>
                      <a:pt x="1076" y="1348"/>
                    </a:lnTo>
                    <a:lnTo>
                      <a:pt x="1066" y="1320"/>
                    </a:lnTo>
                    <a:lnTo>
                      <a:pt x="970" y="538"/>
                    </a:lnTo>
                    <a:lnTo>
                      <a:pt x="970" y="534"/>
                    </a:lnTo>
                    <a:lnTo>
                      <a:pt x="962" y="534"/>
                    </a:lnTo>
                    <a:lnTo>
                      <a:pt x="962" y="526"/>
                    </a:lnTo>
                    <a:lnTo>
                      <a:pt x="958" y="518"/>
                    </a:lnTo>
                    <a:lnTo>
                      <a:pt x="954" y="510"/>
                    </a:lnTo>
                    <a:lnTo>
                      <a:pt x="950" y="506"/>
                    </a:lnTo>
                    <a:lnTo>
                      <a:pt x="946" y="498"/>
                    </a:lnTo>
                    <a:lnTo>
                      <a:pt x="942" y="492"/>
                    </a:lnTo>
                    <a:lnTo>
                      <a:pt x="938" y="488"/>
                    </a:lnTo>
                    <a:lnTo>
                      <a:pt x="934" y="484"/>
                    </a:lnTo>
                    <a:lnTo>
                      <a:pt x="930" y="480"/>
                    </a:lnTo>
                    <a:lnTo>
                      <a:pt x="926" y="476"/>
                    </a:lnTo>
                    <a:lnTo>
                      <a:pt x="922" y="472"/>
                    </a:lnTo>
                    <a:lnTo>
                      <a:pt x="920" y="468"/>
                    </a:lnTo>
                    <a:lnTo>
                      <a:pt x="916" y="464"/>
                    </a:lnTo>
                    <a:lnTo>
                      <a:pt x="908" y="460"/>
                    </a:lnTo>
                    <a:lnTo>
                      <a:pt x="892" y="456"/>
                    </a:lnTo>
                    <a:lnTo>
                      <a:pt x="888" y="452"/>
                    </a:lnTo>
                    <a:lnTo>
                      <a:pt x="880" y="448"/>
                    </a:lnTo>
                    <a:lnTo>
                      <a:pt x="872" y="444"/>
                    </a:lnTo>
                    <a:lnTo>
                      <a:pt x="864" y="440"/>
                    </a:lnTo>
                    <a:lnTo>
                      <a:pt x="852" y="436"/>
                    </a:lnTo>
                    <a:lnTo>
                      <a:pt x="842" y="432"/>
                    </a:lnTo>
                    <a:lnTo>
                      <a:pt x="822" y="428"/>
                    </a:lnTo>
                    <a:lnTo>
                      <a:pt x="806" y="424"/>
                    </a:lnTo>
                    <a:lnTo>
                      <a:pt x="794" y="422"/>
                    </a:lnTo>
                    <a:lnTo>
                      <a:pt x="774" y="418"/>
                    </a:lnTo>
                    <a:lnTo>
                      <a:pt x="760" y="414"/>
                    </a:lnTo>
                    <a:lnTo>
                      <a:pt x="744" y="410"/>
                    </a:lnTo>
                    <a:lnTo>
                      <a:pt x="744" y="402"/>
                    </a:lnTo>
                    <a:lnTo>
                      <a:pt x="748" y="386"/>
                    </a:lnTo>
                    <a:lnTo>
                      <a:pt x="748" y="378"/>
                    </a:lnTo>
                    <a:lnTo>
                      <a:pt x="760" y="378"/>
                    </a:lnTo>
                    <a:lnTo>
                      <a:pt x="766" y="374"/>
                    </a:lnTo>
                    <a:lnTo>
                      <a:pt x="770" y="366"/>
                    </a:lnTo>
                    <a:lnTo>
                      <a:pt x="770" y="354"/>
                    </a:lnTo>
                    <a:lnTo>
                      <a:pt x="766" y="344"/>
                    </a:lnTo>
                    <a:lnTo>
                      <a:pt x="766" y="336"/>
                    </a:lnTo>
                    <a:lnTo>
                      <a:pt x="770" y="320"/>
                    </a:lnTo>
                    <a:lnTo>
                      <a:pt x="770" y="292"/>
                    </a:lnTo>
                    <a:lnTo>
                      <a:pt x="770" y="288"/>
                    </a:lnTo>
                    <a:lnTo>
                      <a:pt x="772" y="276"/>
                    </a:lnTo>
                    <a:lnTo>
                      <a:pt x="778" y="280"/>
                    </a:lnTo>
                    <a:lnTo>
                      <a:pt x="786" y="280"/>
                    </a:lnTo>
                    <a:lnTo>
                      <a:pt x="786" y="276"/>
                    </a:lnTo>
                    <a:lnTo>
                      <a:pt x="782" y="272"/>
                    </a:lnTo>
                    <a:lnTo>
                      <a:pt x="778" y="266"/>
                    </a:lnTo>
                    <a:lnTo>
                      <a:pt x="782" y="262"/>
                    </a:lnTo>
                    <a:lnTo>
                      <a:pt x="786" y="258"/>
                    </a:lnTo>
                    <a:lnTo>
                      <a:pt x="790" y="254"/>
                    </a:lnTo>
                    <a:lnTo>
                      <a:pt x="794" y="250"/>
                    </a:lnTo>
                    <a:lnTo>
                      <a:pt x="798" y="246"/>
                    </a:lnTo>
                    <a:lnTo>
                      <a:pt x="798" y="238"/>
                    </a:lnTo>
                    <a:lnTo>
                      <a:pt x="794" y="194"/>
                    </a:lnTo>
                    <a:lnTo>
                      <a:pt x="790" y="164"/>
                    </a:lnTo>
                    <a:lnTo>
                      <a:pt x="786" y="152"/>
                    </a:lnTo>
                    <a:lnTo>
                      <a:pt x="782" y="120"/>
                    </a:lnTo>
                    <a:lnTo>
                      <a:pt x="778" y="110"/>
                    </a:lnTo>
                    <a:lnTo>
                      <a:pt x="774" y="98"/>
                    </a:lnTo>
                    <a:lnTo>
                      <a:pt x="770" y="90"/>
                    </a:lnTo>
                    <a:lnTo>
                      <a:pt x="766" y="82"/>
                    </a:lnTo>
                    <a:lnTo>
                      <a:pt x="764" y="78"/>
                    </a:lnTo>
                    <a:lnTo>
                      <a:pt x="760" y="70"/>
                    </a:lnTo>
                    <a:lnTo>
                      <a:pt x="756" y="66"/>
                    </a:lnTo>
                    <a:lnTo>
                      <a:pt x="752" y="58"/>
                    </a:lnTo>
                    <a:lnTo>
                      <a:pt x="748" y="54"/>
                    </a:lnTo>
                    <a:lnTo>
                      <a:pt x="744" y="50"/>
                    </a:lnTo>
                    <a:lnTo>
                      <a:pt x="740" y="46"/>
                    </a:lnTo>
                    <a:lnTo>
                      <a:pt x="736" y="44"/>
                    </a:lnTo>
                    <a:lnTo>
                      <a:pt x="732" y="40"/>
                    </a:lnTo>
                    <a:lnTo>
                      <a:pt x="724" y="36"/>
                    </a:lnTo>
                    <a:lnTo>
                      <a:pt x="720" y="32"/>
                    </a:lnTo>
                    <a:lnTo>
                      <a:pt x="712" y="28"/>
                    </a:lnTo>
                    <a:lnTo>
                      <a:pt x="708" y="24"/>
                    </a:lnTo>
                    <a:lnTo>
                      <a:pt x="700" y="20"/>
                    </a:lnTo>
                    <a:lnTo>
                      <a:pt x="692" y="16"/>
                    </a:lnTo>
                    <a:lnTo>
                      <a:pt x="686" y="12"/>
                    </a:lnTo>
                    <a:lnTo>
                      <a:pt x="674" y="8"/>
                    </a:lnTo>
                    <a:lnTo>
                      <a:pt x="654" y="4"/>
                    </a:lnTo>
                    <a:lnTo>
                      <a:pt x="638" y="0"/>
                    </a:lnTo>
                    <a:lnTo>
                      <a:pt x="600" y="0"/>
                    </a:lnTo>
                    <a:lnTo>
                      <a:pt x="588" y="4"/>
                    </a:lnTo>
                    <a:lnTo>
                      <a:pt x="564" y="8"/>
                    </a:lnTo>
                    <a:lnTo>
                      <a:pt x="556" y="12"/>
                    </a:lnTo>
                    <a:lnTo>
                      <a:pt x="548" y="16"/>
                    </a:lnTo>
                    <a:lnTo>
                      <a:pt x="540" y="20"/>
                    </a:lnTo>
                    <a:lnTo>
                      <a:pt x="534" y="24"/>
                    </a:lnTo>
                    <a:lnTo>
                      <a:pt x="526" y="28"/>
                    </a:lnTo>
                    <a:lnTo>
                      <a:pt x="514" y="32"/>
                    </a:lnTo>
                    <a:lnTo>
                      <a:pt x="510" y="36"/>
                    </a:lnTo>
                    <a:lnTo>
                      <a:pt x="506" y="40"/>
                    </a:lnTo>
                    <a:lnTo>
                      <a:pt x="502" y="44"/>
                    </a:lnTo>
                    <a:lnTo>
                      <a:pt x="498" y="46"/>
                    </a:lnTo>
                    <a:lnTo>
                      <a:pt x="490" y="50"/>
                    </a:lnTo>
                    <a:lnTo>
                      <a:pt x="486" y="54"/>
                    </a:lnTo>
                    <a:lnTo>
                      <a:pt x="482" y="58"/>
                    </a:lnTo>
                    <a:lnTo>
                      <a:pt x="474" y="62"/>
                    </a:lnTo>
                    <a:lnTo>
                      <a:pt x="474" y="70"/>
                    </a:lnTo>
                    <a:lnTo>
                      <a:pt x="466" y="70"/>
                    </a:lnTo>
                    <a:lnTo>
                      <a:pt x="464" y="82"/>
                    </a:lnTo>
                    <a:lnTo>
                      <a:pt x="464" y="90"/>
                    </a:lnTo>
                    <a:lnTo>
                      <a:pt x="464" y="94"/>
                    </a:lnTo>
                    <a:lnTo>
                      <a:pt x="460" y="98"/>
                    </a:lnTo>
                    <a:lnTo>
                      <a:pt x="460" y="106"/>
                    </a:lnTo>
                    <a:lnTo>
                      <a:pt x="460" y="118"/>
                    </a:lnTo>
                    <a:lnTo>
                      <a:pt x="456" y="168"/>
                    </a:lnTo>
                    <a:lnTo>
                      <a:pt x="452" y="180"/>
                    </a:lnTo>
                    <a:lnTo>
                      <a:pt x="452" y="184"/>
                    </a:lnTo>
                    <a:lnTo>
                      <a:pt x="456" y="258"/>
                    </a:lnTo>
                    <a:lnTo>
                      <a:pt x="460" y="262"/>
                    </a:lnTo>
                    <a:lnTo>
                      <a:pt x="464" y="266"/>
                    </a:lnTo>
                    <a:lnTo>
                      <a:pt x="466" y="276"/>
                    </a:lnTo>
                    <a:lnTo>
                      <a:pt x="470" y="284"/>
                    </a:lnTo>
                    <a:lnTo>
                      <a:pt x="444" y="284"/>
                    </a:lnTo>
                    <a:lnTo>
                      <a:pt x="436" y="288"/>
                    </a:lnTo>
                    <a:lnTo>
                      <a:pt x="428" y="292"/>
                    </a:lnTo>
                    <a:lnTo>
                      <a:pt x="424" y="296"/>
                    </a:lnTo>
                    <a:lnTo>
                      <a:pt x="420" y="304"/>
                    </a:lnTo>
                    <a:lnTo>
                      <a:pt x="416" y="308"/>
                    </a:lnTo>
                    <a:lnTo>
                      <a:pt x="412" y="312"/>
                    </a:lnTo>
                    <a:lnTo>
                      <a:pt x="408" y="320"/>
                    </a:lnTo>
                    <a:lnTo>
                      <a:pt x="404" y="324"/>
                    </a:lnTo>
                    <a:lnTo>
                      <a:pt x="400" y="332"/>
                    </a:lnTo>
                    <a:lnTo>
                      <a:pt x="396" y="336"/>
                    </a:lnTo>
                    <a:lnTo>
                      <a:pt x="392" y="340"/>
                    </a:lnTo>
                    <a:lnTo>
                      <a:pt x="390" y="344"/>
                    </a:lnTo>
                    <a:lnTo>
                      <a:pt x="386" y="350"/>
                    </a:lnTo>
                    <a:lnTo>
                      <a:pt x="382" y="354"/>
                    </a:lnTo>
                    <a:lnTo>
                      <a:pt x="378" y="358"/>
                    </a:lnTo>
                    <a:lnTo>
                      <a:pt x="346" y="362"/>
                    </a:lnTo>
                    <a:lnTo>
                      <a:pt x="318" y="366"/>
                    </a:lnTo>
                    <a:lnTo>
                      <a:pt x="300" y="370"/>
                    </a:lnTo>
                    <a:lnTo>
                      <a:pt x="292" y="374"/>
                    </a:lnTo>
                    <a:lnTo>
                      <a:pt x="284" y="378"/>
                    </a:lnTo>
                    <a:lnTo>
                      <a:pt x="276" y="382"/>
                    </a:lnTo>
                    <a:lnTo>
                      <a:pt x="230" y="386"/>
                    </a:lnTo>
                    <a:lnTo>
                      <a:pt x="210" y="390"/>
                    </a:lnTo>
                    <a:lnTo>
                      <a:pt x="194" y="394"/>
                    </a:lnTo>
                    <a:lnTo>
                      <a:pt x="182" y="398"/>
                    </a:lnTo>
                    <a:lnTo>
                      <a:pt x="166" y="402"/>
                    </a:lnTo>
                    <a:lnTo>
                      <a:pt x="156" y="406"/>
                    </a:lnTo>
                    <a:lnTo>
                      <a:pt x="144" y="410"/>
                    </a:lnTo>
                    <a:lnTo>
                      <a:pt x="140" y="414"/>
                    </a:lnTo>
                    <a:lnTo>
                      <a:pt x="128" y="418"/>
                    </a:lnTo>
                    <a:lnTo>
                      <a:pt x="116" y="422"/>
                    </a:lnTo>
                    <a:lnTo>
                      <a:pt x="112" y="424"/>
                    </a:lnTo>
                    <a:lnTo>
                      <a:pt x="108" y="428"/>
                    </a:lnTo>
                    <a:lnTo>
                      <a:pt x="104" y="436"/>
                    </a:lnTo>
                    <a:lnTo>
                      <a:pt x="100" y="448"/>
                    </a:lnTo>
                    <a:lnTo>
                      <a:pt x="96" y="468"/>
                    </a:lnTo>
                    <a:lnTo>
                      <a:pt x="92" y="526"/>
                    </a:lnTo>
                    <a:lnTo>
                      <a:pt x="92" y="542"/>
                    </a:lnTo>
                    <a:lnTo>
                      <a:pt x="96" y="550"/>
                    </a:lnTo>
                    <a:lnTo>
                      <a:pt x="100" y="558"/>
                    </a:lnTo>
                    <a:lnTo>
                      <a:pt x="100" y="600"/>
                    </a:lnTo>
                    <a:lnTo>
                      <a:pt x="92" y="604"/>
                    </a:lnTo>
                    <a:lnTo>
                      <a:pt x="88" y="608"/>
                    </a:lnTo>
                    <a:lnTo>
                      <a:pt x="86" y="612"/>
                    </a:lnTo>
                    <a:lnTo>
                      <a:pt x="82" y="616"/>
                    </a:lnTo>
                    <a:lnTo>
                      <a:pt x="78" y="648"/>
                    </a:lnTo>
                    <a:lnTo>
                      <a:pt x="66" y="650"/>
                    </a:lnTo>
                    <a:lnTo>
                      <a:pt x="62" y="654"/>
                    </a:lnTo>
                    <a:lnTo>
                      <a:pt x="58" y="658"/>
                    </a:lnTo>
                    <a:lnTo>
                      <a:pt x="54" y="662"/>
                    </a:lnTo>
                    <a:lnTo>
                      <a:pt x="50" y="678"/>
                    </a:lnTo>
                    <a:lnTo>
                      <a:pt x="46" y="694"/>
                    </a:lnTo>
                    <a:lnTo>
                      <a:pt x="42" y="706"/>
                    </a:lnTo>
                    <a:lnTo>
                      <a:pt x="38" y="714"/>
                    </a:lnTo>
                    <a:lnTo>
                      <a:pt x="34" y="724"/>
                    </a:lnTo>
                    <a:lnTo>
                      <a:pt x="30" y="732"/>
                    </a:lnTo>
                    <a:lnTo>
                      <a:pt x="26" y="744"/>
                    </a:lnTo>
                    <a:lnTo>
                      <a:pt x="22" y="752"/>
                    </a:lnTo>
                    <a:lnTo>
                      <a:pt x="18" y="760"/>
                    </a:lnTo>
                    <a:lnTo>
                      <a:pt x="14" y="772"/>
                    </a:lnTo>
                    <a:lnTo>
                      <a:pt x="12" y="780"/>
                    </a:lnTo>
                    <a:lnTo>
                      <a:pt x="8" y="792"/>
                    </a:lnTo>
                    <a:lnTo>
                      <a:pt x="4" y="802"/>
                    </a:lnTo>
                    <a:lnTo>
                      <a:pt x="0" y="826"/>
                    </a:lnTo>
                    <a:lnTo>
                      <a:pt x="0" y="884"/>
                    </a:lnTo>
                    <a:lnTo>
                      <a:pt x="4" y="912"/>
                    </a:lnTo>
                    <a:lnTo>
                      <a:pt x="8" y="920"/>
                    </a:lnTo>
                    <a:lnTo>
                      <a:pt x="12" y="928"/>
                    </a:lnTo>
                    <a:lnTo>
                      <a:pt x="14" y="936"/>
                    </a:lnTo>
                    <a:lnTo>
                      <a:pt x="18" y="940"/>
                    </a:lnTo>
                    <a:lnTo>
                      <a:pt x="22" y="948"/>
                    </a:lnTo>
                    <a:lnTo>
                      <a:pt x="26" y="952"/>
                    </a:lnTo>
                    <a:lnTo>
                      <a:pt x="30" y="954"/>
                    </a:lnTo>
                    <a:lnTo>
                      <a:pt x="38" y="958"/>
                    </a:lnTo>
                    <a:lnTo>
                      <a:pt x="42" y="962"/>
                    </a:lnTo>
                    <a:lnTo>
                      <a:pt x="46" y="966"/>
                    </a:lnTo>
                    <a:lnTo>
                      <a:pt x="50" y="970"/>
                    </a:lnTo>
                    <a:lnTo>
                      <a:pt x="66" y="974"/>
                    </a:lnTo>
                    <a:lnTo>
                      <a:pt x="116" y="978"/>
                    </a:lnTo>
                    <a:lnTo>
                      <a:pt x="128" y="982"/>
                    </a:lnTo>
                    <a:lnTo>
                      <a:pt x="148" y="986"/>
                    </a:lnTo>
                    <a:lnTo>
                      <a:pt x="162" y="990"/>
                    </a:lnTo>
                    <a:lnTo>
                      <a:pt x="174" y="990"/>
                    </a:lnTo>
                    <a:lnTo>
                      <a:pt x="174" y="1014"/>
                    </a:lnTo>
                    <a:lnTo>
                      <a:pt x="178" y="1028"/>
                    </a:lnTo>
                    <a:lnTo>
                      <a:pt x="178" y="1044"/>
                    </a:lnTo>
                    <a:lnTo>
                      <a:pt x="174" y="1106"/>
                    </a:lnTo>
                    <a:lnTo>
                      <a:pt x="170" y="1126"/>
                    </a:lnTo>
                    <a:lnTo>
                      <a:pt x="166" y="1146"/>
                    </a:lnTo>
                    <a:lnTo>
                      <a:pt x="162" y="1166"/>
                    </a:lnTo>
                    <a:lnTo>
                      <a:pt x="160" y="1192"/>
                    </a:lnTo>
                    <a:lnTo>
                      <a:pt x="156" y="1208"/>
                    </a:lnTo>
                    <a:lnTo>
                      <a:pt x="152" y="1220"/>
                    </a:lnTo>
                    <a:lnTo>
                      <a:pt x="148" y="1236"/>
                    </a:lnTo>
                    <a:lnTo>
                      <a:pt x="144" y="1248"/>
                    </a:lnTo>
                    <a:lnTo>
                      <a:pt x="140" y="1332"/>
                    </a:lnTo>
                    <a:lnTo>
                      <a:pt x="136" y="1462"/>
                    </a:lnTo>
                    <a:lnTo>
                      <a:pt x="132" y="1630"/>
                    </a:lnTo>
                    <a:lnTo>
                      <a:pt x="132" y="1640"/>
                    </a:lnTo>
                    <a:lnTo>
                      <a:pt x="152" y="1644"/>
                    </a:lnTo>
                    <a:lnTo>
                      <a:pt x="160" y="1644"/>
                    </a:lnTo>
                    <a:lnTo>
                      <a:pt x="156" y="1660"/>
                    </a:lnTo>
                    <a:lnTo>
                      <a:pt x="156" y="1726"/>
                    </a:lnTo>
                    <a:lnTo>
                      <a:pt x="160" y="1758"/>
                    </a:lnTo>
                    <a:lnTo>
                      <a:pt x="162" y="1788"/>
                    </a:lnTo>
                    <a:lnTo>
                      <a:pt x="166" y="1816"/>
                    </a:lnTo>
                    <a:lnTo>
                      <a:pt x="170" y="1844"/>
                    </a:lnTo>
                    <a:lnTo>
                      <a:pt x="174" y="1934"/>
                    </a:lnTo>
                    <a:lnTo>
                      <a:pt x="178" y="1948"/>
                    </a:lnTo>
                    <a:lnTo>
                      <a:pt x="182" y="1960"/>
                    </a:lnTo>
                    <a:lnTo>
                      <a:pt x="186" y="1968"/>
                    </a:lnTo>
                    <a:lnTo>
                      <a:pt x="190" y="2018"/>
                    </a:lnTo>
                    <a:lnTo>
                      <a:pt x="194" y="2038"/>
                    </a:lnTo>
                    <a:lnTo>
                      <a:pt x="194" y="2062"/>
                    </a:lnTo>
                    <a:lnTo>
                      <a:pt x="190" y="2082"/>
                    </a:lnTo>
                    <a:lnTo>
                      <a:pt x="186" y="2096"/>
                    </a:lnTo>
                    <a:lnTo>
                      <a:pt x="182" y="2112"/>
                    </a:lnTo>
                    <a:lnTo>
                      <a:pt x="178" y="2128"/>
                    </a:lnTo>
                    <a:lnTo>
                      <a:pt x="174" y="2178"/>
                    </a:lnTo>
                    <a:lnTo>
                      <a:pt x="170" y="2198"/>
                    </a:lnTo>
                    <a:lnTo>
                      <a:pt x="166" y="2222"/>
                    </a:lnTo>
                    <a:lnTo>
                      <a:pt x="162" y="2244"/>
                    </a:lnTo>
                    <a:lnTo>
                      <a:pt x="160" y="2272"/>
                    </a:lnTo>
                    <a:lnTo>
                      <a:pt x="156" y="2300"/>
                    </a:lnTo>
                    <a:lnTo>
                      <a:pt x="152" y="2322"/>
                    </a:lnTo>
                    <a:lnTo>
                      <a:pt x="148" y="2354"/>
                    </a:lnTo>
                    <a:lnTo>
                      <a:pt x="148" y="2466"/>
                    </a:lnTo>
                    <a:lnTo>
                      <a:pt x="152" y="2518"/>
                    </a:lnTo>
                    <a:lnTo>
                      <a:pt x="156" y="2548"/>
                    </a:lnTo>
                    <a:lnTo>
                      <a:pt x="160" y="2572"/>
                    </a:lnTo>
                    <a:lnTo>
                      <a:pt x="160" y="2626"/>
                    </a:lnTo>
                    <a:lnTo>
                      <a:pt x="160" y="2744"/>
                    </a:lnTo>
                    <a:lnTo>
                      <a:pt x="162" y="2774"/>
                    </a:lnTo>
                    <a:lnTo>
                      <a:pt x="166" y="2798"/>
                    </a:lnTo>
                    <a:lnTo>
                      <a:pt x="170" y="2826"/>
                    </a:lnTo>
                    <a:lnTo>
                      <a:pt x="174" y="2872"/>
                    </a:lnTo>
                    <a:lnTo>
                      <a:pt x="174" y="2916"/>
                    </a:lnTo>
                    <a:lnTo>
                      <a:pt x="170" y="2918"/>
                    </a:lnTo>
                    <a:lnTo>
                      <a:pt x="166" y="2926"/>
                    </a:lnTo>
                    <a:lnTo>
                      <a:pt x="162" y="2930"/>
                    </a:lnTo>
                    <a:lnTo>
                      <a:pt x="160" y="2934"/>
                    </a:lnTo>
                    <a:lnTo>
                      <a:pt x="156" y="2938"/>
                    </a:lnTo>
                    <a:lnTo>
                      <a:pt x="152" y="2942"/>
                    </a:lnTo>
                    <a:lnTo>
                      <a:pt x="148" y="2946"/>
                    </a:lnTo>
                    <a:lnTo>
                      <a:pt x="144" y="2950"/>
                    </a:lnTo>
                    <a:lnTo>
                      <a:pt x="140" y="2954"/>
                    </a:lnTo>
                    <a:lnTo>
                      <a:pt x="136" y="2958"/>
                    </a:lnTo>
                    <a:lnTo>
                      <a:pt x="132" y="2966"/>
                    </a:lnTo>
                    <a:lnTo>
                      <a:pt x="128" y="2970"/>
                    </a:lnTo>
                    <a:lnTo>
                      <a:pt x="124" y="2974"/>
                    </a:lnTo>
                    <a:lnTo>
                      <a:pt x="120" y="2982"/>
                    </a:lnTo>
                    <a:lnTo>
                      <a:pt x="116" y="3012"/>
                    </a:lnTo>
                    <a:lnTo>
                      <a:pt x="112" y="3020"/>
                    </a:lnTo>
                    <a:lnTo>
                      <a:pt x="112" y="3052"/>
                    </a:lnTo>
                    <a:lnTo>
                      <a:pt x="116" y="3056"/>
                    </a:lnTo>
                    <a:lnTo>
                      <a:pt x="124" y="3060"/>
                    </a:lnTo>
                    <a:lnTo>
                      <a:pt x="160" y="3060"/>
                    </a:lnTo>
                    <a:lnTo>
                      <a:pt x="234" y="3056"/>
                    </a:lnTo>
                    <a:lnTo>
                      <a:pt x="276" y="3052"/>
                    </a:lnTo>
                    <a:lnTo>
                      <a:pt x="288" y="3048"/>
                    </a:lnTo>
                    <a:lnTo>
                      <a:pt x="300" y="3044"/>
                    </a:lnTo>
                    <a:lnTo>
                      <a:pt x="308" y="3040"/>
                    </a:lnTo>
                    <a:lnTo>
                      <a:pt x="312" y="3036"/>
                    </a:lnTo>
                    <a:lnTo>
                      <a:pt x="316" y="3032"/>
                    </a:lnTo>
                    <a:lnTo>
                      <a:pt x="318" y="3028"/>
                    </a:lnTo>
                    <a:lnTo>
                      <a:pt x="322" y="3024"/>
                    </a:lnTo>
                    <a:lnTo>
                      <a:pt x="326" y="3020"/>
                    </a:lnTo>
                    <a:lnTo>
                      <a:pt x="330" y="3012"/>
                    </a:lnTo>
                    <a:lnTo>
                      <a:pt x="330" y="3000"/>
                    </a:lnTo>
                    <a:lnTo>
                      <a:pt x="346" y="2996"/>
                    </a:lnTo>
                    <a:lnTo>
                      <a:pt x="358" y="2992"/>
                    </a:lnTo>
                    <a:lnTo>
                      <a:pt x="366" y="2990"/>
                    </a:lnTo>
                    <a:lnTo>
                      <a:pt x="370" y="2986"/>
                    </a:lnTo>
                    <a:lnTo>
                      <a:pt x="374" y="2982"/>
                    </a:lnTo>
                    <a:lnTo>
                      <a:pt x="382" y="2978"/>
                    </a:lnTo>
                    <a:lnTo>
                      <a:pt x="386" y="2970"/>
                    </a:lnTo>
                    <a:lnTo>
                      <a:pt x="386" y="2962"/>
                    </a:lnTo>
                    <a:lnTo>
                      <a:pt x="382" y="2926"/>
                    </a:lnTo>
                    <a:lnTo>
                      <a:pt x="378" y="2912"/>
                    </a:lnTo>
                    <a:lnTo>
                      <a:pt x="374" y="2896"/>
                    </a:lnTo>
                    <a:lnTo>
                      <a:pt x="382" y="2896"/>
                    </a:lnTo>
                    <a:lnTo>
                      <a:pt x="386" y="2864"/>
                    </a:lnTo>
                    <a:lnTo>
                      <a:pt x="390" y="2848"/>
                    </a:lnTo>
                    <a:lnTo>
                      <a:pt x="392" y="2826"/>
                    </a:lnTo>
                    <a:lnTo>
                      <a:pt x="396" y="2818"/>
                    </a:lnTo>
                    <a:lnTo>
                      <a:pt x="400" y="2806"/>
                    </a:lnTo>
                    <a:lnTo>
                      <a:pt x="404" y="2790"/>
                    </a:lnTo>
                    <a:lnTo>
                      <a:pt x="408" y="2778"/>
                    </a:lnTo>
                    <a:lnTo>
                      <a:pt x="412" y="2762"/>
                    </a:lnTo>
                    <a:lnTo>
                      <a:pt x="416" y="2752"/>
                    </a:lnTo>
                    <a:lnTo>
                      <a:pt x="420" y="2736"/>
                    </a:lnTo>
                    <a:lnTo>
                      <a:pt x="424" y="2720"/>
                    </a:lnTo>
                    <a:lnTo>
                      <a:pt x="428" y="2700"/>
                    </a:lnTo>
                    <a:lnTo>
                      <a:pt x="432" y="2678"/>
                    </a:lnTo>
                    <a:lnTo>
                      <a:pt x="436" y="2654"/>
                    </a:lnTo>
                    <a:lnTo>
                      <a:pt x="440" y="2630"/>
                    </a:lnTo>
                    <a:lnTo>
                      <a:pt x="444" y="2588"/>
                    </a:lnTo>
                    <a:lnTo>
                      <a:pt x="448" y="2514"/>
                    </a:lnTo>
                    <a:lnTo>
                      <a:pt x="448" y="2408"/>
                    </a:lnTo>
                    <a:lnTo>
                      <a:pt x="444" y="2272"/>
                    </a:lnTo>
                    <a:lnTo>
                      <a:pt x="440" y="2162"/>
                    </a:lnTo>
                    <a:lnTo>
                      <a:pt x="440" y="1948"/>
                    </a:lnTo>
                    <a:lnTo>
                      <a:pt x="444" y="1918"/>
                    </a:lnTo>
                    <a:lnTo>
                      <a:pt x="448" y="1906"/>
                    </a:lnTo>
                    <a:lnTo>
                      <a:pt x="452" y="1894"/>
                    </a:lnTo>
                    <a:lnTo>
                      <a:pt x="456" y="1878"/>
                    </a:lnTo>
                    <a:lnTo>
                      <a:pt x="460" y="1866"/>
                    </a:lnTo>
                    <a:lnTo>
                      <a:pt x="464" y="1852"/>
                    </a:lnTo>
                    <a:lnTo>
                      <a:pt x="466" y="1840"/>
                    </a:lnTo>
                    <a:lnTo>
                      <a:pt x="470" y="1832"/>
                    </a:lnTo>
                    <a:lnTo>
                      <a:pt x="474" y="1824"/>
                    </a:lnTo>
                    <a:lnTo>
                      <a:pt x="478" y="1816"/>
                    </a:lnTo>
                    <a:lnTo>
                      <a:pt x="482" y="1808"/>
                    </a:lnTo>
                    <a:lnTo>
                      <a:pt x="486" y="1792"/>
                    </a:lnTo>
                    <a:lnTo>
                      <a:pt x="490" y="1780"/>
                    </a:lnTo>
                    <a:lnTo>
                      <a:pt x="494" y="1766"/>
                    </a:lnTo>
                    <a:lnTo>
                      <a:pt x="498" y="1746"/>
                    </a:lnTo>
                    <a:lnTo>
                      <a:pt x="502" y="1730"/>
                    </a:lnTo>
                    <a:lnTo>
                      <a:pt x="502" y="1754"/>
                    </a:lnTo>
                    <a:lnTo>
                      <a:pt x="506" y="1784"/>
                    </a:lnTo>
                    <a:lnTo>
                      <a:pt x="510" y="1812"/>
                    </a:lnTo>
                    <a:lnTo>
                      <a:pt x="514" y="1836"/>
                    </a:lnTo>
                    <a:lnTo>
                      <a:pt x="518" y="1856"/>
                    </a:lnTo>
                    <a:lnTo>
                      <a:pt x="522" y="1878"/>
                    </a:lnTo>
                    <a:lnTo>
                      <a:pt x="526" y="1898"/>
                    </a:lnTo>
                    <a:lnTo>
                      <a:pt x="530" y="1918"/>
                    </a:lnTo>
                    <a:lnTo>
                      <a:pt x="534" y="1936"/>
                    </a:lnTo>
                    <a:lnTo>
                      <a:pt x="538" y="1952"/>
                    </a:lnTo>
                    <a:lnTo>
                      <a:pt x="540" y="1968"/>
                    </a:lnTo>
                    <a:lnTo>
                      <a:pt x="544" y="2038"/>
                    </a:lnTo>
                    <a:lnTo>
                      <a:pt x="548" y="2140"/>
                    </a:lnTo>
                    <a:lnTo>
                      <a:pt x="548" y="2182"/>
                    </a:lnTo>
                    <a:lnTo>
                      <a:pt x="544" y="2222"/>
                    </a:lnTo>
                    <a:lnTo>
                      <a:pt x="540" y="2264"/>
                    </a:lnTo>
                    <a:lnTo>
                      <a:pt x="538" y="2338"/>
                    </a:lnTo>
                    <a:lnTo>
                      <a:pt x="538" y="2580"/>
                    </a:lnTo>
                    <a:lnTo>
                      <a:pt x="540" y="2626"/>
                    </a:lnTo>
                    <a:lnTo>
                      <a:pt x="544" y="2658"/>
                    </a:lnTo>
                    <a:lnTo>
                      <a:pt x="548" y="2682"/>
                    </a:lnTo>
                    <a:lnTo>
                      <a:pt x="552" y="2704"/>
                    </a:lnTo>
                    <a:lnTo>
                      <a:pt x="556" y="2732"/>
                    </a:lnTo>
                    <a:lnTo>
                      <a:pt x="560" y="2748"/>
                    </a:lnTo>
                    <a:lnTo>
                      <a:pt x="564" y="2762"/>
                    </a:lnTo>
                    <a:lnTo>
                      <a:pt x="568" y="2778"/>
                    </a:lnTo>
                    <a:lnTo>
                      <a:pt x="572" y="2794"/>
                    </a:lnTo>
                    <a:lnTo>
                      <a:pt x="576" y="2806"/>
                    </a:lnTo>
                    <a:lnTo>
                      <a:pt x="580" y="2826"/>
                    </a:lnTo>
                    <a:lnTo>
                      <a:pt x="584" y="2840"/>
                    </a:lnTo>
                    <a:lnTo>
                      <a:pt x="588" y="2848"/>
                    </a:lnTo>
                    <a:lnTo>
                      <a:pt x="592" y="2860"/>
                    </a:lnTo>
                    <a:lnTo>
                      <a:pt x="596" y="2868"/>
                    </a:lnTo>
                    <a:lnTo>
                      <a:pt x="596" y="2884"/>
                    </a:lnTo>
                    <a:lnTo>
                      <a:pt x="592" y="2922"/>
                    </a:lnTo>
                    <a:lnTo>
                      <a:pt x="592" y="2938"/>
                    </a:lnTo>
                    <a:lnTo>
                      <a:pt x="596" y="2942"/>
                    </a:lnTo>
                    <a:lnTo>
                      <a:pt x="600" y="2946"/>
                    </a:lnTo>
                    <a:lnTo>
                      <a:pt x="608" y="2950"/>
                    </a:lnTo>
                    <a:lnTo>
                      <a:pt x="618" y="2954"/>
                    </a:lnTo>
                    <a:lnTo>
                      <a:pt x="638" y="2954"/>
                    </a:lnTo>
                    <a:lnTo>
                      <a:pt x="638" y="2974"/>
                    </a:lnTo>
                    <a:lnTo>
                      <a:pt x="642" y="2982"/>
                    </a:lnTo>
                    <a:lnTo>
                      <a:pt x="650" y="2986"/>
                    </a:lnTo>
                    <a:lnTo>
                      <a:pt x="654" y="2990"/>
                    </a:lnTo>
                    <a:lnTo>
                      <a:pt x="658" y="2992"/>
                    </a:lnTo>
                    <a:lnTo>
                      <a:pt x="666" y="2996"/>
                    </a:lnTo>
                    <a:lnTo>
                      <a:pt x="686" y="3000"/>
                    </a:lnTo>
                    <a:lnTo>
                      <a:pt x="696" y="3000"/>
                    </a:lnTo>
                    <a:lnTo>
                      <a:pt x="752" y="2996"/>
                    </a:lnTo>
                    <a:lnTo>
                      <a:pt x="794" y="2992"/>
                    </a:lnTo>
                    <a:lnTo>
                      <a:pt x="826" y="2990"/>
                    </a:lnTo>
                    <a:lnTo>
                      <a:pt x="838" y="2986"/>
                    </a:lnTo>
                    <a:lnTo>
                      <a:pt x="842" y="2982"/>
                    </a:lnTo>
                    <a:lnTo>
                      <a:pt x="844" y="2974"/>
                    </a:lnTo>
                    <a:lnTo>
                      <a:pt x="844" y="2962"/>
                    </a:lnTo>
                    <a:lnTo>
                      <a:pt x="842" y="2942"/>
                    </a:lnTo>
                    <a:lnTo>
                      <a:pt x="838" y="2938"/>
                    </a:lnTo>
                    <a:lnTo>
                      <a:pt x="834" y="2916"/>
                    </a:lnTo>
                    <a:lnTo>
                      <a:pt x="830" y="2908"/>
                    </a:lnTo>
                    <a:lnTo>
                      <a:pt x="826" y="2904"/>
                    </a:lnTo>
                    <a:lnTo>
                      <a:pt x="822" y="2900"/>
                    </a:lnTo>
                    <a:lnTo>
                      <a:pt x="818" y="2896"/>
                    </a:lnTo>
                    <a:lnTo>
                      <a:pt x="814" y="2892"/>
                    </a:lnTo>
                    <a:lnTo>
                      <a:pt x="810" y="2888"/>
                    </a:lnTo>
                    <a:lnTo>
                      <a:pt x="806" y="2884"/>
                    </a:lnTo>
                    <a:lnTo>
                      <a:pt x="802" y="2880"/>
                    </a:lnTo>
                    <a:lnTo>
                      <a:pt x="798" y="2876"/>
                    </a:lnTo>
                    <a:lnTo>
                      <a:pt x="794" y="2872"/>
                    </a:lnTo>
                    <a:lnTo>
                      <a:pt x="794" y="2860"/>
                    </a:lnTo>
                    <a:lnTo>
                      <a:pt x="798" y="2844"/>
                    </a:lnTo>
                    <a:lnTo>
                      <a:pt x="802" y="2830"/>
                    </a:lnTo>
                    <a:lnTo>
                      <a:pt x="806" y="2822"/>
                    </a:lnTo>
                    <a:lnTo>
                      <a:pt x="810" y="2810"/>
                    </a:lnTo>
                    <a:lnTo>
                      <a:pt x="814" y="2798"/>
                    </a:lnTo>
                    <a:lnTo>
                      <a:pt x="818" y="2790"/>
                    </a:lnTo>
                    <a:lnTo>
                      <a:pt x="822" y="2778"/>
                    </a:lnTo>
                    <a:lnTo>
                      <a:pt x="826" y="2766"/>
                    </a:lnTo>
                    <a:lnTo>
                      <a:pt x="830" y="2744"/>
                    </a:lnTo>
                    <a:lnTo>
                      <a:pt x="830" y="2530"/>
                    </a:lnTo>
                    <a:lnTo>
                      <a:pt x="830" y="2502"/>
                    </a:lnTo>
                    <a:lnTo>
                      <a:pt x="834" y="2482"/>
                    </a:lnTo>
                    <a:lnTo>
                      <a:pt x="838" y="2460"/>
                    </a:lnTo>
                    <a:lnTo>
                      <a:pt x="842" y="2428"/>
                    </a:lnTo>
                    <a:lnTo>
                      <a:pt x="842" y="2268"/>
                    </a:lnTo>
                    <a:lnTo>
                      <a:pt x="838" y="2236"/>
                    </a:lnTo>
                    <a:lnTo>
                      <a:pt x="838" y="1968"/>
                    </a:lnTo>
                    <a:lnTo>
                      <a:pt x="842" y="1934"/>
                    </a:lnTo>
                    <a:lnTo>
                      <a:pt x="844" y="1902"/>
                    </a:lnTo>
                    <a:lnTo>
                      <a:pt x="848" y="1866"/>
                    </a:lnTo>
                    <a:lnTo>
                      <a:pt x="852" y="1824"/>
                    </a:lnTo>
                    <a:lnTo>
                      <a:pt x="852" y="1630"/>
                    </a:lnTo>
                    <a:lnTo>
                      <a:pt x="848" y="1578"/>
                    </a:lnTo>
                    <a:lnTo>
                      <a:pt x="868" y="1578"/>
                    </a:lnTo>
                    <a:lnTo>
                      <a:pt x="912" y="1578"/>
                    </a:lnTo>
                    <a:lnTo>
                      <a:pt x="920" y="1582"/>
                    </a:lnTo>
                    <a:lnTo>
                      <a:pt x="926" y="1586"/>
                    </a:lnTo>
                    <a:lnTo>
                      <a:pt x="938" y="1590"/>
                    </a:lnTo>
                    <a:lnTo>
                      <a:pt x="946" y="1594"/>
                    </a:lnTo>
                    <a:lnTo>
                      <a:pt x="954" y="1598"/>
                    </a:lnTo>
                    <a:lnTo>
                      <a:pt x="962" y="1602"/>
                    </a:lnTo>
                    <a:lnTo>
                      <a:pt x="974" y="1606"/>
                    </a:lnTo>
                    <a:lnTo>
                      <a:pt x="986" y="1610"/>
                    </a:lnTo>
                    <a:lnTo>
                      <a:pt x="996" y="1614"/>
                    </a:lnTo>
                    <a:lnTo>
                      <a:pt x="1008" y="1618"/>
                    </a:lnTo>
                    <a:lnTo>
                      <a:pt x="1020" y="1622"/>
                    </a:lnTo>
                    <a:lnTo>
                      <a:pt x="1032" y="1626"/>
                    </a:lnTo>
                    <a:lnTo>
                      <a:pt x="1048" y="1630"/>
                    </a:lnTo>
                    <a:lnTo>
                      <a:pt x="1060" y="1632"/>
                    </a:lnTo>
                    <a:lnTo>
                      <a:pt x="1074" y="1636"/>
                    </a:lnTo>
                    <a:lnTo>
                      <a:pt x="1090" y="1640"/>
                    </a:lnTo>
                    <a:lnTo>
                      <a:pt x="1094" y="1644"/>
                    </a:lnTo>
                    <a:lnTo>
                      <a:pt x="1102" y="1648"/>
                    </a:lnTo>
                    <a:lnTo>
                      <a:pt x="1106" y="1652"/>
                    </a:lnTo>
                    <a:lnTo>
                      <a:pt x="1114" y="1656"/>
                    </a:lnTo>
                    <a:lnTo>
                      <a:pt x="1126" y="1656"/>
                    </a:lnTo>
                    <a:lnTo>
                      <a:pt x="1130" y="1652"/>
                    </a:lnTo>
                    <a:lnTo>
                      <a:pt x="1130" y="1640"/>
                    </a:lnTo>
                    <a:lnTo>
                      <a:pt x="1126" y="1622"/>
                    </a:lnTo>
                    <a:close/>
                    <a:moveTo>
                      <a:pt x="584" y="774"/>
                    </a:moveTo>
                    <a:lnTo>
                      <a:pt x="584" y="774"/>
                    </a:lnTo>
                    <a:lnTo>
                      <a:pt x="562" y="680"/>
                    </a:lnTo>
                    <a:lnTo>
                      <a:pt x="538" y="586"/>
                    </a:lnTo>
                    <a:lnTo>
                      <a:pt x="524" y="540"/>
                    </a:lnTo>
                    <a:lnTo>
                      <a:pt x="510" y="494"/>
                    </a:lnTo>
                    <a:lnTo>
                      <a:pt x="494" y="448"/>
                    </a:lnTo>
                    <a:lnTo>
                      <a:pt x="474" y="404"/>
                    </a:lnTo>
                    <a:lnTo>
                      <a:pt x="460" y="382"/>
                    </a:lnTo>
                    <a:lnTo>
                      <a:pt x="448" y="360"/>
                    </a:lnTo>
                    <a:lnTo>
                      <a:pt x="444" y="348"/>
                    </a:lnTo>
                    <a:lnTo>
                      <a:pt x="442" y="336"/>
                    </a:lnTo>
                    <a:lnTo>
                      <a:pt x="442" y="322"/>
                    </a:lnTo>
                    <a:lnTo>
                      <a:pt x="446" y="308"/>
                    </a:lnTo>
                    <a:lnTo>
                      <a:pt x="452" y="298"/>
                    </a:lnTo>
                    <a:lnTo>
                      <a:pt x="456" y="294"/>
                    </a:lnTo>
                    <a:lnTo>
                      <a:pt x="454" y="292"/>
                    </a:lnTo>
                    <a:lnTo>
                      <a:pt x="456" y="292"/>
                    </a:lnTo>
                    <a:lnTo>
                      <a:pt x="468" y="290"/>
                    </a:lnTo>
                    <a:lnTo>
                      <a:pt x="474" y="290"/>
                    </a:lnTo>
                    <a:lnTo>
                      <a:pt x="472" y="292"/>
                    </a:lnTo>
                    <a:lnTo>
                      <a:pt x="466" y="294"/>
                    </a:lnTo>
                    <a:lnTo>
                      <a:pt x="460" y="298"/>
                    </a:lnTo>
                    <a:lnTo>
                      <a:pt x="458" y="302"/>
                    </a:lnTo>
                    <a:lnTo>
                      <a:pt x="454" y="308"/>
                    </a:lnTo>
                    <a:lnTo>
                      <a:pt x="454" y="316"/>
                    </a:lnTo>
                    <a:lnTo>
                      <a:pt x="454" y="324"/>
                    </a:lnTo>
                    <a:lnTo>
                      <a:pt x="462" y="346"/>
                    </a:lnTo>
                    <a:lnTo>
                      <a:pt x="478" y="378"/>
                    </a:lnTo>
                    <a:lnTo>
                      <a:pt x="488" y="394"/>
                    </a:lnTo>
                    <a:lnTo>
                      <a:pt x="502" y="412"/>
                    </a:lnTo>
                    <a:lnTo>
                      <a:pt x="516" y="430"/>
                    </a:lnTo>
                    <a:lnTo>
                      <a:pt x="534" y="450"/>
                    </a:lnTo>
                    <a:lnTo>
                      <a:pt x="556" y="472"/>
                    </a:lnTo>
                    <a:lnTo>
                      <a:pt x="580" y="494"/>
                    </a:lnTo>
                    <a:lnTo>
                      <a:pt x="564" y="520"/>
                    </a:lnTo>
                    <a:lnTo>
                      <a:pt x="562" y="522"/>
                    </a:lnTo>
                    <a:lnTo>
                      <a:pt x="562" y="524"/>
                    </a:lnTo>
                    <a:lnTo>
                      <a:pt x="562" y="528"/>
                    </a:lnTo>
                    <a:lnTo>
                      <a:pt x="574" y="538"/>
                    </a:lnTo>
                    <a:lnTo>
                      <a:pt x="586" y="548"/>
                    </a:lnTo>
                    <a:lnTo>
                      <a:pt x="590" y="554"/>
                    </a:lnTo>
                    <a:lnTo>
                      <a:pt x="592" y="560"/>
                    </a:lnTo>
                    <a:lnTo>
                      <a:pt x="592" y="568"/>
                    </a:lnTo>
                    <a:lnTo>
                      <a:pt x="594" y="576"/>
                    </a:lnTo>
                    <a:lnTo>
                      <a:pt x="594" y="578"/>
                    </a:lnTo>
                    <a:lnTo>
                      <a:pt x="590" y="584"/>
                    </a:lnTo>
                    <a:lnTo>
                      <a:pt x="588" y="598"/>
                    </a:lnTo>
                    <a:lnTo>
                      <a:pt x="586" y="648"/>
                    </a:lnTo>
                    <a:lnTo>
                      <a:pt x="586" y="678"/>
                    </a:lnTo>
                    <a:lnTo>
                      <a:pt x="588" y="710"/>
                    </a:lnTo>
                    <a:lnTo>
                      <a:pt x="590" y="740"/>
                    </a:lnTo>
                    <a:lnTo>
                      <a:pt x="594" y="770"/>
                    </a:lnTo>
                    <a:lnTo>
                      <a:pt x="590" y="774"/>
                    </a:lnTo>
                    <a:lnTo>
                      <a:pt x="584" y="774"/>
                    </a:lnTo>
                    <a:close/>
                    <a:moveTo>
                      <a:pt x="606" y="1288"/>
                    </a:moveTo>
                    <a:lnTo>
                      <a:pt x="596" y="1288"/>
                    </a:lnTo>
                    <a:lnTo>
                      <a:pt x="592" y="1284"/>
                    </a:lnTo>
                    <a:lnTo>
                      <a:pt x="588" y="1284"/>
                    </a:lnTo>
                    <a:lnTo>
                      <a:pt x="598" y="1212"/>
                    </a:lnTo>
                    <a:lnTo>
                      <a:pt x="608" y="1138"/>
                    </a:lnTo>
                    <a:lnTo>
                      <a:pt x="606" y="1288"/>
                    </a:lnTo>
                    <a:close/>
                    <a:moveTo>
                      <a:pt x="676" y="506"/>
                    </a:moveTo>
                    <a:lnTo>
                      <a:pt x="676" y="506"/>
                    </a:lnTo>
                    <a:lnTo>
                      <a:pt x="680" y="504"/>
                    </a:lnTo>
                    <a:lnTo>
                      <a:pt x="684" y="502"/>
                    </a:lnTo>
                    <a:lnTo>
                      <a:pt x="688" y="500"/>
                    </a:lnTo>
                    <a:lnTo>
                      <a:pt x="694" y="500"/>
                    </a:lnTo>
                    <a:lnTo>
                      <a:pt x="692" y="510"/>
                    </a:lnTo>
                    <a:lnTo>
                      <a:pt x="690" y="520"/>
                    </a:lnTo>
                    <a:lnTo>
                      <a:pt x="690" y="530"/>
                    </a:lnTo>
                    <a:lnTo>
                      <a:pt x="692" y="540"/>
                    </a:lnTo>
                    <a:lnTo>
                      <a:pt x="686" y="542"/>
                    </a:lnTo>
                    <a:lnTo>
                      <a:pt x="682" y="532"/>
                    </a:lnTo>
                    <a:lnTo>
                      <a:pt x="678" y="524"/>
                    </a:lnTo>
                    <a:lnTo>
                      <a:pt x="666" y="510"/>
                    </a:lnTo>
                    <a:lnTo>
                      <a:pt x="676" y="506"/>
                    </a:lnTo>
                    <a:close/>
                    <a:moveTo>
                      <a:pt x="662" y="606"/>
                    </a:moveTo>
                    <a:lnTo>
                      <a:pt x="662" y="606"/>
                    </a:lnTo>
                    <a:lnTo>
                      <a:pt x="654" y="596"/>
                    </a:lnTo>
                    <a:lnTo>
                      <a:pt x="652" y="592"/>
                    </a:lnTo>
                    <a:lnTo>
                      <a:pt x="648" y="586"/>
                    </a:lnTo>
                    <a:lnTo>
                      <a:pt x="644" y="578"/>
                    </a:lnTo>
                    <a:lnTo>
                      <a:pt x="642" y="570"/>
                    </a:lnTo>
                    <a:lnTo>
                      <a:pt x="646" y="560"/>
                    </a:lnTo>
                    <a:lnTo>
                      <a:pt x="650" y="552"/>
                    </a:lnTo>
                    <a:lnTo>
                      <a:pt x="654" y="546"/>
                    </a:lnTo>
                    <a:lnTo>
                      <a:pt x="658" y="542"/>
                    </a:lnTo>
                    <a:lnTo>
                      <a:pt x="660" y="540"/>
                    </a:lnTo>
                    <a:lnTo>
                      <a:pt x="664" y="540"/>
                    </a:lnTo>
                    <a:lnTo>
                      <a:pt x="666" y="572"/>
                    </a:lnTo>
                    <a:lnTo>
                      <a:pt x="666" y="582"/>
                    </a:lnTo>
                    <a:lnTo>
                      <a:pt x="668" y="596"/>
                    </a:lnTo>
                    <a:lnTo>
                      <a:pt x="670" y="606"/>
                    </a:lnTo>
                    <a:lnTo>
                      <a:pt x="666" y="608"/>
                    </a:lnTo>
                    <a:lnTo>
                      <a:pt x="662" y="606"/>
                    </a:lnTo>
                    <a:close/>
                    <a:moveTo>
                      <a:pt x="732" y="1306"/>
                    </a:moveTo>
                    <a:lnTo>
                      <a:pt x="744" y="1338"/>
                    </a:lnTo>
                    <a:lnTo>
                      <a:pt x="734" y="1350"/>
                    </a:lnTo>
                    <a:lnTo>
                      <a:pt x="732" y="13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200" name="Gruppe 237"/>
              <p:cNvGrpSpPr>
                <a:grpSpLocks/>
              </p:cNvGrpSpPr>
              <p:nvPr/>
            </p:nvGrpSpPr>
            <p:grpSpPr bwMode="auto">
              <a:xfrm>
                <a:off x="1210395" y="4390410"/>
                <a:ext cx="606835" cy="870524"/>
                <a:chOff x="5494989" y="3192074"/>
                <a:chExt cx="272725" cy="390775"/>
              </a:xfrm>
            </p:grpSpPr>
            <p:sp>
              <p:nvSpPr>
                <p:cNvPr id="205" name="Freeform 166"/>
                <p:cNvSpPr>
                  <a:spLocks noEditPoints="1"/>
                </p:cNvSpPr>
                <p:nvPr/>
              </p:nvSpPr>
              <p:spPr bwMode="auto">
                <a:xfrm>
                  <a:off x="5494989" y="3192074"/>
                  <a:ext cx="272725" cy="390775"/>
                </a:xfrm>
                <a:custGeom>
                  <a:avLst/>
                  <a:gdLst>
                    <a:gd name="T0" fmla="*/ 2147483647 w 172"/>
                    <a:gd name="T1" fmla="*/ 2147483647 h 246"/>
                    <a:gd name="T2" fmla="*/ 2147483647 w 172"/>
                    <a:gd name="T3" fmla="*/ 0 h 246"/>
                    <a:gd name="T4" fmla="*/ 2147483647 w 172"/>
                    <a:gd name="T5" fmla="*/ 2147483647 h 246"/>
                    <a:gd name="T6" fmla="*/ 2147483647 w 172"/>
                    <a:gd name="T7" fmla="*/ 2147483647 h 246"/>
                    <a:gd name="T8" fmla="*/ 2147483647 w 172"/>
                    <a:gd name="T9" fmla="*/ 2147483647 h 246"/>
                    <a:gd name="T10" fmla="*/ 0 w 172"/>
                    <a:gd name="T11" fmla="*/ 2147483647 h 246"/>
                    <a:gd name="T12" fmla="*/ 0 w 172"/>
                    <a:gd name="T13" fmla="*/ 0 h 246"/>
                    <a:gd name="T14" fmla="*/ 2147483647 w 172"/>
                    <a:gd name="T15" fmla="*/ 0 h 246"/>
                    <a:gd name="T16" fmla="*/ 2147483647 w 172"/>
                    <a:gd name="T17" fmla="*/ 2147483647 h 246"/>
                    <a:gd name="T18" fmla="*/ 2147483647 w 172"/>
                    <a:gd name="T19" fmla="*/ 2147483647 h 246"/>
                    <a:gd name="T20" fmla="*/ 2147483647 w 172"/>
                    <a:gd name="T21" fmla="*/ 2147483647 h 246"/>
                    <a:gd name="T22" fmla="*/ 0 w 172"/>
                    <a:gd name="T23" fmla="*/ 2147483647 h 24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72"/>
                    <a:gd name="T37" fmla="*/ 0 h 246"/>
                    <a:gd name="T38" fmla="*/ 172 w 172"/>
                    <a:gd name="T39" fmla="*/ 246 h 24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72" h="246">
                      <a:moveTo>
                        <a:pt x="172" y="28"/>
                      </a:moveTo>
                      <a:lnTo>
                        <a:pt x="146" y="0"/>
                      </a:lnTo>
                      <a:lnTo>
                        <a:pt x="146" y="28"/>
                      </a:lnTo>
                      <a:lnTo>
                        <a:pt x="172" y="28"/>
                      </a:lnTo>
                      <a:close/>
                      <a:moveTo>
                        <a:pt x="0" y="246"/>
                      </a:moveTo>
                      <a:lnTo>
                        <a:pt x="0" y="0"/>
                      </a:lnTo>
                      <a:lnTo>
                        <a:pt x="138" y="0"/>
                      </a:lnTo>
                      <a:lnTo>
                        <a:pt x="138" y="36"/>
                      </a:lnTo>
                      <a:lnTo>
                        <a:pt x="172" y="36"/>
                      </a:lnTo>
                      <a:lnTo>
                        <a:pt x="172" y="246"/>
                      </a:lnTo>
                      <a:lnTo>
                        <a:pt x="0" y="2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D9D9D9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00000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06" name="Freeform 167"/>
                <p:cNvSpPr>
                  <a:spLocks noEditPoints="1"/>
                </p:cNvSpPr>
                <p:nvPr/>
              </p:nvSpPr>
              <p:spPr bwMode="auto">
                <a:xfrm>
                  <a:off x="5539765" y="3233797"/>
                  <a:ext cx="196403" cy="307328"/>
                </a:xfrm>
                <a:custGeom>
                  <a:avLst/>
                  <a:gdLst>
                    <a:gd name="T0" fmla="*/ 0 w 124"/>
                    <a:gd name="T1" fmla="*/ 0 h 194"/>
                    <a:gd name="T2" fmla="*/ 2147483647 w 124"/>
                    <a:gd name="T3" fmla="*/ 0 h 194"/>
                    <a:gd name="T4" fmla="*/ 2147483647 w 124"/>
                    <a:gd name="T5" fmla="*/ 2147483647 h 194"/>
                    <a:gd name="T6" fmla="*/ 0 w 124"/>
                    <a:gd name="T7" fmla="*/ 2147483647 h 194"/>
                    <a:gd name="T8" fmla="*/ 0 w 124"/>
                    <a:gd name="T9" fmla="*/ 0 h 194"/>
                    <a:gd name="T10" fmla="*/ 0 w 124"/>
                    <a:gd name="T11" fmla="*/ 0 h 194"/>
                    <a:gd name="T12" fmla="*/ 0 w 124"/>
                    <a:gd name="T13" fmla="*/ 2147483647 h 194"/>
                    <a:gd name="T14" fmla="*/ 2147483647 w 124"/>
                    <a:gd name="T15" fmla="*/ 2147483647 h 194"/>
                    <a:gd name="T16" fmla="*/ 2147483647 w 124"/>
                    <a:gd name="T17" fmla="*/ 2147483647 h 194"/>
                    <a:gd name="T18" fmla="*/ 0 w 124"/>
                    <a:gd name="T19" fmla="*/ 2147483647 h 194"/>
                    <a:gd name="T20" fmla="*/ 0 w 124"/>
                    <a:gd name="T21" fmla="*/ 2147483647 h 194"/>
                    <a:gd name="T22" fmla="*/ 0 w 124"/>
                    <a:gd name="T23" fmla="*/ 2147483647 h 194"/>
                    <a:gd name="T24" fmla="*/ 2147483647 w 124"/>
                    <a:gd name="T25" fmla="*/ 2147483647 h 194"/>
                    <a:gd name="T26" fmla="*/ 2147483647 w 124"/>
                    <a:gd name="T27" fmla="*/ 2147483647 h 194"/>
                    <a:gd name="T28" fmla="*/ 0 w 124"/>
                    <a:gd name="T29" fmla="*/ 2147483647 h 194"/>
                    <a:gd name="T30" fmla="*/ 0 w 124"/>
                    <a:gd name="T31" fmla="*/ 2147483647 h 194"/>
                    <a:gd name="T32" fmla="*/ 2147483647 w 124"/>
                    <a:gd name="T33" fmla="*/ 2147483647 h 194"/>
                    <a:gd name="T34" fmla="*/ 2147483647 w 124"/>
                    <a:gd name="T35" fmla="*/ 2147483647 h 194"/>
                    <a:gd name="T36" fmla="*/ 2147483647 w 124"/>
                    <a:gd name="T37" fmla="*/ 2147483647 h 194"/>
                    <a:gd name="T38" fmla="*/ 2147483647 w 124"/>
                    <a:gd name="T39" fmla="*/ 2147483647 h 194"/>
                    <a:gd name="T40" fmla="*/ 0 w 124"/>
                    <a:gd name="T41" fmla="*/ 2147483647 h 194"/>
                    <a:gd name="T42" fmla="*/ 0 w 124"/>
                    <a:gd name="T43" fmla="*/ 2147483647 h 194"/>
                    <a:gd name="T44" fmla="*/ 2147483647 w 124"/>
                    <a:gd name="T45" fmla="*/ 2147483647 h 194"/>
                    <a:gd name="T46" fmla="*/ 2147483647 w 124"/>
                    <a:gd name="T47" fmla="*/ 2147483647 h 194"/>
                    <a:gd name="T48" fmla="*/ 2147483647 w 124"/>
                    <a:gd name="T49" fmla="*/ 2147483647 h 194"/>
                    <a:gd name="T50" fmla="*/ 2147483647 w 124"/>
                    <a:gd name="T51" fmla="*/ 2147483647 h 194"/>
                    <a:gd name="T52" fmla="*/ 0 w 124"/>
                    <a:gd name="T53" fmla="*/ 2147483647 h 194"/>
                    <a:gd name="T54" fmla="*/ 0 w 124"/>
                    <a:gd name="T55" fmla="*/ 2147483647 h 194"/>
                    <a:gd name="T56" fmla="*/ 2147483647 w 124"/>
                    <a:gd name="T57" fmla="*/ 2147483647 h 194"/>
                    <a:gd name="T58" fmla="*/ 2147483647 w 124"/>
                    <a:gd name="T59" fmla="*/ 2147483647 h 194"/>
                    <a:gd name="T60" fmla="*/ 2147483647 w 124"/>
                    <a:gd name="T61" fmla="*/ 2147483647 h 194"/>
                    <a:gd name="T62" fmla="*/ 2147483647 w 124"/>
                    <a:gd name="T63" fmla="*/ 2147483647 h 194"/>
                    <a:gd name="T64" fmla="*/ 0 w 124"/>
                    <a:gd name="T65" fmla="*/ 2147483647 h 194"/>
                    <a:gd name="T66" fmla="*/ 0 w 124"/>
                    <a:gd name="T67" fmla="*/ 2147483647 h 194"/>
                    <a:gd name="T68" fmla="*/ 2147483647 w 124"/>
                    <a:gd name="T69" fmla="*/ 2147483647 h 194"/>
                    <a:gd name="T70" fmla="*/ 2147483647 w 124"/>
                    <a:gd name="T71" fmla="*/ 2147483647 h 194"/>
                    <a:gd name="T72" fmla="*/ 0 w 124"/>
                    <a:gd name="T73" fmla="*/ 2147483647 h 194"/>
                    <a:gd name="T74" fmla="*/ 2147483647 w 124"/>
                    <a:gd name="T75" fmla="*/ 2147483647 h 194"/>
                    <a:gd name="T76" fmla="*/ 2147483647 w 124"/>
                    <a:gd name="T77" fmla="*/ 2147483647 h 194"/>
                    <a:gd name="T78" fmla="*/ 0 w 124"/>
                    <a:gd name="T79" fmla="*/ 2147483647 h 194"/>
                    <a:gd name="T80" fmla="*/ 0 w 124"/>
                    <a:gd name="T81" fmla="*/ 2147483647 h 194"/>
                    <a:gd name="T82" fmla="*/ 0 w 124"/>
                    <a:gd name="T83" fmla="*/ 2147483647 h 194"/>
                    <a:gd name="T84" fmla="*/ 2147483647 w 124"/>
                    <a:gd name="T85" fmla="*/ 2147483647 h 194"/>
                    <a:gd name="T86" fmla="*/ 2147483647 w 124"/>
                    <a:gd name="T87" fmla="*/ 2147483647 h 194"/>
                    <a:gd name="T88" fmla="*/ 0 w 124"/>
                    <a:gd name="T89" fmla="*/ 2147483647 h 194"/>
                    <a:gd name="T90" fmla="*/ 0 w 124"/>
                    <a:gd name="T91" fmla="*/ 2147483647 h 194"/>
                    <a:gd name="T92" fmla="*/ 2147483647 w 124"/>
                    <a:gd name="T93" fmla="*/ 2147483647 h 19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24"/>
                    <a:gd name="T142" fmla="*/ 0 h 194"/>
                    <a:gd name="T143" fmla="*/ 124 w 124"/>
                    <a:gd name="T144" fmla="*/ 194 h 19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24" h="194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96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  <a:moveTo>
                        <a:pt x="0" y="26"/>
                      </a:moveTo>
                      <a:lnTo>
                        <a:pt x="124" y="26"/>
                      </a:lnTo>
                      <a:lnTo>
                        <a:pt x="124" y="34"/>
                      </a:lnTo>
                      <a:lnTo>
                        <a:pt x="0" y="34"/>
                      </a:lnTo>
                      <a:lnTo>
                        <a:pt x="0" y="26"/>
                      </a:lnTo>
                      <a:close/>
                      <a:moveTo>
                        <a:pt x="124" y="160"/>
                      </a:moveTo>
                      <a:lnTo>
                        <a:pt x="124" y="168"/>
                      </a:lnTo>
                      <a:lnTo>
                        <a:pt x="0" y="168"/>
                      </a:lnTo>
                      <a:lnTo>
                        <a:pt x="0" y="160"/>
                      </a:lnTo>
                      <a:lnTo>
                        <a:pt x="124" y="160"/>
                      </a:lnTo>
                      <a:close/>
                      <a:moveTo>
                        <a:pt x="124" y="54"/>
                      </a:moveTo>
                      <a:lnTo>
                        <a:pt x="124" y="62"/>
                      </a:lnTo>
                      <a:lnTo>
                        <a:pt x="0" y="62"/>
                      </a:lnTo>
                      <a:lnTo>
                        <a:pt x="0" y="54"/>
                      </a:lnTo>
                      <a:lnTo>
                        <a:pt x="124" y="54"/>
                      </a:lnTo>
                      <a:close/>
                      <a:moveTo>
                        <a:pt x="124" y="106"/>
                      </a:moveTo>
                      <a:lnTo>
                        <a:pt x="124" y="114"/>
                      </a:lnTo>
                      <a:lnTo>
                        <a:pt x="0" y="114"/>
                      </a:lnTo>
                      <a:lnTo>
                        <a:pt x="0" y="106"/>
                      </a:lnTo>
                      <a:lnTo>
                        <a:pt x="124" y="106"/>
                      </a:lnTo>
                      <a:close/>
                      <a:moveTo>
                        <a:pt x="124" y="132"/>
                      </a:moveTo>
                      <a:lnTo>
                        <a:pt x="124" y="142"/>
                      </a:lnTo>
                      <a:lnTo>
                        <a:pt x="0" y="142"/>
                      </a:lnTo>
                      <a:lnTo>
                        <a:pt x="0" y="132"/>
                      </a:lnTo>
                      <a:lnTo>
                        <a:pt x="124" y="132"/>
                      </a:lnTo>
                      <a:close/>
                      <a:moveTo>
                        <a:pt x="0" y="186"/>
                      </a:moveTo>
                      <a:lnTo>
                        <a:pt x="124" y="186"/>
                      </a:lnTo>
                      <a:lnTo>
                        <a:pt x="124" y="194"/>
                      </a:lnTo>
                      <a:lnTo>
                        <a:pt x="0" y="194"/>
                      </a:lnTo>
                      <a:lnTo>
                        <a:pt x="0" y="186"/>
                      </a:lnTo>
                      <a:close/>
                      <a:moveTo>
                        <a:pt x="124" y="80"/>
                      </a:moveTo>
                      <a:lnTo>
                        <a:pt x="124" y="88"/>
                      </a:lnTo>
                      <a:lnTo>
                        <a:pt x="0" y="88"/>
                      </a:lnTo>
                      <a:lnTo>
                        <a:pt x="0" y="80"/>
                      </a:lnTo>
                      <a:lnTo>
                        <a:pt x="124" y="8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  <p:sp>
            <p:nvSpPr>
              <p:cNvPr id="201" name="Freeform 61"/>
              <p:cNvSpPr>
                <a:spLocks/>
              </p:cNvSpPr>
              <p:nvPr/>
            </p:nvSpPr>
            <p:spPr bwMode="auto">
              <a:xfrm>
                <a:off x="1196809" y="4623910"/>
                <a:ext cx="79252" cy="133753"/>
              </a:xfrm>
              <a:custGeom>
                <a:avLst/>
                <a:gdLst>
                  <a:gd name="T0" fmla="*/ 2147483647 w 72"/>
                  <a:gd name="T1" fmla="*/ 2147483647 h 122"/>
                  <a:gd name="T2" fmla="*/ 2147483647 w 72"/>
                  <a:gd name="T3" fmla="*/ 2147483647 h 122"/>
                  <a:gd name="T4" fmla="*/ 2147483647 w 72"/>
                  <a:gd name="T5" fmla="*/ 2147483647 h 122"/>
                  <a:gd name="T6" fmla="*/ 2147483647 w 72"/>
                  <a:gd name="T7" fmla="*/ 2147483647 h 122"/>
                  <a:gd name="T8" fmla="*/ 2147483647 w 72"/>
                  <a:gd name="T9" fmla="*/ 2147483647 h 122"/>
                  <a:gd name="T10" fmla="*/ 2147483647 w 72"/>
                  <a:gd name="T11" fmla="*/ 2147483647 h 122"/>
                  <a:gd name="T12" fmla="*/ 2147483647 w 72"/>
                  <a:gd name="T13" fmla="*/ 2147483647 h 122"/>
                  <a:gd name="T14" fmla="*/ 2147483647 w 72"/>
                  <a:gd name="T15" fmla="*/ 2147483647 h 122"/>
                  <a:gd name="T16" fmla="*/ 2147483647 w 72"/>
                  <a:gd name="T17" fmla="*/ 2147483647 h 122"/>
                  <a:gd name="T18" fmla="*/ 2147483647 w 72"/>
                  <a:gd name="T19" fmla="*/ 2147483647 h 122"/>
                  <a:gd name="T20" fmla="*/ 2147483647 w 72"/>
                  <a:gd name="T21" fmla="*/ 2147483647 h 122"/>
                  <a:gd name="T22" fmla="*/ 2147483647 w 72"/>
                  <a:gd name="T23" fmla="*/ 2147483647 h 122"/>
                  <a:gd name="T24" fmla="*/ 2147483647 w 72"/>
                  <a:gd name="T25" fmla="*/ 2147483647 h 122"/>
                  <a:gd name="T26" fmla="*/ 2147483647 w 72"/>
                  <a:gd name="T27" fmla="*/ 2147483647 h 122"/>
                  <a:gd name="T28" fmla="*/ 2147483647 w 72"/>
                  <a:gd name="T29" fmla="*/ 2147483647 h 122"/>
                  <a:gd name="T30" fmla="*/ 2147483647 w 72"/>
                  <a:gd name="T31" fmla="*/ 2147483647 h 122"/>
                  <a:gd name="T32" fmla="*/ 2147483647 w 72"/>
                  <a:gd name="T33" fmla="*/ 2147483647 h 122"/>
                  <a:gd name="T34" fmla="*/ 2147483647 w 72"/>
                  <a:gd name="T35" fmla="*/ 2147483647 h 122"/>
                  <a:gd name="T36" fmla="*/ 2147483647 w 72"/>
                  <a:gd name="T37" fmla="*/ 2147483647 h 122"/>
                  <a:gd name="T38" fmla="*/ 2147483647 w 72"/>
                  <a:gd name="T39" fmla="*/ 2147483647 h 122"/>
                  <a:gd name="T40" fmla="*/ 2147483647 w 72"/>
                  <a:gd name="T41" fmla="*/ 2147483647 h 122"/>
                  <a:gd name="T42" fmla="*/ 2147483647 w 72"/>
                  <a:gd name="T43" fmla="*/ 2147483647 h 122"/>
                  <a:gd name="T44" fmla="*/ 2147483647 w 72"/>
                  <a:gd name="T45" fmla="*/ 2147483647 h 122"/>
                  <a:gd name="T46" fmla="*/ 2147483647 w 72"/>
                  <a:gd name="T47" fmla="*/ 2147483647 h 122"/>
                  <a:gd name="T48" fmla="*/ 2147483647 w 72"/>
                  <a:gd name="T49" fmla="*/ 2147483647 h 122"/>
                  <a:gd name="T50" fmla="*/ 2147483647 w 72"/>
                  <a:gd name="T51" fmla="*/ 2147483647 h 122"/>
                  <a:gd name="T52" fmla="*/ 2147483647 w 72"/>
                  <a:gd name="T53" fmla="*/ 2147483647 h 122"/>
                  <a:gd name="T54" fmla="*/ 2147483647 w 72"/>
                  <a:gd name="T55" fmla="*/ 2147483647 h 122"/>
                  <a:gd name="T56" fmla="*/ 2147483647 w 72"/>
                  <a:gd name="T57" fmla="*/ 2147483647 h 122"/>
                  <a:gd name="T58" fmla="*/ 2147483647 w 72"/>
                  <a:gd name="T59" fmla="*/ 2147483647 h 122"/>
                  <a:gd name="T60" fmla="*/ 2147483647 w 72"/>
                  <a:gd name="T61" fmla="*/ 2147483647 h 122"/>
                  <a:gd name="T62" fmla="*/ 2147483647 w 72"/>
                  <a:gd name="T63" fmla="*/ 2147483647 h 122"/>
                  <a:gd name="T64" fmla="*/ 2147483647 w 72"/>
                  <a:gd name="T65" fmla="*/ 2147483647 h 122"/>
                  <a:gd name="T66" fmla="*/ 2147483647 w 72"/>
                  <a:gd name="T67" fmla="*/ 2147483647 h 122"/>
                  <a:gd name="T68" fmla="*/ 2147483647 w 72"/>
                  <a:gd name="T69" fmla="*/ 2147483647 h 122"/>
                  <a:gd name="T70" fmla="*/ 2147483647 w 72"/>
                  <a:gd name="T71" fmla="*/ 0 h 122"/>
                  <a:gd name="T72" fmla="*/ 0 w 72"/>
                  <a:gd name="T73" fmla="*/ 0 h 122"/>
                  <a:gd name="T74" fmla="*/ 2147483647 w 72"/>
                  <a:gd name="T75" fmla="*/ 2147483647 h 122"/>
                  <a:gd name="T76" fmla="*/ 2147483647 w 72"/>
                  <a:gd name="T77" fmla="*/ 2147483647 h 122"/>
                  <a:gd name="T78" fmla="*/ 2147483647 w 72"/>
                  <a:gd name="T79" fmla="*/ 2147483647 h 122"/>
                  <a:gd name="T80" fmla="*/ 2147483647 w 72"/>
                  <a:gd name="T81" fmla="*/ 2147483647 h 122"/>
                  <a:gd name="T82" fmla="*/ 2147483647 w 72"/>
                  <a:gd name="T83" fmla="*/ 2147483647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"/>
                  <a:gd name="T127" fmla="*/ 0 h 122"/>
                  <a:gd name="T128" fmla="*/ 72 w 7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" h="122">
                    <a:moveTo>
                      <a:pt x="18" y="118"/>
                    </a:moveTo>
                    <a:lnTo>
                      <a:pt x="18" y="118"/>
                    </a:lnTo>
                    <a:lnTo>
                      <a:pt x="26" y="114"/>
                    </a:lnTo>
                    <a:lnTo>
                      <a:pt x="34" y="108"/>
                    </a:lnTo>
                    <a:lnTo>
                      <a:pt x="40" y="100"/>
                    </a:lnTo>
                    <a:lnTo>
                      <a:pt x="44" y="92"/>
                    </a:lnTo>
                    <a:lnTo>
                      <a:pt x="46" y="78"/>
                    </a:lnTo>
                    <a:lnTo>
                      <a:pt x="48" y="70"/>
                    </a:lnTo>
                    <a:lnTo>
                      <a:pt x="52" y="64"/>
                    </a:lnTo>
                    <a:lnTo>
                      <a:pt x="54" y="64"/>
                    </a:lnTo>
                    <a:lnTo>
                      <a:pt x="56" y="62"/>
                    </a:lnTo>
                    <a:lnTo>
                      <a:pt x="62" y="62"/>
                    </a:lnTo>
                    <a:lnTo>
                      <a:pt x="66" y="60"/>
                    </a:lnTo>
                    <a:lnTo>
                      <a:pt x="70" y="56"/>
                    </a:lnTo>
                    <a:lnTo>
                      <a:pt x="72" y="50"/>
                    </a:lnTo>
                    <a:lnTo>
                      <a:pt x="70" y="44"/>
                    </a:lnTo>
                    <a:lnTo>
                      <a:pt x="68" y="42"/>
                    </a:lnTo>
                    <a:lnTo>
                      <a:pt x="66" y="40"/>
                    </a:lnTo>
                    <a:lnTo>
                      <a:pt x="62" y="36"/>
                    </a:lnTo>
                    <a:lnTo>
                      <a:pt x="54" y="34"/>
                    </a:lnTo>
                    <a:lnTo>
                      <a:pt x="38" y="32"/>
                    </a:lnTo>
                    <a:lnTo>
                      <a:pt x="32" y="28"/>
                    </a:lnTo>
                    <a:lnTo>
                      <a:pt x="26" y="26"/>
                    </a:lnTo>
                    <a:lnTo>
                      <a:pt x="20" y="24"/>
                    </a:lnTo>
                    <a:lnTo>
                      <a:pt x="16" y="24"/>
                    </a:lnTo>
                    <a:lnTo>
                      <a:pt x="12" y="22"/>
                    </a:lnTo>
                    <a:lnTo>
                      <a:pt x="6" y="18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6" y="120"/>
                    </a:lnTo>
                    <a:lnTo>
                      <a:pt x="14" y="122"/>
                    </a:lnTo>
                    <a:lnTo>
                      <a:pt x="18" y="118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202" name="Gruppe 805"/>
              <p:cNvGrpSpPr>
                <a:grpSpLocks/>
              </p:cNvGrpSpPr>
              <p:nvPr/>
            </p:nvGrpSpPr>
            <p:grpSpPr bwMode="auto">
              <a:xfrm rot="-4800000">
                <a:off x="1360504" y="4371930"/>
                <a:ext cx="81523" cy="109697"/>
                <a:chOff x="8215134" y="2665540"/>
                <a:chExt cx="204901" cy="295688"/>
              </a:xfrm>
            </p:grpSpPr>
            <p:sp>
              <p:nvSpPr>
                <p:cNvPr id="203" name="Freeform 61"/>
                <p:cNvSpPr>
                  <a:spLocks noChangeAspect="1"/>
                </p:cNvSpPr>
                <p:nvPr/>
              </p:nvSpPr>
              <p:spPr bwMode="auto">
                <a:xfrm rot="60000" flipH="1">
                  <a:off x="8215134" y="2668262"/>
                  <a:ext cx="170934" cy="292966"/>
                </a:xfrm>
                <a:custGeom>
                  <a:avLst/>
                  <a:gdLst>
                    <a:gd name="T0" fmla="*/ 2147483647 w 72"/>
                    <a:gd name="T1" fmla="*/ 2147483647 h 122"/>
                    <a:gd name="T2" fmla="*/ 2147483647 w 72"/>
                    <a:gd name="T3" fmla="*/ 2147483647 h 122"/>
                    <a:gd name="T4" fmla="*/ 2147483647 w 72"/>
                    <a:gd name="T5" fmla="*/ 2147483647 h 122"/>
                    <a:gd name="T6" fmla="*/ 2147483647 w 72"/>
                    <a:gd name="T7" fmla="*/ 2147483647 h 122"/>
                    <a:gd name="T8" fmla="*/ 2147483647 w 72"/>
                    <a:gd name="T9" fmla="*/ 2147483647 h 122"/>
                    <a:gd name="T10" fmla="*/ 2147483647 w 72"/>
                    <a:gd name="T11" fmla="*/ 2147483647 h 122"/>
                    <a:gd name="T12" fmla="*/ 2147483647 w 72"/>
                    <a:gd name="T13" fmla="*/ 2147483647 h 122"/>
                    <a:gd name="T14" fmla="*/ 2147483647 w 72"/>
                    <a:gd name="T15" fmla="*/ 2147483647 h 122"/>
                    <a:gd name="T16" fmla="*/ 2147483647 w 72"/>
                    <a:gd name="T17" fmla="*/ 2147483647 h 122"/>
                    <a:gd name="T18" fmla="*/ 2147483647 w 72"/>
                    <a:gd name="T19" fmla="*/ 2147483647 h 122"/>
                    <a:gd name="T20" fmla="*/ 2147483647 w 72"/>
                    <a:gd name="T21" fmla="*/ 2147483647 h 122"/>
                    <a:gd name="T22" fmla="*/ 2147483647 w 72"/>
                    <a:gd name="T23" fmla="*/ 2147483647 h 122"/>
                    <a:gd name="T24" fmla="*/ 2147483647 w 72"/>
                    <a:gd name="T25" fmla="*/ 2147483647 h 122"/>
                    <a:gd name="T26" fmla="*/ 2147483647 w 72"/>
                    <a:gd name="T27" fmla="*/ 2147483647 h 122"/>
                    <a:gd name="T28" fmla="*/ 2147483647 w 72"/>
                    <a:gd name="T29" fmla="*/ 2147483647 h 122"/>
                    <a:gd name="T30" fmla="*/ 2147483647 w 72"/>
                    <a:gd name="T31" fmla="*/ 2147483647 h 122"/>
                    <a:gd name="T32" fmla="*/ 2147483647 w 72"/>
                    <a:gd name="T33" fmla="*/ 2147483647 h 122"/>
                    <a:gd name="T34" fmla="*/ 2147483647 w 72"/>
                    <a:gd name="T35" fmla="*/ 2147483647 h 122"/>
                    <a:gd name="T36" fmla="*/ 2147483647 w 72"/>
                    <a:gd name="T37" fmla="*/ 2147483647 h 122"/>
                    <a:gd name="T38" fmla="*/ 2147483647 w 72"/>
                    <a:gd name="T39" fmla="*/ 2147483647 h 122"/>
                    <a:gd name="T40" fmla="*/ 2147483647 w 72"/>
                    <a:gd name="T41" fmla="*/ 2147483647 h 122"/>
                    <a:gd name="T42" fmla="*/ 2147483647 w 72"/>
                    <a:gd name="T43" fmla="*/ 2147483647 h 122"/>
                    <a:gd name="T44" fmla="*/ 2147483647 w 72"/>
                    <a:gd name="T45" fmla="*/ 2147483647 h 122"/>
                    <a:gd name="T46" fmla="*/ 2147483647 w 72"/>
                    <a:gd name="T47" fmla="*/ 2147483647 h 122"/>
                    <a:gd name="T48" fmla="*/ 2147483647 w 72"/>
                    <a:gd name="T49" fmla="*/ 2147483647 h 122"/>
                    <a:gd name="T50" fmla="*/ 2147483647 w 72"/>
                    <a:gd name="T51" fmla="*/ 2147483647 h 122"/>
                    <a:gd name="T52" fmla="*/ 2147483647 w 72"/>
                    <a:gd name="T53" fmla="*/ 2147483647 h 122"/>
                    <a:gd name="T54" fmla="*/ 2147483647 w 72"/>
                    <a:gd name="T55" fmla="*/ 2147483647 h 122"/>
                    <a:gd name="T56" fmla="*/ 2147483647 w 72"/>
                    <a:gd name="T57" fmla="*/ 2147483647 h 122"/>
                    <a:gd name="T58" fmla="*/ 2147483647 w 72"/>
                    <a:gd name="T59" fmla="*/ 2147483647 h 122"/>
                    <a:gd name="T60" fmla="*/ 2147483647 w 72"/>
                    <a:gd name="T61" fmla="*/ 2147483647 h 122"/>
                    <a:gd name="T62" fmla="*/ 2147483647 w 72"/>
                    <a:gd name="T63" fmla="*/ 2147483647 h 122"/>
                    <a:gd name="T64" fmla="*/ 2147483647 w 72"/>
                    <a:gd name="T65" fmla="*/ 2147483647 h 122"/>
                    <a:gd name="T66" fmla="*/ 2147483647 w 72"/>
                    <a:gd name="T67" fmla="*/ 2147483647 h 122"/>
                    <a:gd name="T68" fmla="*/ 2147483647 w 72"/>
                    <a:gd name="T69" fmla="*/ 2147483647 h 122"/>
                    <a:gd name="T70" fmla="*/ 2147483647 w 72"/>
                    <a:gd name="T71" fmla="*/ 0 h 122"/>
                    <a:gd name="T72" fmla="*/ 0 w 72"/>
                    <a:gd name="T73" fmla="*/ 0 h 122"/>
                    <a:gd name="T74" fmla="*/ 2147483647 w 72"/>
                    <a:gd name="T75" fmla="*/ 2147483647 h 122"/>
                    <a:gd name="T76" fmla="*/ 2147483647 w 72"/>
                    <a:gd name="T77" fmla="*/ 2147483647 h 122"/>
                    <a:gd name="T78" fmla="*/ 2147483647 w 72"/>
                    <a:gd name="T79" fmla="*/ 2147483647 h 122"/>
                    <a:gd name="T80" fmla="*/ 2147483647 w 72"/>
                    <a:gd name="T81" fmla="*/ 2147483647 h 122"/>
                    <a:gd name="T82" fmla="*/ 2147483647 w 72"/>
                    <a:gd name="T83" fmla="*/ 2147483647 h 12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2"/>
                    <a:gd name="T127" fmla="*/ 0 h 122"/>
                    <a:gd name="T128" fmla="*/ 72 w 72"/>
                    <a:gd name="T129" fmla="*/ 122 h 12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2" h="122">
                      <a:moveTo>
                        <a:pt x="18" y="118"/>
                      </a:moveTo>
                      <a:lnTo>
                        <a:pt x="18" y="118"/>
                      </a:lnTo>
                      <a:lnTo>
                        <a:pt x="26" y="114"/>
                      </a:lnTo>
                      <a:lnTo>
                        <a:pt x="34" y="108"/>
                      </a:lnTo>
                      <a:lnTo>
                        <a:pt x="40" y="100"/>
                      </a:lnTo>
                      <a:lnTo>
                        <a:pt x="44" y="92"/>
                      </a:lnTo>
                      <a:lnTo>
                        <a:pt x="46" y="78"/>
                      </a:lnTo>
                      <a:lnTo>
                        <a:pt x="48" y="70"/>
                      </a:lnTo>
                      <a:lnTo>
                        <a:pt x="52" y="64"/>
                      </a:lnTo>
                      <a:lnTo>
                        <a:pt x="54" y="64"/>
                      </a:lnTo>
                      <a:lnTo>
                        <a:pt x="56" y="62"/>
                      </a:lnTo>
                      <a:lnTo>
                        <a:pt x="62" y="62"/>
                      </a:lnTo>
                      <a:lnTo>
                        <a:pt x="66" y="60"/>
                      </a:lnTo>
                      <a:lnTo>
                        <a:pt x="70" y="56"/>
                      </a:lnTo>
                      <a:lnTo>
                        <a:pt x="72" y="50"/>
                      </a:lnTo>
                      <a:lnTo>
                        <a:pt x="70" y="44"/>
                      </a:lnTo>
                      <a:lnTo>
                        <a:pt x="68" y="42"/>
                      </a:lnTo>
                      <a:lnTo>
                        <a:pt x="66" y="40"/>
                      </a:lnTo>
                      <a:lnTo>
                        <a:pt x="62" y="36"/>
                      </a:lnTo>
                      <a:lnTo>
                        <a:pt x="54" y="34"/>
                      </a:lnTo>
                      <a:lnTo>
                        <a:pt x="38" y="32"/>
                      </a:lnTo>
                      <a:lnTo>
                        <a:pt x="32" y="28"/>
                      </a:lnTo>
                      <a:lnTo>
                        <a:pt x="26" y="26"/>
                      </a:lnTo>
                      <a:lnTo>
                        <a:pt x="20" y="24"/>
                      </a:lnTo>
                      <a:lnTo>
                        <a:pt x="16" y="24"/>
                      </a:lnTo>
                      <a:lnTo>
                        <a:pt x="12" y="22"/>
                      </a:lnTo>
                      <a:lnTo>
                        <a:pt x="6" y="18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6" y="120"/>
                      </a:lnTo>
                      <a:lnTo>
                        <a:pt x="14" y="122"/>
                      </a:lnTo>
                      <a:lnTo>
                        <a:pt x="18" y="11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04" name="Kombinationstegning 27"/>
                <p:cNvSpPr>
                  <a:spLocks noChangeArrowheads="1"/>
                </p:cNvSpPr>
                <p:nvPr/>
              </p:nvSpPr>
              <p:spPr bwMode="auto">
                <a:xfrm>
                  <a:off x="8340266" y="2665540"/>
                  <a:ext cx="79769" cy="280760"/>
                </a:xfrm>
                <a:custGeom>
                  <a:avLst/>
                  <a:gdLst>
                    <a:gd name="T0" fmla="*/ 26887 w 77539"/>
                    <a:gd name="T1" fmla="*/ 282094 h 279400"/>
                    <a:gd name="T2" fmla="*/ 60493 w 77539"/>
                    <a:gd name="T3" fmla="*/ 262860 h 279400"/>
                    <a:gd name="T4" fmla="*/ 67213 w 77539"/>
                    <a:gd name="T5" fmla="*/ 243626 h 279400"/>
                    <a:gd name="T6" fmla="*/ 80657 w 77539"/>
                    <a:gd name="T7" fmla="*/ 192337 h 279400"/>
                    <a:gd name="T8" fmla="*/ 80657 w 77539"/>
                    <a:gd name="T9" fmla="*/ 121813 h 279400"/>
                    <a:gd name="T10" fmla="*/ 73936 w 77539"/>
                    <a:gd name="T11" fmla="*/ 32056 h 279400"/>
                    <a:gd name="T12" fmla="*/ 47050 w 77539"/>
                    <a:gd name="T13" fmla="*/ 0 h 279400"/>
                    <a:gd name="T14" fmla="*/ 26887 w 77539"/>
                    <a:gd name="T15" fmla="*/ 70524 h 279400"/>
                    <a:gd name="T16" fmla="*/ 0 w 77539"/>
                    <a:gd name="T17" fmla="*/ 134635 h 279400"/>
                    <a:gd name="T18" fmla="*/ 26887 w 77539"/>
                    <a:gd name="T19" fmla="*/ 282094 h 2794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7539"/>
                    <a:gd name="T31" fmla="*/ 0 h 279400"/>
                    <a:gd name="T32" fmla="*/ 77539 w 77539"/>
                    <a:gd name="T33" fmla="*/ 279400 h 2794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7539" h="279400">
                      <a:moveTo>
                        <a:pt x="25400" y="279400"/>
                      </a:moveTo>
                      <a:cubicBezTo>
                        <a:pt x="35983" y="273050"/>
                        <a:pt x="48423" y="269077"/>
                        <a:pt x="57150" y="260350"/>
                      </a:cubicBezTo>
                      <a:cubicBezTo>
                        <a:pt x="61883" y="255617"/>
                        <a:pt x="63500" y="241300"/>
                        <a:pt x="63500" y="241300"/>
                      </a:cubicBezTo>
                      <a:cubicBezTo>
                        <a:pt x="77539" y="199184"/>
                        <a:pt x="76200" y="216587"/>
                        <a:pt x="76200" y="190500"/>
                      </a:cubicBezTo>
                      <a:lnTo>
                        <a:pt x="76200" y="120650"/>
                      </a:lnTo>
                      <a:lnTo>
                        <a:pt x="69850" y="31750"/>
                      </a:lnTo>
                      <a:lnTo>
                        <a:pt x="44450" y="0"/>
                      </a:lnTo>
                      <a:lnTo>
                        <a:pt x="25400" y="69850"/>
                      </a:lnTo>
                      <a:lnTo>
                        <a:pt x="0" y="133350"/>
                      </a:lnTo>
                      <a:lnTo>
                        <a:pt x="25400" y="27940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sp>
          <p:nvSpPr>
            <p:cNvPr id="198" name="Freeform 294"/>
            <p:cNvSpPr>
              <a:spLocks/>
            </p:cNvSpPr>
            <p:nvPr/>
          </p:nvSpPr>
          <p:spPr bwMode="auto">
            <a:xfrm>
              <a:off x="2763073" y="4728581"/>
              <a:ext cx="263155" cy="339862"/>
            </a:xfrm>
            <a:custGeom>
              <a:avLst/>
              <a:gdLst>
                <a:gd name="T0" fmla="*/ 0 w 218"/>
                <a:gd name="T1" fmla="*/ 355726 h 282"/>
                <a:gd name="T2" fmla="*/ 0 w 218"/>
                <a:gd name="T3" fmla="*/ 355726 h 282"/>
                <a:gd name="T4" fmla="*/ 3667 w 218"/>
                <a:gd name="T5" fmla="*/ 344725 h 282"/>
                <a:gd name="T6" fmla="*/ 7335 w 218"/>
                <a:gd name="T7" fmla="*/ 333723 h 282"/>
                <a:gd name="T8" fmla="*/ 14669 w 218"/>
                <a:gd name="T9" fmla="*/ 322721 h 282"/>
                <a:gd name="T10" fmla="*/ 29338 w 218"/>
                <a:gd name="T11" fmla="*/ 311719 h 282"/>
                <a:gd name="T12" fmla="*/ 29338 w 218"/>
                <a:gd name="T13" fmla="*/ 311719 h 282"/>
                <a:gd name="T14" fmla="*/ 44007 w 218"/>
                <a:gd name="T15" fmla="*/ 304385 h 282"/>
                <a:gd name="T16" fmla="*/ 55009 w 218"/>
                <a:gd name="T17" fmla="*/ 300717 h 282"/>
                <a:gd name="T18" fmla="*/ 55009 w 218"/>
                <a:gd name="T19" fmla="*/ 300717 h 282"/>
                <a:gd name="T20" fmla="*/ 66011 w 218"/>
                <a:gd name="T21" fmla="*/ 304385 h 282"/>
                <a:gd name="T22" fmla="*/ 73346 w 218"/>
                <a:gd name="T23" fmla="*/ 315386 h 282"/>
                <a:gd name="T24" fmla="*/ 73346 w 218"/>
                <a:gd name="T25" fmla="*/ 315386 h 282"/>
                <a:gd name="T26" fmla="*/ 91682 w 218"/>
                <a:gd name="T27" fmla="*/ 370396 h 282"/>
                <a:gd name="T28" fmla="*/ 91682 w 218"/>
                <a:gd name="T29" fmla="*/ 370396 h 282"/>
                <a:gd name="T30" fmla="*/ 95349 w 218"/>
                <a:gd name="T31" fmla="*/ 377730 h 282"/>
                <a:gd name="T32" fmla="*/ 99017 w 218"/>
                <a:gd name="T33" fmla="*/ 381397 h 282"/>
                <a:gd name="T34" fmla="*/ 99017 w 218"/>
                <a:gd name="T35" fmla="*/ 381397 h 282"/>
                <a:gd name="T36" fmla="*/ 102684 w 218"/>
                <a:gd name="T37" fmla="*/ 377730 h 282"/>
                <a:gd name="T38" fmla="*/ 110019 w 218"/>
                <a:gd name="T39" fmla="*/ 374063 h 282"/>
                <a:gd name="T40" fmla="*/ 110019 w 218"/>
                <a:gd name="T41" fmla="*/ 374063 h 282"/>
                <a:gd name="T42" fmla="*/ 146691 w 218"/>
                <a:gd name="T43" fmla="*/ 293383 h 282"/>
                <a:gd name="T44" fmla="*/ 183364 w 218"/>
                <a:gd name="T45" fmla="*/ 223704 h 282"/>
                <a:gd name="T46" fmla="*/ 216370 w 218"/>
                <a:gd name="T47" fmla="*/ 165028 h 282"/>
                <a:gd name="T48" fmla="*/ 249375 w 218"/>
                <a:gd name="T49" fmla="*/ 117353 h 282"/>
                <a:gd name="T50" fmla="*/ 249375 w 218"/>
                <a:gd name="T51" fmla="*/ 117353 h 282"/>
                <a:gd name="T52" fmla="*/ 286048 w 218"/>
                <a:gd name="T53" fmla="*/ 62344 h 282"/>
                <a:gd name="T54" fmla="*/ 308052 w 218"/>
                <a:gd name="T55" fmla="*/ 36673 h 282"/>
                <a:gd name="T56" fmla="*/ 308052 w 218"/>
                <a:gd name="T57" fmla="*/ 36673 h 282"/>
                <a:gd name="T58" fmla="*/ 326388 w 218"/>
                <a:gd name="T59" fmla="*/ 22004 h 282"/>
                <a:gd name="T60" fmla="*/ 348392 w 218"/>
                <a:gd name="T61" fmla="*/ 11002 h 282"/>
                <a:gd name="T62" fmla="*/ 370396 w 218"/>
                <a:gd name="T63" fmla="*/ 3667 h 282"/>
                <a:gd name="T64" fmla="*/ 396067 w 218"/>
                <a:gd name="T65" fmla="*/ 0 h 282"/>
                <a:gd name="T66" fmla="*/ 399734 w 218"/>
                <a:gd name="T67" fmla="*/ 14669 h 282"/>
                <a:gd name="T68" fmla="*/ 399734 w 218"/>
                <a:gd name="T69" fmla="*/ 14669 h 282"/>
                <a:gd name="T70" fmla="*/ 374063 w 218"/>
                <a:gd name="T71" fmla="*/ 44007 h 282"/>
                <a:gd name="T72" fmla="*/ 344725 w 218"/>
                <a:gd name="T73" fmla="*/ 88015 h 282"/>
                <a:gd name="T74" fmla="*/ 264045 w 218"/>
                <a:gd name="T75" fmla="*/ 223704 h 282"/>
                <a:gd name="T76" fmla="*/ 264045 w 218"/>
                <a:gd name="T77" fmla="*/ 223704 h 282"/>
                <a:gd name="T78" fmla="*/ 179697 w 218"/>
                <a:gd name="T79" fmla="*/ 370396 h 282"/>
                <a:gd name="T80" fmla="*/ 128355 w 218"/>
                <a:gd name="T81" fmla="*/ 480414 h 282"/>
                <a:gd name="T82" fmla="*/ 128355 w 218"/>
                <a:gd name="T83" fmla="*/ 480414 h 282"/>
                <a:gd name="T84" fmla="*/ 117353 w 218"/>
                <a:gd name="T85" fmla="*/ 498751 h 282"/>
                <a:gd name="T86" fmla="*/ 110019 w 218"/>
                <a:gd name="T87" fmla="*/ 506085 h 282"/>
                <a:gd name="T88" fmla="*/ 102684 w 218"/>
                <a:gd name="T89" fmla="*/ 509752 h 282"/>
                <a:gd name="T90" fmla="*/ 102684 w 218"/>
                <a:gd name="T91" fmla="*/ 509752 h 282"/>
                <a:gd name="T92" fmla="*/ 91682 w 218"/>
                <a:gd name="T93" fmla="*/ 517087 h 282"/>
                <a:gd name="T94" fmla="*/ 73346 w 218"/>
                <a:gd name="T95" fmla="*/ 517087 h 282"/>
                <a:gd name="T96" fmla="*/ 73346 w 218"/>
                <a:gd name="T97" fmla="*/ 517087 h 282"/>
                <a:gd name="T98" fmla="*/ 58677 w 218"/>
                <a:gd name="T99" fmla="*/ 517087 h 282"/>
                <a:gd name="T100" fmla="*/ 51342 w 218"/>
                <a:gd name="T101" fmla="*/ 509752 h 282"/>
                <a:gd name="T102" fmla="*/ 51342 w 218"/>
                <a:gd name="T103" fmla="*/ 509752 h 282"/>
                <a:gd name="T104" fmla="*/ 44007 w 218"/>
                <a:gd name="T105" fmla="*/ 502418 h 282"/>
                <a:gd name="T106" fmla="*/ 36673 w 218"/>
                <a:gd name="T107" fmla="*/ 487749 h 282"/>
                <a:gd name="T108" fmla="*/ 36673 w 218"/>
                <a:gd name="T109" fmla="*/ 487749 h 282"/>
                <a:gd name="T110" fmla="*/ 18336 w 218"/>
                <a:gd name="T111" fmla="*/ 425405 h 282"/>
                <a:gd name="T112" fmla="*/ 3667 w 218"/>
                <a:gd name="T113" fmla="*/ 374063 h 282"/>
                <a:gd name="T114" fmla="*/ 3667 w 218"/>
                <a:gd name="T115" fmla="*/ 374063 h 282"/>
                <a:gd name="T116" fmla="*/ 0 w 218"/>
                <a:gd name="T117" fmla="*/ 355726 h 282"/>
                <a:gd name="T118" fmla="*/ 0 w 218"/>
                <a:gd name="T119" fmla="*/ 355726 h 2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8"/>
                <a:gd name="T181" fmla="*/ 0 h 282"/>
                <a:gd name="T182" fmla="*/ 218 w 218"/>
                <a:gd name="T183" fmla="*/ 282 h 28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8" h="282">
                  <a:moveTo>
                    <a:pt x="0" y="194"/>
                  </a:moveTo>
                  <a:lnTo>
                    <a:pt x="0" y="194"/>
                  </a:lnTo>
                  <a:lnTo>
                    <a:pt x="2" y="188"/>
                  </a:lnTo>
                  <a:lnTo>
                    <a:pt x="4" y="182"/>
                  </a:lnTo>
                  <a:lnTo>
                    <a:pt x="8" y="176"/>
                  </a:lnTo>
                  <a:lnTo>
                    <a:pt x="16" y="170"/>
                  </a:lnTo>
                  <a:lnTo>
                    <a:pt x="24" y="166"/>
                  </a:lnTo>
                  <a:lnTo>
                    <a:pt x="30" y="164"/>
                  </a:lnTo>
                  <a:lnTo>
                    <a:pt x="36" y="166"/>
                  </a:lnTo>
                  <a:lnTo>
                    <a:pt x="40" y="172"/>
                  </a:lnTo>
                  <a:lnTo>
                    <a:pt x="50" y="202"/>
                  </a:lnTo>
                  <a:lnTo>
                    <a:pt x="52" y="206"/>
                  </a:lnTo>
                  <a:lnTo>
                    <a:pt x="54" y="208"/>
                  </a:lnTo>
                  <a:lnTo>
                    <a:pt x="56" y="206"/>
                  </a:lnTo>
                  <a:lnTo>
                    <a:pt x="60" y="204"/>
                  </a:lnTo>
                  <a:lnTo>
                    <a:pt x="80" y="160"/>
                  </a:lnTo>
                  <a:lnTo>
                    <a:pt x="100" y="122"/>
                  </a:lnTo>
                  <a:lnTo>
                    <a:pt x="118" y="90"/>
                  </a:lnTo>
                  <a:lnTo>
                    <a:pt x="136" y="64"/>
                  </a:lnTo>
                  <a:lnTo>
                    <a:pt x="156" y="34"/>
                  </a:lnTo>
                  <a:lnTo>
                    <a:pt x="168" y="20"/>
                  </a:lnTo>
                  <a:lnTo>
                    <a:pt x="178" y="12"/>
                  </a:lnTo>
                  <a:lnTo>
                    <a:pt x="190" y="6"/>
                  </a:lnTo>
                  <a:lnTo>
                    <a:pt x="202" y="2"/>
                  </a:lnTo>
                  <a:lnTo>
                    <a:pt x="216" y="0"/>
                  </a:lnTo>
                  <a:lnTo>
                    <a:pt x="218" y="8"/>
                  </a:lnTo>
                  <a:lnTo>
                    <a:pt x="204" y="24"/>
                  </a:lnTo>
                  <a:lnTo>
                    <a:pt x="188" y="48"/>
                  </a:lnTo>
                  <a:lnTo>
                    <a:pt x="144" y="122"/>
                  </a:lnTo>
                  <a:lnTo>
                    <a:pt x="98" y="202"/>
                  </a:lnTo>
                  <a:lnTo>
                    <a:pt x="70" y="262"/>
                  </a:lnTo>
                  <a:lnTo>
                    <a:pt x="64" y="272"/>
                  </a:lnTo>
                  <a:lnTo>
                    <a:pt x="60" y="276"/>
                  </a:lnTo>
                  <a:lnTo>
                    <a:pt x="56" y="278"/>
                  </a:lnTo>
                  <a:lnTo>
                    <a:pt x="50" y="282"/>
                  </a:lnTo>
                  <a:lnTo>
                    <a:pt x="40" y="282"/>
                  </a:lnTo>
                  <a:lnTo>
                    <a:pt x="32" y="282"/>
                  </a:lnTo>
                  <a:lnTo>
                    <a:pt x="28" y="278"/>
                  </a:lnTo>
                  <a:lnTo>
                    <a:pt x="24" y="274"/>
                  </a:lnTo>
                  <a:lnTo>
                    <a:pt x="20" y="266"/>
                  </a:lnTo>
                  <a:lnTo>
                    <a:pt x="10" y="232"/>
                  </a:lnTo>
                  <a:lnTo>
                    <a:pt x="2" y="204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00B050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endParaRPr lang="nb-NO" sz="1800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714644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6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571472" y="107154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73" name="TextBox 45"/>
          <p:cNvSpPr txBox="1">
            <a:spLocks noChangeArrowheads="1"/>
          </p:cNvSpPr>
          <p:nvPr/>
        </p:nvSpPr>
        <p:spPr bwMode="auto">
          <a:xfrm>
            <a:off x="857224" y="1000108"/>
            <a:ext cx="5857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Anexo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21  –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Inventario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mobiliario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y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equipo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oficina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  <a:p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Anexo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 38 –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Plantilla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Personal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128" name="127 Grupo"/>
          <p:cNvGrpSpPr/>
          <p:nvPr/>
        </p:nvGrpSpPr>
        <p:grpSpPr>
          <a:xfrm>
            <a:off x="2214546" y="1643050"/>
            <a:ext cx="2214578" cy="785818"/>
            <a:chOff x="2214546" y="1643050"/>
            <a:chExt cx="2214578" cy="785818"/>
          </a:xfrm>
        </p:grpSpPr>
        <p:grpSp>
          <p:nvGrpSpPr>
            <p:cNvPr id="127" name="126 Grupo"/>
            <p:cNvGrpSpPr/>
            <p:nvPr/>
          </p:nvGrpSpPr>
          <p:grpSpPr>
            <a:xfrm>
              <a:off x="2214546" y="1643050"/>
              <a:ext cx="2214578" cy="785818"/>
              <a:chOff x="2214546" y="1643050"/>
              <a:chExt cx="2214578" cy="785818"/>
            </a:xfrm>
          </p:grpSpPr>
          <p:grpSp>
            <p:nvGrpSpPr>
              <p:cNvPr id="6" name="Gruppe 33"/>
              <p:cNvGrpSpPr>
                <a:grpSpLocks/>
              </p:cNvGrpSpPr>
              <p:nvPr/>
            </p:nvGrpSpPr>
            <p:grpSpPr bwMode="auto">
              <a:xfrm>
                <a:off x="2214546" y="1715055"/>
                <a:ext cx="2181046" cy="713813"/>
                <a:chOff x="2220687" y="2632369"/>
                <a:chExt cx="2189257" cy="787569"/>
              </a:xfrm>
            </p:grpSpPr>
            <p:sp>
              <p:nvSpPr>
                <p:cNvPr id="163" name="Rektangel 41"/>
                <p:cNvSpPr>
                  <a:spLocks noChangeArrowheads="1"/>
                </p:cNvSpPr>
                <p:nvPr/>
              </p:nvSpPr>
              <p:spPr bwMode="auto">
                <a:xfrm>
                  <a:off x="2227358" y="2632369"/>
                  <a:ext cx="2182586" cy="318397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solidFill>
                    <a:srgbClr val="208ECD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da-DK">
                    <a:solidFill>
                      <a:srgbClr val="FFFFFF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164" name="Rektangel 42"/>
                <p:cNvSpPr>
                  <a:spLocks noChangeArrowheads="1"/>
                </p:cNvSpPr>
                <p:nvPr/>
              </p:nvSpPr>
              <p:spPr bwMode="auto">
                <a:xfrm>
                  <a:off x="2220687" y="2928138"/>
                  <a:ext cx="2177143" cy="49180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/>
                </a:gradFill>
                <a:ln w="9525">
                  <a:solidFill>
                    <a:srgbClr val="00B05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>
                    <a:solidFill>
                      <a:srgbClr val="FFFFFF"/>
                    </a:solidFill>
                    <a:latin typeface="Calibri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sp>
            <p:nvSpPr>
              <p:cNvPr id="166" name="Text Box 52"/>
              <p:cNvSpPr txBox="1">
                <a:spLocks noChangeArrowheads="1"/>
              </p:cNvSpPr>
              <p:nvPr/>
            </p:nvSpPr>
            <p:spPr bwMode="gray">
              <a:xfrm>
                <a:off x="2214546" y="1643050"/>
                <a:ext cx="22145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b="1" noProof="1" smtClean="0">
                    <a:solidFill>
                      <a:schemeClr val="bg1"/>
                    </a:solidFill>
                  </a:rPr>
                  <a:t>Unidad</a:t>
                </a:r>
                <a:endParaRPr lang="en-US" b="1" noProof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4" name="Text Box 52"/>
            <p:cNvSpPr txBox="1">
              <a:spLocks noChangeArrowheads="1"/>
            </p:cNvSpPr>
            <p:nvPr/>
          </p:nvSpPr>
          <p:spPr bwMode="gray">
            <a:xfrm>
              <a:off x="2214546" y="2000239"/>
              <a:ext cx="21431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en-US" b="1" noProof="1" smtClean="0"/>
                <a:t>Dir. Administrativa</a:t>
              </a:r>
              <a:endParaRPr lang="en-US" noProof="1"/>
            </a:p>
          </p:txBody>
        </p:sp>
      </p:grpSp>
      <p:grpSp>
        <p:nvGrpSpPr>
          <p:cNvPr id="129" name="128 Grupo"/>
          <p:cNvGrpSpPr/>
          <p:nvPr/>
        </p:nvGrpSpPr>
        <p:grpSpPr>
          <a:xfrm>
            <a:off x="500034" y="3215254"/>
            <a:ext cx="2168979" cy="713813"/>
            <a:chOff x="402758" y="3215254"/>
            <a:chExt cx="2168979" cy="713813"/>
          </a:xfrm>
        </p:grpSpPr>
        <p:grpSp>
          <p:nvGrpSpPr>
            <p:cNvPr id="83" name="Gruppe 33"/>
            <p:cNvGrpSpPr>
              <a:grpSpLocks/>
            </p:cNvGrpSpPr>
            <p:nvPr/>
          </p:nvGrpSpPr>
          <p:grpSpPr bwMode="auto">
            <a:xfrm>
              <a:off x="402758" y="3215254"/>
              <a:ext cx="2168978" cy="713813"/>
              <a:chOff x="2220687" y="2632369"/>
              <a:chExt cx="2177143" cy="787569"/>
            </a:xfrm>
          </p:grpSpPr>
          <p:sp>
            <p:nvSpPr>
              <p:cNvPr id="84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85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87" name="Text Box 52"/>
            <p:cNvSpPr txBox="1">
              <a:spLocks noChangeArrowheads="1"/>
            </p:cNvSpPr>
            <p:nvPr/>
          </p:nvSpPr>
          <p:spPr bwMode="gray">
            <a:xfrm>
              <a:off x="428596" y="3500438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Recursos Materiales</a:t>
              </a:r>
              <a:endParaRPr lang="en-US" noProof="1"/>
            </a:p>
          </p:txBody>
        </p:sp>
      </p:grpSp>
      <p:grpSp>
        <p:nvGrpSpPr>
          <p:cNvPr id="130" name="129 Grupo"/>
          <p:cNvGrpSpPr/>
          <p:nvPr/>
        </p:nvGrpSpPr>
        <p:grpSpPr>
          <a:xfrm>
            <a:off x="4337924" y="3214686"/>
            <a:ext cx="2188740" cy="713813"/>
            <a:chOff x="4240648" y="3214686"/>
            <a:chExt cx="2188740" cy="713813"/>
          </a:xfrm>
        </p:grpSpPr>
        <p:grpSp>
          <p:nvGrpSpPr>
            <p:cNvPr id="88" name="Gruppe 33"/>
            <p:cNvGrpSpPr>
              <a:grpSpLocks/>
            </p:cNvGrpSpPr>
            <p:nvPr/>
          </p:nvGrpSpPr>
          <p:grpSpPr bwMode="auto">
            <a:xfrm>
              <a:off x="4260410" y="3214686"/>
              <a:ext cx="2168978" cy="713813"/>
              <a:chOff x="2220687" y="2632369"/>
              <a:chExt cx="2177143" cy="787569"/>
            </a:xfrm>
          </p:grpSpPr>
          <p:sp>
            <p:nvSpPr>
              <p:cNvPr id="89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90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92" name="Text Box 52"/>
            <p:cNvSpPr txBox="1">
              <a:spLocks noChangeArrowheads="1"/>
            </p:cNvSpPr>
            <p:nvPr/>
          </p:nvSpPr>
          <p:spPr bwMode="gray">
            <a:xfrm>
              <a:off x="4240648" y="3499870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Recursos Humanos</a:t>
              </a:r>
              <a:endParaRPr lang="en-US" noProof="1"/>
            </a:p>
          </p:txBody>
        </p:sp>
      </p:grpSp>
      <p:grpSp>
        <p:nvGrpSpPr>
          <p:cNvPr id="100" name="Group 15"/>
          <p:cNvGrpSpPr>
            <a:grpSpLocks/>
          </p:cNvGrpSpPr>
          <p:nvPr/>
        </p:nvGrpSpPr>
        <p:grpSpPr bwMode="auto">
          <a:xfrm rot="16200000">
            <a:off x="2964649" y="892952"/>
            <a:ext cx="571502" cy="3643338"/>
            <a:chOff x="2354580" y="1417622"/>
            <a:chExt cx="2925109" cy="3291840"/>
          </a:xfrm>
        </p:grpSpPr>
        <p:sp>
          <p:nvSpPr>
            <p:cNvPr id="101" name="Line 33"/>
            <p:cNvSpPr>
              <a:spLocks noChangeShapeType="1"/>
            </p:cNvSpPr>
            <p:nvPr/>
          </p:nvSpPr>
          <p:spPr bwMode="auto">
            <a:xfrm rot="5400000">
              <a:off x="1287952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103" name="Line 33"/>
            <p:cNvSpPr>
              <a:spLocks noChangeShapeType="1"/>
            </p:cNvSpPr>
            <p:nvPr/>
          </p:nvSpPr>
          <p:spPr bwMode="auto">
            <a:xfrm>
              <a:off x="2354580" y="4709459"/>
              <a:ext cx="549141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105" name="Line 33"/>
            <p:cNvSpPr>
              <a:spLocks noChangeShapeType="1"/>
            </p:cNvSpPr>
            <p:nvPr/>
          </p:nvSpPr>
          <p:spPr bwMode="auto">
            <a:xfrm>
              <a:off x="2884335" y="3095812"/>
              <a:ext cx="2395354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sp>
        <p:nvSpPr>
          <p:cNvPr id="121" name="Text Box 52"/>
          <p:cNvSpPr txBox="1">
            <a:spLocks noChangeArrowheads="1"/>
          </p:cNvSpPr>
          <p:nvPr/>
        </p:nvSpPr>
        <p:spPr bwMode="gray">
          <a:xfrm>
            <a:off x="28646606" y="4988494"/>
            <a:ext cx="1357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  <a:buClr>
                <a:srgbClr val="FF0000"/>
              </a:buClr>
              <a:buSzPct val="108000"/>
              <a:buFont typeface="Wingdings" pitchFamily="2" charset="2"/>
              <a:buChar char="ü"/>
            </a:pPr>
            <a:r>
              <a:rPr lang="en-US" b="1" noProof="1" smtClean="0"/>
              <a:t>Anexo 31</a:t>
            </a:r>
          </a:p>
        </p:txBody>
      </p:sp>
      <p:grpSp>
        <p:nvGrpSpPr>
          <p:cNvPr id="132" name="131 Grupo"/>
          <p:cNvGrpSpPr/>
          <p:nvPr/>
        </p:nvGrpSpPr>
        <p:grpSpPr>
          <a:xfrm>
            <a:off x="1571604" y="3929066"/>
            <a:ext cx="1714480" cy="1928826"/>
            <a:chOff x="1571604" y="3929066"/>
            <a:chExt cx="1714480" cy="1928826"/>
          </a:xfrm>
        </p:grpSpPr>
        <p:grpSp>
          <p:nvGrpSpPr>
            <p:cNvPr id="93" name="92 Grupo"/>
            <p:cNvGrpSpPr/>
            <p:nvPr/>
          </p:nvGrpSpPr>
          <p:grpSpPr>
            <a:xfrm>
              <a:off x="1571604" y="3929066"/>
              <a:ext cx="1714480" cy="1928826"/>
              <a:chOff x="107504" y="4872240"/>
              <a:chExt cx="2431172" cy="1643077"/>
            </a:xfrm>
          </p:grpSpPr>
          <p:grpSp>
            <p:nvGrpSpPr>
              <p:cNvPr id="94" name="74 Grupo"/>
              <p:cNvGrpSpPr/>
              <p:nvPr/>
            </p:nvGrpSpPr>
            <p:grpSpPr>
              <a:xfrm>
                <a:off x="233850" y="4872240"/>
                <a:ext cx="2105902" cy="1643077"/>
                <a:chOff x="233850" y="4872240"/>
                <a:chExt cx="2105902" cy="1643077"/>
              </a:xfrm>
            </p:grpSpPr>
            <p:grpSp>
              <p:nvGrpSpPr>
                <p:cNvPr id="96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7"/>
                  <a:ext cx="2071702" cy="1571070"/>
                  <a:chOff x="2220687" y="2632369"/>
                  <a:chExt cx="2177143" cy="1733404"/>
                </a:xfrm>
              </p:grpSpPr>
              <p:sp>
                <p:nvSpPr>
                  <p:cNvPr id="98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8" y="2632369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99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4376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97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199" cy="3146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5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498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Jerárquico Superior</a:t>
                </a:r>
              </a:p>
            </p:txBody>
          </p:sp>
        </p:grpSp>
        <p:sp>
          <p:nvSpPr>
            <p:cNvPr id="122" name="Text Box 52"/>
            <p:cNvSpPr txBox="1">
              <a:spLocks noChangeArrowheads="1"/>
            </p:cNvSpPr>
            <p:nvPr/>
          </p:nvSpPr>
          <p:spPr bwMode="gray">
            <a:xfrm>
              <a:off x="1643042" y="5000636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Mobiliario</a:t>
              </a:r>
            </a:p>
          </p:txBody>
        </p:sp>
      </p:grpSp>
      <p:grpSp>
        <p:nvGrpSpPr>
          <p:cNvPr id="131" name="130 Grupo"/>
          <p:cNvGrpSpPr/>
          <p:nvPr/>
        </p:nvGrpSpPr>
        <p:grpSpPr>
          <a:xfrm>
            <a:off x="-32" y="3929066"/>
            <a:ext cx="1714512" cy="1928826"/>
            <a:chOff x="-32" y="3929066"/>
            <a:chExt cx="1714512" cy="1928826"/>
          </a:xfrm>
        </p:grpSpPr>
        <p:grpSp>
          <p:nvGrpSpPr>
            <p:cNvPr id="75" name="74 Grupo"/>
            <p:cNvGrpSpPr/>
            <p:nvPr/>
          </p:nvGrpSpPr>
          <p:grpSpPr>
            <a:xfrm>
              <a:off x="0" y="3929066"/>
              <a:ext cx="1714480" cy="1928826"/>
              <a:chOff x="107504" y="4872240"/>
              <a:chExt cx="2431172" cy="1928826"/>
            </a:xfrm>
          </p:grpSpPr>
          <p:grpSp>
            <p:nvGrpSpPr>
              <p:cNvPr id="76" name="74 Grupo"/>
              <p:cNvGrpSpPr/>
              <p:nvPr/>
            </p:nvGrpSpPr>
            <p:grpSpPr>
              <a:xfrm>
                <a:off x="233850" y="4872240"/>
                <a:ext cx="2105902" cy="1928826"/>
                <a:chOff x="233850" y="4872240"/>
                <a:chExt cx="2105902" cy="1928826"/>
              </a:xfrm>
            </p:grpSpPr>
            <p:grpSp>
              <p:nvGrpSpPr>
                <p:cNvPr id="79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6"/>
                  <a:ext cx="2071702" cy="1856820"/>
                  <a:chOff x="2220687" y="2632370"/>
                  <a:chExt cx="2177143" cy="2048681"/>
                </a:xfrm>
              </p:grpSpPr>
              <p:sp>
                <p:nvSpPr>
                  <p:cNvPr id="81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7" y="2632370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82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75291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80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20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7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Administrativa Actual</a:t>
                </a:r>
              </a:p>
            </p:txBody>
          </p:sp>
        </p:grpSp>
        <p:sp>
          <p:nvSpPr>
            <p:cNvPr id="120" name="Text Box 52"/>
            <p:cNvSpPr txBox="1">
              <a:spLocks noChangeArrowheads="1"/>
            </p:cNvSpPr>
            <p:nvPr/>
          </p:nvSpPr>
          <p:spPr bwMode="gray">
            <a:xfrm>
              <a:off x="71406" y="4988494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Mobiliario</a:t>
              </a:r>
            </a:p>
          </p:txBody>
        </p:sp>
        <p:sp>
          <p:nvSpPr>
            <p:cNvPr id="124" name="Text Box 52"/>
            <p:cNvSpPr txBox="1">
              <a:spLocks noChangeArrowheads="1"/>
            </p:cNvSpPr>
            <p:nvPr/>
          </p:nvSpPr>
          <p:spPr bwMode="gray">
            <a:xfrm>
              <a:off x="-32" y="5345684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Plantilla</a:t>
              </a:r>
            </a:p>
          </p:txBody>
        </p:sp>
      </p:grpSp>
      <p:grpSp>
        <p:nvGrpSpPr>
          <p:cNvPr id="134" name="133 Grupo"/>
          <p:cNvGrpSpPr/>
          <p:nvPr/>
        </p:nvGrpSpPr>
        <p:grpSpPr>
          <a:xfrm>
            <a:off x="3714744" y="3929066"/>
            <a:ext cx="1714480" cy="1928829"/>
            <a:chOff x="3714744" y="3929066"/>
            <a:chExt cx="1714480" cy="1928829"/>
          </a:xfrm>
        </p:grpSpPr>
        <p:grpSp>
          <p:nvGrpSpPr>
            <p:cNvPr id="106" name="105 Grupo"/>
            <p:cNvGrpSpPr/>
            <p:nvPr/>
          </p:nvGrpSpPr>
          <p:grpSpPr>
            <a:xfrm>
              <a:off x="3714744" y="3929066"/>
              <a:ext cx="1714480" cy="1928829"/>
              <a:chOff x="107504" y="4872240"/>
              <a:chExt cx="2431172" cy="1928829"/>
            </a:xfrm>
          </p:grpSpPr>
          <p:grpSp>
            <p:nvGrpSpPr>
              <p:cNvPr id="107" name="74 Grupo"/>
              <p:cNvGrpSpPr/>
              <p:nvPr/>
            </p:nvGrpSpPr>
            <p:grpSpPr>
              <a:xfrm>
                <a:off x="233850" y="4872240"/>
                <a:ext cx="2105902" cy="1928829"/>
                <a:chOff x="233850" y="4872240"/>
                <a:chExt cx="2105902" cy="1928829"/>
              </a:xfrm>
            </p:grpSpPr>
            <p:grpSp>
              <p:nvGrpSpPr>
                <p:cNvPr id="109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8"/>
                  <a:ext cx="2071702" cy="1856821"/>
                  <a:chOff x="2220687" y="2632370"/>
                  <a:chExt cx="2177143" cy="2048681"/>
                </a:xfrm>
              </p:grpSpPr>
              <p:sp>
                <p:nvSpPr>
                  <p:cNvPr id="111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7" y="2632370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112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75291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110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20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8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Administrativa Actual</a:t>
                </a:r>
              </a:p>
            </p:txBody>
          </p:sp>
        </p:grpSp>
        <p:sp>
          <p:nvSpPr>
            <p:cNvPr id="123" name="Text Box 52"/>
            <p:cNvSpPr txBox="1">
              <a:spLocks noChangeArrowheads="1"/>
            </p:cNvSpPr>
            <p:nvPr/>
          </p:nvSpPr>
          <p:spPr bwMode="gray">
            <a:xfrm>
              <a:off x="3786182" y="5000636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Mobiliario</a:t>
              </a:r>
            </a:p>
          </p:txBody>
        </p:sp>
        <p:sp>
          <p:nvSpPr>
            <p:cNvPr id="125" name="Text Box 52"/>
            <p:cNvSpPr txBox="1">
              <a:spLocks noChangeArrowheads="1"/>
            </p:cNvSpPr>
            <p:nvPr/>
          </p:nvSpPr>
          <p:spPr bwMode="gray">
            <a:xfrm>
              <a:off x="3714744" y="5345684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Plantilla</a:t>
              </a: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5286380" y="3929066"/>
            <a:ext cx="1714480" cy="1928826"/>
            <a:chOff x="5286380" y="3929066"/>
            <a:chExt cx="1714480" cy="1928826"/>
          </a:xfrm>
        </p:grpSpPr>
        <p:grpSp>
          <p:nvGrpSpPr>
            <p:cNvPr id="113" name="112 Grupo"/>
            <p:cNvGrpSpPr/>
            <p:nvPr/>
          </p:nvGrpSpPr>
          <p:grpSpPr>
            <a:xfrm>
              <a:off x="5286380" y="3929066"/>
              <a:ext cx="1714480" cy="1928826"/>
              <a:chOff x="107504" y="4872240"/>
              <a:chExt cx="2431172" cy="1643077"/>
            </a:xfrm>
          </p:grpSpPr>
          <p:grpSp>
            <p:nvGrpSpPr>
              <p:cNvPr id="114" name="74 Grupo"/>
              <p:cNvGrpSpPr/>
              <p:nvPr/>
            </p:nvGrpSpPr>
            <p:grpSpPr>
              <a:xfrm>
                <a:off x="233850" y="4872240"/>
                <a:ext cx="2105902" cy="1643077"/>
                <a:chOff x="233850" y="4872240"/>
                <a:chExt cx="2105902" cy="1643077"/>
              </a:xfrm>
            </p:grpSpPr>
            <p:grpSp>
              <p:nvGrpSpPr>
                <p:cNvPr id="116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7"/>
                  <a:ext cx="2071702" cy="1571070"/>
                  <a:chOff x="2220687" y="2632369"/>
                  <a:chExt cx="2177143" cy="1733404"/>
                </a:xfrm>
              </p:grpSpPr>
              <p:sp>
                <p:nvSpPr>
                  <p:cNvPr id="118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8" y="2632369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119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4376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117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199" cy="3146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5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498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Jerárquico Superior</a:t>
                </a:r>
              </a:p>
            </p:txBody>
          </p:sp>
        </p:grpSp>
        <p:sp>
          <p:nvSpPr>
            <p:cNvPr id="126" name="Text Box 52"/>
            <p:cNvSpPr txBox="1">
              <a:spLocks noChangeArrowheads="1"/>
            </p:cNvSpPr>
            <p:nvPr/>
          </p:nvSpPr>
          <p:spPr bwMode="gray">
            <a:xfrm>
              <a:off x="5286380" y="5316868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Plantilla</a:t>
              </a:r>
            </a:p>
          </p:txBody>
        </p:sp>
      </p:grpSp>
      <p:sp>
        <p:nvSpPr>
          <p:cNvPr id="135" name="134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501090" y="6072206"/>
            <a:ext cx="428628" cy="285752"/>
          </a:xfrm>
          <a:prstGeom prst="actionButtonBackPrevious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714644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6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121" name="Text Box 52"/>
          <p:cNvSpPr txBox="1">
            <a:spLocks noChangeArrowheads="1"/>
          </p:cNvSpPr>
          <p:nvPr/>
        </p:nvSpPr>
        <p:spPr bwMode="gray">
          <a:xfrm>
            <a:off x="28646606" y="4988494"/>
            <a:ext cx="1357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  <a:buClr>
                <a:srgbClr val="FF0000"/>
              </a:buClr>
              <a:buSzPct val="108000"/>
              <a:buFont typeface="Wingdings" pitchFamily="2" charset="2"/>
              <a:buChar char="ü"/>
            </a:pPr>
            <a:r>
              <a:rPr lang="en-US" b="1" noProof="1" smtClean="0"/>
              <a:t>Anexo 31</a:t>
            </a:r>
          </a:p>
        </p:txBody>
      </p:sp>
      <p:sp>
        <p:nvSpPr>
          <p:cNvPr id="75" name="TextBox 45"/>
          <p:cNvSpPr txBox="1">
            <a:spLocks noChangeArrowheads="1"/>
          </p:cNvSpPr>
          <p:nvPr/>
        </p:nvSpPr>
        <p:spPr bwMode="auto">
          <a:xfrm>
            <a:off x="467544" y="1700808"/>
            <a:ext cx="3960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Lcdo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.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Eliezer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 Samuel Castillo Ruiz</a:t>
            </a:r>
          </a:p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Lcda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.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Natividad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Cauich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Rivero</a:t>
            </a:r>
            <a:endParaRPr lang="en-US" b="1" dirty="0" smtClean="0">
              <a:solidFill>
                <a:schemeClr val="tx2">
                  <a:lumMod val="75000"/>
                </a:schemeClr>
              </a:solidFill>
              <a:latin typeface="Calibri" pitchFamily="-105" charset="0"/>
            </a:endParaRPr>
          </a:p>
        </p:txBody>
      </p:sp>
      <p:sp>
        <p:nvSpPr>
          <p:cNvPr id="76" name="75 Rectángulo"/>
          <p:cNvSpPr/>
          <p:nvPr/>
        </p:nvSpPr>
        <p:spPr>
          <a:xfrm>
            <a:off x="467544" y="1196752"/>
            <a:ext cx="256820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400" b="1" cap="all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Soporte Técnico</a:t>
            </a:r>
            <a:endParaRPr lang="es-ES" sz="2400" b="1" cap="all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8" name="77 Rectángulo"/>
          <p:cNvSpPr/>
          <p:nvPr/>
        </p:nvSpPr>
        <p:spPr>
          <a:xfrm>
            <a:off x="467544" y="2636912"/>
            <a:ext cx="226453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400" b="1" cap="all" dirty="0" smtClean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Normatividad</a:t>
            </a:r>
            <a:endParaRPr lang="es-ES" sz="2400" b="1" cap="all" dirty="0">
              <a:ln w="0"/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9" name="TextBox 45"/>
          <p:cNvSpPr txBox="1">
            <a:spLocks noChangeArrowheads="1"/>
          </p:cNvSpPr>
          <p:nvPr/>
        </p:nvSpPr>
        <p:spPr bwMode="auto">
          <a:xfrm>
            <a:off x="467544" y="3212976"/>
            <a:ext cx="33123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Lccda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. Gloria Esther Alonso</a:t>
            </a:r>
          </a:p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Lcda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. Doris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Ortiz Barajas</a:t>
            </a:r>
          </a:p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Lcda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. Teresa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Ku Carrillo</a:t>
            </a:r>
          </a:p>
        </p:txBody>
      </p:sp>
      <p:sp>
        <p:nvSpPr>
          <p:cNvPr id="83" name="TextBox 45"/>
          <p:cNvSpPr txBox="1">
            <a:spLocks noChangeArrowheads="1"/>
          </p:cNvSpPr>
          <p:nvPr/>
        </p:nvSpPr>
        <p:spPr bwMode="auto">
          <a:xfrm>
            <a:off x="5364088" y="1988840"/>
            <a:ext cx="28803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ln w="10541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-105" charset="0"/>
              </a:rPr>
              <a:t>Tel. 8350800 ext. 41623</a:t>
            </a:r>
          </a:p>
          <a:p>
            <a:r>
              <a:rPr lang="en-US" sz="2000" b="1" dirty="0" smtClean="0">
                <a:ln w="10541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-105" charset="0"/>
              </a:rPr>
              <a:t>Tel. </a:t>
            </a:r>
            <a:r>
              <a:rPr lang="en-US" sz="2000" b="1" dirty="0" err="1" smtClean="0">
                <a:ln w="10541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-105" charset="0"/>
              </a:rPr>
              <a:t>directo</a:t>
            </a:r>
            <a:r>
              <a:rPr lang="en-US" sz="2000" b="1" dirty="0" smtClean="0">
                <a:ln w="10541" cmpd="sng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-105" charset="0"/>
              </a:rPr>
              <a:t> 8350829</a:t>
            </a:r>
            <a:endParaRPr lang="en-US" sz="2000" b="1" dirty="0" smtClean="0">
              <a:ln w="10541" cmpd="sng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Calibri" pitchFamily="-105" charset="0"/>
            </a:endParaRPr>
          </a:p>
        </p:txBody>
      </p:sp>
      <p:sp>
        <p:nvSpPr>
          <p:cNvPr id="86" name="TextBox 45"/>
          <p:cNvSpPr txBox="1">
            <a:spLocks noChangeArrowheads="1"/>
          </p:cNvSpPr>
          <p:nvPr/>
        </p:nvSpPr>
        <p:spPr bwMode="auto">
          <a:xfrm>
            <a:off x="3131840" y="4365104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C00000"/>
                </a:solidFill>
                <a:latin typeface="Calibri" pitchFamily="-105" charset="0"/>
              </a:rPr>
              <a:t>Información</a:t>
            </a:r>
            <a:r>
              <a:rPr lang="en-US" sz="2400" b="1" dirty="0" smtClean="0">
                <a:solidFill>
                  <a:srgbClr val="C00000"/>
                </a:solidFill>
                <a:latin typeface="Calibri" pitchFamily="-105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latin typeface="Calibri" pitchFamily="-105" charset="0"/>
              </a:rPr>
              <a:t>Adicional</a:t>
            </a:r>
            <a:endParaRPr lang="en-US" sz="2400" dirty="0">
              <a:solidFill>
                <a:srgbClr val="C00000"/>
              </a:solidFill>
              <a:latin typeface="Calibri" pitchFamily="-105" charset="0"/>
            </a:endParaRPr>
          </a:p>
        </p:txBody>
      </p:sp>
      <p:sp>
        <p:nvSpPr>
          <p:cNvPr id="88" name="TextBox 45"/>
          <p:cNvSpPr txBox="1">
            <a:spLocks noChangeArrowheads="1"/>
          </p:cNvSpPr>
          <p:nvPr/>
        </p:nvSpPr>
        <p:spPr bwMode="auto">
          <a:xfrm>
            <a:off x="2339752" y="4869160"/>
            <a:ext cx="46085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Portal del SENTRE</a:t>
            </a: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http://scontraloriaqroo.gob.mx/sentre2</a:t>
            </a:r>
          </a:p>
          <a:p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Calibri" pitchFamily="-105" charset="0"/>
            </a:endParaRP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SENTRE en Linea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Calibri" pitchFamily="-105" charset="0"/>
            </a:endParaRPr>
          </a:p>
          <a:p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Calibri" pitchFamily="-105" charset="0"/>
              </a:rPr>
              <a:t>http://sentre.scontraloriaqroo.gob.mx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Calibri" pitchFamily="-10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93862"/>
            <a:ext cx="8496944" cy="1479154"/>
            <a:chOff x="2220686" y="2777361"/>
            <a:chExt cx="2177143" cy="63893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494743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060847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40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92895"/>
            <a:ext cx="82185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b="1" dirty="0" smtClean="0"/>
              <a:t>Fracción  XXXVIII</a:t>
            </a:r>
            <a:r>
              <a:rPr lang="es-ES" sz="1600" dirty="0" smtClean="0"/>
              <a:t>. -  Coordinar   e    intervenir   con    las    Unidades   de    Control,  Evaluación y Auditoria Gubernamental en la verificación de las actas de entrega recepción de las Dependencias y Entidades de la Administración Pública Estatal.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Orgánica de la Administración Pública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del Estado de Quintana Roo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1767185"/>
            <a:chOff x="2220686" y="2777361"/>
            <a:chExt cx="2177143" cy="76335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9161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45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Al tomar posesión o separarse del cargo, los titulares de las entidades paraestatales, con la participación de la Secretaría de la Contraloría, de la Oficialía Mayor y de la Contaduría Mayor de Hacienda, deberán realizar el proceso de entrega-recepción, conforme a la legislación y normatividad aplicable a la materia. Al respecto deberá formularse un inventario de los bienes que se encuentren en poder de la dependencia involucrada.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Orgánica de la Administración Pública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del Estado de Quintana Roo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1767185"/>
            <a:chOff x="2220686" y="2777361"/>
            <a:chExt cx="2177143" cy="76335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9161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47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Fracción XXV.- Cumplir con la entrega del despacho a su cargo en los términos que establezcan las</a:t>
            </a:r>
          </a:p>
          <a:p>
            <a:pPr algn="just"/>
            <a:r>
              <a:rPr lang="es-ES" sz="1600" dirty="0" smtClean="0"/>
              <a:t>Disposiciones  legales o administrativas que al efecto se establezcan;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7"/>
            <a:ext cx="48965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de Responsabilidades de los Servidores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Públicos del Estado de Q. Roo.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16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Ley de Entrega y Recepción</a:t>
              </a:r>
            </a:p>
          </p:txBody>
        </p:sp>
      </p:grpSp>
      <p:pic>
        <p:nvPicPr>
          <p:cNvPr id="47" name="46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99636" y="1714488"/>
            <a:ext cx="424952" cy="428627"/>
          </a:xfrm>
          <a:prstGeom prst="rect">
            <a:avLst/>
          </a:prstGeom>
        </p:spPr>
      </p:pic>
      <p:sp>
        <p:nvSpPr>
          <p:cNvPr id="48" name="Donut 32"/>
          <p:cNvSpPr>
            <a:spLocks noChangeArrowheads="1"/>
          </p:cNvSpPr>
          <p:nvPr/>
        </p:nvSpPr>
        <p:spPr bwMode="auto">
          <a:xfrm>
            <a:off x="5429256" y="2208858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grpSp>
        <p:nvGrpSpPr>
          <p:cNvPr id="3" name="55 Grupo"/>
          <p:cNvGrpSpPr/>
          <p:nvPr/>
        </p:nvGrpSpPr>
        <p:grpSpPr>
          <a:xfrm>
            <a:off x="4429124" y="1428736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</a:t>
              </a:r>
            </a:p>
          </p:txBody>
        </p:sp>
      </p:grpSp>
      <p:sp>
        <p:nvSpPr>
          <p:cNvPr id="51" name="Text Box 52"/>
          <p:cNvSpPr txBox="1">
            <a:spLocks noChangeArrowheads="1"/>
          </p:cNvSpPr>
          <p:nvPr/>
        </p:nvSpPr>
        <p:spPr bwMode="gray">
          <a:xfrm>
            <a:off x="6429388" y="2428868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3</a:t>
            </a:r>
          </a:p>
        </p:txBody>
      </p: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724128" y="2492896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6"/>
            <a:ext cx="8496944" cy="2550153"/>
            <a:chOff x="2220686" y="2777361"/>
            <a:chExt cx="2177143" cy="1101565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957372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Establece  las  disposiciones generales conforme a las cuales los Servidores Públicos  de la Administración Pública  </a:t>
            </a:r>
            <a:r>
              <a:rPr lang="es-MX" sz="1600" dirty="0" smtClean="0"/>
              <a:t>y  de  los  Ayuntamientos  del   Estado de Quintana Roo, que administren fondos, bienes y  valores públicos, entregarán  a quienes los sustituyan al  separarse de su empleo, cargo y comisión, los asuntos de su competencia,  así  como  los  recursos  humanos,  materiales,  financieros  y  demás que  les hayan sido Asignados  para  el   desempeño   de   sus  funciones  de  su   responsabilidad, y  en  general  toda  aquella documentación e Información que debidamente ordenada, clasificada, legalizada y protocolizada, haya sido generada por los Servidores salientes.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3168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de Entrega y Recepción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2121523"/>
            <a:chOff x="2220686" y="2777361"/>
            <a:chExt cx="2177143" cy="91641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772221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3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Se entiende por  Entrega  y  Recepción  el proceso de interés público, de cumplimiento obligatorio y formal que deberá efectuarse por escrito mediante acta administrativa a través de la cual un servidor público que concluya su función, renuncie o por cualquier otra causa se separe de su empleo, cargo o comisión, hace entrega del despacho a su cargo al servidor público que lo sustituya en sus funciones, de los recursos  humanos, materiales  y financieros que le hayan sido asignados.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3168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de Entrega y Recepción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2512</Words>
  <Application>Microsoft Office PowerPoint</Application>
  <PresentationFormat>Presentación en pantalla (4:3)</PresentationFormat>
  <Paragraphs>296</Paragraphs>
  <Slides>39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</vt:vector>
  </TitlesOfParts>
  <Company>SECRETARIA DE AL CONTRALORIA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SECRETARIA DE LA CONTRALORIA</dc:creator>
  <cp:lastModifiedBy>SECRETARIA DE LA CONTRALORIA</cp:lastModifiedBy>
  <cp:revision>228</cp:revision>
  <dcterms:created xsi:type="dcterms:W3CDTF">2011-07-07T03:36:00Z</dcterms:created>
  <dcterms:modified xsi:type="dcterms:W3CDTF">2011-07-18T15:26:54Z</dcterms:modified>
</cp:coreProperties>
</file>