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4" r:id="rId2"/>
    <p:sldId id="353" r:id="rId3"/>
    <p:sldId id="352" r:id="rId4"/>
    <p:sldId id="317" r:id="rId5"/>
    <p:sldId id="351" r:id="rId6"/>
    <p:sldId id="356" r:id="rId7"/>
    <p:sldId id="355" r:id="rId8"/>
  </p:sldIdLst>
  <p:sldSz cx="9144000" cy="6858000" type="letter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569" autoAdjust="0"/>
  </p:normalViewPr>
  <p:slideViewPr>
    <p:cSldViewPr snapToGrid="0" showGuides="1">
      <p:cViewPr varScale="1">
        <p:scale>
          <a:sx n="65" d="100"/>
          <a:sy n="65" d="100"/>
        </p:scale>
        <p:origin x="1560" y="60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95F20-7D24-4BDA-87DA-5B1CF66C0D7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059F45-2D09-48E4-A350-DC6FFCEF53A3}">
      <dgm:prSet phldrT="[Texto]"/>
      <dgm:spPr/>
      <dgm:t>
        <a:bodyPr/>
        <a:lstStyle/>
        <a:p>
          <a:r>
            <a:rPr lang="es-ES" dirty="0" smtClean="0"/>
            <a:t>COORDINACIÓN GENERAL DE AYUDANTÍA</a:t>
          </a:r>
          <a:endParaRPr lang="es-ES" dirty="0"/>
        </a:p>
      </dgm:t>
    </dgm:pt>
    <dgm:pt modelId="{03796439-5F97-4F55-A51C-9BC52DD65448}" type="parTrans" cxnId="{2B69C856-B94A-4314-B3D4-CF3D0DAA8B43}">
      <dgm:prSet/>
      <dgm:spPr/>
      <dgm:t>
        <a:bodyPr/>
        <a:lstStyle/>
        <a:p>
          <a:endParaRPr lang="es-ES"/>
        </a:p>
      </dgm:t>
    </dgm:pt>
    <dgm:pt modelId="{D6B2F959-1E93-4E05-B3C7-49843D510599}" type="sibTrans" cxnId="{2B69C856-B94A-4314-B3D4-CF3D0DAA8B43}">
      <dgm:prSet/>
      <dgm:spPr/>
      <dgm:t>
        <a:bodyPr/>
        <a:lstStyle/>
        <a:p>
          <a:endParaRPr lang="es-ES"/>
        </a:p>
      </dgm:t>
    </dgm:pt>
    <dgm:pt modelId="{36C1C6A1-5E37-42E3-B8B8-B06B0BC5B95C}">
      <dgm:prSet phldrT="[Texto]"/>
      <dgm:spPr/>
      <dgm:t>
        <a:bodyPr/>
        <a:lstStyle/>
        <a:p>
          <a:r>
            <a:rPr lang="es-MX" dirty="0" smtClean="0">
              <a:latin typeface="Futura T OT" pitchFamily="50" charset="0"/>
            </a:rPr>
            <a:t>Objetivo: </a:t>
          </a:r>
          <a:r>
            <a:rPr lang="es-ES_tradnl" dirty="0" smtClean="0"/>
            <a:t>Asegurar la protección directa y permanente del C. Gobernador del Estado, la de su familia y otras personas que, por la importancia de su cargo o encomienda, o por su situación, expresamente lo ordene el Titular del Ejecutivo Estatal.</a:t>
          </a:r>
          <a:endParaRPr lang="es-ES" dirty="0"/>
        </a:p>
      </dgm:t>
    </dgm:pt>
    <dgm:pt modelId="{165018E5-F9E3-4541-ACDC-98EE188201B2}" type="parTrans" cxnId="{7B962BB6-C50C-4E6C-BCAA-DFC54C13DDF1}">
      <dgm:prSet/>
      <dgm:spPr/>
      <dgm:t>
        <a:bodyPr/>
        <a:lstStyle/>
        <a:p>
          <a:endParaRPr lang="es-ES"/>
        </a:p>
      </dgm:t>
    </dgm:pt>
    <dgm:pt modelId="{62AC37D0-D5E6-4756-9703-9AFAB921BE38}" type="sibTrans" cxnId="{7B962BB6-C50C-4E6C-BCAA-DFC54C13DDF1}">
      <dgm:prSet/>
      <dgm:spPr/>
      <dgm:t>
        <a:bodyPr/>
        <a:lstStyle/>
        <a:p>
          <a:endParaRPr lang="es-ES"/>
        </a:p>
      </dgm:t>
    </dgm:pt>
    <dgm:pt modelId="{49B4A60B-B25D-4CEE-90C1-4552D7849468}">
      <dgm:prSet phldrT="[Texto]"/>
      <dgm:spPr/>
      <dgm:t>
        <a:bodyPr/>
        <a:lstStyle/>
        <a:p>
          <a:r>
            <a:rPr lang="es-MX" dirty="0" smtClean="0">
              <a:latin typeface="Futura T OT" pitchFamily="50" charset="0"/>
            </a:rPr>
            <a:t>Estrategia: </a:t>
          </a:r>
          <a:r>
            <a:rPr lang="es-ES_tradnl" dirty="0" smtClean="0"/>
            <a:t>Implementar las medidas de protección y seguridad integral del Ejecutivo necesarias en los sitios que labora y habita, así como aquellos lugares que visite el Gobernador del Estado; a fin de continuar con la gobernabilidad, el desarrollo social y el crecimiento económico.</a:t>
          </a:r>
          <a:endParaRPr lang="es-ES" dirty="0"/>
        </a:p>
      </dgm:t>
    </dgm:pt>
    <dgm:pt modelId="{14AF2313-B00A-4FCE-B61B-EB0A13129E39}" type="parTrans" cxnId="{185208D0-D2F2-4389-9238-9AA8DED887D6}">
      <dgm:prSet/>
      <dgm:spPr/>
      <dgm:t>
        <a:bodyPr/>
        <a:lstStyle/>
        <a:p>
          <a:endParaRPr lang="es-ES"/>
        </a:p>
      </dgm:t>
    </dgm:pt>
    <dgm:pt modelId="{BE396548-FE27-4C13-B731-0E2A9FFB9F81}" type="sibTrans" cxnId="{185208D0-D2F2-4389-9238-9AA8DED887D6}">
      <dgm:prSet/>
      <dgm:spPr/>
      <dgm:t>
        <a:bodyPr/>
        <a:lstStyle/>
        <a:p>
          <a:endParaRPr lang="es-ES"/>
        </a:p>
      </dgm:t>
    </dgm:pt>
    <dgm:pt modelId="{7EB9F1D3-12BE-461B-A24E-8836E7933EB0}" type="pres">
      <dgm:prSet presAssocID="{25295F20-7D24-4BDA-87DA-5B1CF66C0D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E205DC-5F9E-456C-8DE3-290AEDC44E81}" type="pres">
      <dgm:prSet presAssocID="{76059F45-2D09-48E4-A350-DC6FFCEF53A3}" presName="roof" presStyleLbl="dkBgShp" presStyleIdx="0" presStyleCnt="2"/>
      <dgm:spPr/>
      <dgm:t>
        <a:bodyPr/>
        <a:lstStyle/>
        <a:p>
          <a:endParaRPr lang="es-ES"/>
        </a:p>
      </dgm:t>
    </dgm:pt>
    <dgm:pt modelId="{B29097DA-801D-49BD-B3BB-CEEC23349D65}" type="pres">
      <dgm:prSet presAssocID="{76059F45-2D09-48E4-A350-DC6FFCEF53A3}" presName="pillars" presStyleCnt="0"/>
      <dgm:spPr/>
    </dgm:pt>
    <dgm:pt modelId="{15DD56A4-90E5-4814-92BE-578F270BC638}" type="pres">
      <dgm:prSet presAssocID="{76059F45-2D09-48E4-A350-DC6FFCEF53A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C9A70-9D4E-4FAF-9923-D5079EAF1F59}" type="pres">
      <dgm:prSet presAssocID="{49B4A60B-B25D-4CEE-90C1-4552D784946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E229F-FF52-4572-B334-6C1037B7669C}" type="pres">
      <dgm:prSet presAssocID="{76059F45-2D09-48E4-A350-DC6FFCEF53A3}" presName="base" presStyleLbl="dkBgShp" presStyleIdx="1" presStyleCnt="2"/>
      <dgm:spPr/>
    </dgm:pt>
  </dgm:ptLst>
  <dgm:cxnLst>
    <dgm:cxn modelId="{7B962BB6-C50C-4E6C-BCAA-DFC54C13DDF1}" srcId="{76059F45-2D09-48E4-A350-DC6FFCEF53A3}" destId="{36C1C6A1-5E37-42E3-B8B8-B06B0BC5B95C}" srcOrd="0" destOrd="0" parTransId="{165018E5-F9E3-4541-ACDC-98EE188201B2}" sibTransId="{62AC37D0-D5E6-4756-9703-9AFAB921BE38}"/>
    <dgm:cxn modelId="{185208D0-D2F2-4389-9238-9AA8DED887D6}" srcId="{76059F45-2D09-48E4-A350-DC6FFCEF53A3}" destId="{49B4A60B-B25D-4CEE-90C1-4552D7849468}" srcOrd="1" destOrd="0" parTransId="{14AF2313-B00A-4FCE-B61B-EB0A13129E39}" sibTransId="{BE396548-FE27-4C13-B731-0E2A9FFB9F81}"/>
    <dgm:cxn modelId="{761F83C1-CA76-43FF-8FAA-598C7392DC81}" type="presOf" srcId="{36C1C6A1-5E37-42E3-B8B8-B06B0BC5B95C}" destId="{15DD56A4-90E5-4814-92BE-578F270BC638}" srcOrd="0" destOrd="0" presId="urn:microsoft.com/office/officeart/2005/8/layout/hList3"/>
    <dgm:cxn modelId="{72016DA0-9761-4126-B321-0948989CFAA1}" type="presOf" srcId="{25295F20-7D24-4BDA-87DA-5B1CF66C0D77}" destId="{7EB9F1D3-12BE-461B-A24E-8836E7933EB0}" srcOrd="0" destOrd="0" presId="urn:microsoft.com/office/officeart/2005/8/layout/hList3"/>
    <dgm:cxn modelId="{094A0F70-2C88-4F7B-A7B0-72C5679E2424}" type="presOf" srcId="{76059F45-2D09-48E4-A350-DC6FFCEF53A3}" destId="{A7E205DC-5F9E-456C-8DE3-290AEDC44E81}" srcOrd="0" destOrd="0" presId="urn:microsoft.com/office/officeart/2005/8/layout/hList3"/>
    <dgm:cxn modelId="{655EEA1C-3F00-410A-8D4A-BC81491B9223}" type="presOf" srcId="{49B4A60B-B25D-4CEE-90C1-4552D7849468}" destId="{47EC9A70-9D4E-4FAF-9923-D5079EAF1F59}" srcOrd="0" destOrd="0" presId="urn:microsoft.com/office/officeart/2005/8/layout/hList3"/>
    <dgm:cxn modelId="{2B69C856-B94A-4314-B3D4-CF3D0DAA8B43}" srcId="{25295F20-7D24-4BDA-87DA-5B1CF66C0D77}" destId="{76059F45-2D09-48E4-A350-DC6FFCEF53A3}" srcOrd="0" destOrd="0" parTransId="{03796439-5F97-4F55-A51C-9BC52DD65448}" sibTransId="{D6B2F959-1E93-4E05-B3C7-49843D510599}"/>
    <dgm:cxn modelId="{2AAB7139-E47A-4629-9F7E-88139417A453}" type="presParOf" srcId="{7EB9F1D3-12BE-461B-A24E-8836E7933EB0}" destId="{A7E205DC-5F9E-456C-8DE3-290AEDC44E81}" srcOrd="0" destOrd="0" presId="urn:microsoft.com/office/officeart/2005/8/layout/hList3"/>
    <dgm:cxn modelId="{80C5F54D-B1DA-4C52-8AB2-F9E76F32149D}" type="presParOf" srcId="{7EB9F1D3-12BE-461B-A24E-8836E7933EB0}" destId="{B29097DA-801D-49BD-B3BB-CEEC23349D65}" srcOrd="1" destOrd="0" presId="urn:microsoft.com/office/officeart/2005/8/layout/hList3"/>
    <dgm:cxn modelId="{FCC84B21-22B6-46CE-8EC8-5175226FB4D2}" type="presParOf" srcId="{B29097DA-801D-49BD-B3BB-CEEC23349D65}" destId="{15DD56A4-90E5-4814-92BE-578F270BC638}" srcOrd="0" destOrd="0" presId="urn:microsoft.com/office/officeart/2005/8/layout/hList3"/>
    <dgm:cxn modelId="{CC283A68-31D5-48B4-AC89-4695F873DC50}" type="presParOf" srcId="{B29097DA-801D-49BD-B3BB-CEEC23349D65}" destId="{47EC9A70-9D4E-4FAF-9923-D5079EAF1F59}" srcOrd="1" destOrd="0" presId="urn:microsoft.com/office/officeart/2005/8/layout/hList3"/>
    <dgm:cxn modelId="{AEDB5D26-5327-4CFF-A3F3-9EA50BBB6517}" type="presParOf" srcId="{7EB9F1D3-12BE-461B-A24E-8836E7933EB0}" destId="{D65E229F-FF52-4572-B334-6C1037B7669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EE080-F316-4E19-B8CC-EC776E868F3E}" type="doc">
      <dgm:prSet loTypeId="urn:microsoft.com/office/officeart/2005/8/layout/radial6" loCatId="relationship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6F9E684F-D28D-4845-9881-EB2976316688}">
      <dgm:prSet phldrT="[Texto]"/>
      <dgm:spPr/>
      <dgm:t>
        <a:bodyPr/>
        <a:lstStyle/>
        <a:p>
          <a:r>
            <a:rPr lang="es-ES" dirty="0"/>
            <a:t>Presupuesto Basado en Resultados</a:t>
          </a:r>
        </a:p>
      </dgm:t>
    </dgm:pt>
    <dgm:pt modelId="{9EC9F8DF-28F8-4F18-A168-3AB62BDAC1CF}" type="parTrans" cxnId="{2354E30F-AEE3-4EBA-A46B-4E7F08269F60}">
      <dgm:prSet/>
      <dgm:spPr/>
      <dgm:t>
        <a:bodyPr/>
        <a:lstStyle/>
        <a:p>
          <a:endParaRPr lang="es-ES"/>
        </a:p>
      </dgm:t>
    </dgm:pt>
    <dgm:pt modelId="{979DA8A7-304D-428A-ACA5-4CB7B9438FDF}" type="sibTrans" cxnId="{2354E30F-AEE3-4EBA-A46B-4E7F08269F60}">
      <dgm:prSet/>
      <dgm:spPr/>
      <dgm:t>
        <a:bodyPr/>
        <a:lstStyle/>
        <a:p>
          <a:endParaRPr lang="es-ES"/>
        </a:p>
      </dgm:t>
    </dgm:pt>
    <dgm:pt modelId="{A1E2ED0F-D687-4215-B9B4-419D05547334}">
      <dgm:prSet phldrT="[Texto]"/>
      <dgm:spPr/>
      <dgm:t>
        <a:bodyPr/>
        <a:lstStyle/>
        <a:p>
          <a:r>
            <a:rPr lang="es-ES" dirty="0"/>
            <a:t>Estructura</a:t>
          </a:r>
        </a:p>
      </dgm:t>
    </dgm:pt>
    <dgm:pt modelId="{130BEA2D-E895-47A7-B3E1-4588EC5C07F4}" type="parTrans" cxnId="{A1FCF99F-0B6B-41E7-A35D-65DAC80DE0F6}">
      <dgm:prSet/>
      <dgm:spPr/>
      <dgm:t>
        <a:bodyPr/>
        <a:lstStyle/>
        <a:p>
          <a:endParaRPr lang="es-ES"/>
        </a:p>
      </dgm:t>
    </dgm:pt>
    <dgm:pt modelId="{474D6454-07FF-420D-B919-7F2253AC6435}" type="sibTrans" cxnId="{A1FCF99F-0B6B-41E7-A35D-65DAC80DE0F6}">
      <dgm:prSet/>
      <dgm:spPr/>
      <dgm:t>
        <a:bodyPr/>
        <a:lstStyle/>
        <a:p>
          <a:endParaRPr lang="es-ES"/>
        </a:p>
      </dgm:t>
    </dgm:pt>
    <dgm:pt modelId="{9F3C30ED-8B44-4C56-8BEC-C0637F635981}">
      <dgm:prSet phldrT="[Texto]"/>
      <dgm:spPr/>
      <dgm:t>
        <a:bodyPr/>
        <a:lstStyle/>
        <a:p>
          <a:r>
            <a:rPr lang="es-ES" dirty="0"/>
            <a:t>Presupuesto</a:t>
          </a:r>
        </a:p>
      </dgm:t>
    </dgm:pt>
    <dgm:pt modelId="{270358F0-968C-4C61-84A9-F2B378BD8539}" type="parTrans" cxnId="{6A1D9933-1EE2-4210-B1C4-02BA55B09788}">
      <dgm:prSet/>
      <dgm:spPr/>
      <dgm:t>
        <a:bodyPr/>
        <a:lstStyle/>
        <a:p>
          <a:endParaRPr lang="es-ES"/>
        </a:p>
      </dgm:t>
    </dgm:pt>
    <dgm:pt modelId="{E5584278-59FF-41EA-8D30-55D40B1196A0}" type="sibTrans" cxnId="{6A1D9933-1EE2-4210-B1C4-02BA55B09788}">
      <dgm:prSet/>
      <dgm:spPr/>
      <dgm:t>
        <a:bodyPr/>
        <a:lstStyle/>
        <a:p>
          <a:endParaRPr lang="es-ES"/>
        </a:p>
      </dgm:t>
    </dgm:pt>
    <dgm:pt modelId="{EDEC9D33-574F-4E41-9F88-C0154DE26FB0}">
      <dgm:prSet phldrT="[Texto]"/>
      <dgm:spPr/>
      <dgm:t>
        <a:bodyPr/>
        <a:lstStyle/>
        <a:p>
          <a:r>
            <a:rPr lang="es-ES" dirty="0"/>
            <a:t>Marco Legal</a:t>
          </a:r>
        </a:p>
      </dgm:t>
    </dgm:pt>
    <dgm:pt modelId="{E43405C9-7F0F-44CE-A333-E6E6E1F6532A}" type="parTrans" cxnId="{82F8820E-B072-454F-B4B3-7B762130F2CB}">
      <dgm:prSet/>
      <dgm:spPr/>
      <dgm:t>
        <a:bodyPr/>
        <a:lstStyle/>
        <a:p>
          <a:endParaRPr lang="es-ES"/>
        </a:p>
      </dgm:t>
    </dgm:pt>
    <dgm:pt modelId="{3440036E-6038-45B6-BCE5-1840528784B0}" type="sibTrans" cxnId="{82F8820E-B072-454F-B4B3-7B762130F2CB}">
      <dgm:prSet/>
      <dgm:spPr/>
      <dgm:t>
        <a:bodyPr/>
        <a:lstStyle/>
        <a:p>
          <a:endParaRPr lang="es-ES"/>
        </a:p>
      </dgm:t>
    </dgm:pt>
    <dgm:pt modelId="{DF093CCB-A8A9-4C06-B8DF-10CD8DCED771}">
      <dgm:prSet phldrT="[Texto]"/>
      <dgm:spPr/>
      <dgm:t>
        <a:bodyPr/>
        <a:lstStyle/>
        <a:p>
          <a:r>
            <a:rPr lang="es-ES" dirty="0"/>
            <a:t>Capacitación Continua</a:t>
          </a:r>
        </a:p>
      </dgm:t>
    </dgm:pt>
    <dgm:pt modelId="{1D4530CA-F16E-441F-8351-A267CE13FAEA}" type="parTrans" cxnId="{4BA8A796-F3AE-4B9C-80FC-7CE714A8DDFB}">
      <dgm:prSet/>
      <dgm:spPr/>
      <dgm:t>
        <a:bodyPr/>
        <a:lstStyle/>
        <a:p>
          <a:endParaRPr lang="es-ES"/>
        </a:p>
      </dgm:t>
    </dgm:pt>
    <dgm:pt modelId="{F0B09BE4-0AE0-4F71-B86F-6EA9EE4D4AD5}" type="sibTrans" cxnId="{4BA8A796-F3AE-4B9C-80FC-7CE714A8DDFB}">
      <dgm:prSet/>
      <dgm:spPr/>
      <dgm:t>
        <a:bodyPr/>
        <a:lstStyle/>
        <a:p>
          <a:endParaRPr lang="es-ES"/>
        </a:p>
      </dgm:t>
    </dgm:pt>
    <dgm:pt modelId="{CF23275B-9EAE-44C5-89FF-6FDF66FA3513}">
      <dgm:prSet phldrT="[Texto]"/>
      <dgm:spPr/>
      <dgm:t>
        <a:bodyPr/>
        <a:lstStyle/>
        <a:p>
          <a:r>
            <a:rPr lang="es-ES" dirty="0"/>
            <a:t>Vinculación Estratégica</a:t>
          </a:r>
        </a:p>
      </dgm:t>
    </dgm:pt>
    <dgm:pt modelId="{BE89487F-0EFE-4ED3-BADA-16B092B60390}" type="parTrans" cxnId="{4D765EB8-2D34-49F7-A7E3-141A975C3765}">
      <dgm:prSet/>
      <dgm:spPr/>
      <dgm:t>
        <a:bodyPr/>
        <a:lstStyle/>
        <a:p>
          <a:endParaRPr lang="es-ES"/>
        </a:p>
      </dgm:t>
    </dgm:pt>
    <dgm:pt modelId="{3B93E017-3E89-47DE-AA55-1A402567468E}" type="sibTrans" cxnId="{4D765EB8-2D34-49F7-A7E3-141A975C3765}">
      <dgm:prSet/>
      <dgm:spPr/>
      <dgm:t>
        <a:bodyPr/>
        <a:lstStyle/>
        <a:p>
          <a:endParaRPr lang="es-ES"/>
        </a:p>
      </dgm:t>
    </dgm:pt>
    <dgm:pt modelId="{B8DFCDB8-80D1-444F-8E0E-4042FC1665E4}" type="pres">
      <dgm:prSet presAssocID="{B5EEE080-F316-4E19-B8CC-EC776E868F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221931-02AE-48DF-ACBF-5CA26D56552B}" type="pres">
      <dgm:prSet presAssocID="{6F9E684F-D28D-4845-9881-EB2976316688}" presName="centerShape" presStyleLbl="node0" presStyleIdx="0" presStyleCnt="1"/>
      <dgm:spPr/>
      <dgm:t>
        <a:bodyPr/>
        <a:lstStyle/>
        <a:p>
          <a:endParaRPr lang="es-ES"/>
        </a:p>
      </dgm:t>
    </dgm:pt>
    <dgm:pt modelId="{C457F692-20EA-4C08-9213-5D6F62FE4A91}" type="pres">
      <dgm:prSet presAssocID="{A1E2ED0F-D687-4215-B9B4-419D055473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C133AC-3FF0-44B0-B511-E4D86CFCC3A1}" type="pres">
      <dgm:prSet presAssocID="{A1E2ED0F-D687-4215-B9B4-419D05547334}" presName="dummy" presStyleCnt="0"/>
      <dgm:spPr/>
    </dgm:pt>
    <dgm:pt modelId="{C78AB180-A3DF-4656-B815-02514EDFD972}" type="pres">
      <dgm:prSet presAssocID="{474D6454-07FF-420D-B919-7F2253AC6435}" presName="sibTrans" presStyleLbl="sibTrans2D1" presStyleIdx="0" presStyleCnt="5"/>
      <dgm:spPr/>
      <dgm:t>
        <a:bodyPr/>
        <a:lstStyle/>
        <a:p>
          <a:endParaRPr lang="es-ES"/>
        </a:p>
      </dgm:t>
    </dgm:pt>
    <dgm:pt modelId="{874DF5F4-061D-4029-9798-419D4180F782}" type="pres">
      <dgm:prSet presAssocID="{9F3C30ED-8B44-4C56-8BEC-C0637F6359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12A63E-D708-4B2C-A6D8-CD729140BF5C}" type="pres">
      <dgm:prSet presAssocID="{9F3C30ED-8B44-4C56-8BEC-C0637F635981}" presName="dummy" presStyleCnt="0"/>
      <dgm:spPr/>
    </dgm:pt>
    <dgm:pt modelId="{6295B31E-DD8A-4589-90A0-138430BF160A}" type="pres">
      <dgm:prSet presAssocID="{E5584278-59FF-41EA-8D30-55D40B1196A0}" presName="sibTrans" presStyleLbl="sibTrans2D1" presStyleIdx="1" presStyleCnt="5"/>
      <dgm:spPr/>
      <dgm:t>
        <a:bodyPr/>
        <a:lstStyle/>
        <a:p>
          <a:endParaRPr lang="es-ES"/>
        </a:p>
      </dgm:t>
    </dgm:pt>
    <dgm:pt modelId="{E0B85E31-CDCC-4F02-B31D-2365C601ACC1}" type="pres">
      <dgm:prSet presAssocID="{EDEC9D33-574F-4E41-9F88-C0154DE26F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DD1A6C-46D2-47A1-A0A2-C54E7FAEF646}" type="pres">
      <dgm:prSet presAssocID="{EDEC9D33-574F-4E41-9F88-C0154DE26FB0}" presName="dummy" presStyleCnt="0"/>
      <dgm:spPr/>
    </dgm:pt>
    <dgm:pt modelId="{7734AA54-8FE6-49F3-ADD0-93A28DAE4DE0}" type="pres">
      <dgm:prSet presAssocID="{3440036E-6038-45B6-BCE5-1840528784B0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8A07661-F661-4F0B-889E-AEC43E2FA4A6}" type="pres">
      <dgm:prSet presAssocID="{DF093CCB-A8A9-4C06-B8DF-10CD8DCED7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2CE6A-A619-4184-83AB-BAC914965878}" type="pres">
      <dgm:prSet presAssocID="{DF093CCB-A8A9-4C06-B8DF-10CD8DCED771}" presName="dummy" presStyleCnt="0"/>
      <dgm:spPr/>
    </dgm:pt>
    <dgm:pt modelId="{1A70056F-0216-4263-8A35-18A11F1320D1}" type="pres">
      <dgm:prSet presAssocID="{F0B09BE4-0AE0-4F71-B86F-6EA9EE4D4AD5}" presName="sibTrans" presStyleLbl="sibTrans2D1" presStyleIdx="3" presStyleCnt="5"/>
      <dgm:spPr/>
      <dgm:t>
        <a:bodyPr/>
        <a:lstStyle/>
        <a:p>
          <a:endParaRPr lang="es-ES"/>
        </a:p>
      </dgm:t>
    </dgm:pt>
    <dgm:pt modelId="{5BD97F6E-5A21-4D39-8312-05BE3A26EF43}" type="pres">
      <dgm:prSet presAssocID="{CF23275B-9EAE-44C5-89FF-6FDF66FA35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9E062-3E73-4DD9-BF3D-D96E48F977E9}" type="pres">
      <dgm:prSet presAssocID="{CF23275B-9EAE-44C5-89FF-6FDF66FA3513}" presName="dummy" presStyleCnt="0"/>
      <dgm:spPr/>
    </dgm:pt>
    <dgm:pt modelId="{A7CA0CAD-5F84-460B-9F2C-C318D2D9C1EC}" type="pres">
      <dgm:prSet presAssocID="{3B93E017-3E89-47DE-AA55-1A402567468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33CC85E4-9907-488A-85B1-0B30A3BC0073}" type="presOf" srcId="{E5584278-59FF-41EA-8D30-55D40B1196A0}" destId="{6295B31E-DD8A-4589-90A0-138430BF160A}" srcOrd="0" destOrd="0" presId="urn:microsoft.com/office/officeart/2005/8/layout/radial6"/>
    <dgm:cxn modelId="{82F8820E-B072-454F-B4B3-7B762130F2CB}" srcId="{6F9E684F-D28D-4845-9881-EB2976316688}" destId="{EDEC9D33-574F-4E41-9F88-C0154DE26FB0}" srcOrd="2" destOrd="0" parTransId="{E43405C9-7F0F-44CE-A333-E6E6E1F6532A}" sibTransId="{3440036E-6038-45B6-BCE5-1840528784B0}"/>
    <dgm:cxn modelId="{22416DD2-66B2-4A84-AD88-284D711BE0BB}" type="presOf" srcId="{EDEC9D33-574F-4E41-9F88-C0154DE26FB0}" destId="{E0B85E31-CDCC-4F02-B31D-2365C601ACC1}" srcOrd="0" destOrd="0" presId="urn:microsoft.com/office/officeart/2005/8/layout/radial6"/>
    <dgm:cxn modelId="{9B28C3AC-E9F0-4858-A690-50997F496C9A}" type="presOf" srcId="{F0B09BE4-0AE0-4F71-B86F-6EA9EE4D4AD5}" destId="{1A70056F-0216-4263-8A35-18A11F1320D1}" srcOrd="0" destOrd="0" presId="urn:microsoft.com/office/officeart/2005/8/layout/radial6"/>
    <dgm:cxn modelId="{58FE390B-A0D4-4E5F-9E82-E02737C68BD9}" type="presOf" srcId="{B5EEE080-F316-4E19-B8CC-EC776E868F3E}" destId="{B8DFCDB8-80D1-444F-8E0E-4042FC1665E4}" srcOrd="0" destOrd="0" presId="urn:microsoft.com/office/officeart/2005/8/layout/radial6"/>
    <dgm:cxn modelId="{6A1D9933-1EE2-4210-B1C4-02BA55B09788}" srcId="{6F9E684F-D28D-4845-9881-EB2976316688}" destId="{9F3C30ED-8B44-4C56-8BEC-C0637F635981}" srcOrd="1" destOrd="0" parTransId="{270358F0-968C-4C61-84A9-F2B378BD8539}" sibTransId="{E5584278-59FF-41EA-8D30-55D40B1196A0}"/>
    <dgm:cxn modelId="{A1FCF99F-0B6B-41E7-A35D-65DAC80DE0F6}" srcId="{6F9E684F-D28D-4845-9881-EB2976316688}" destId="{A1E2ED0F-D687-4215-B9B4-419D05547334}" srcOrd="0" destOrd="0" parTransId="{130BEA2D-E895-47A7-B3E1-4588EC5C07F4}" sibTransId="{474D6454-07FF-420D-B919-7F2253AC6435}"/>
    <dgm:cxn modelId="{BFE27922-3F1B-4ACA-A126-F7F329853E6B}" type="presOf" srcId="{A1E2ED0F-D687-4215-B9B4-419D05547334}" destId="{C457F692-20EA-4C08-9213-5D6F62FE4A91}" srcOrd="0" destOrd="0" presId="urn:microsoft.com/office/officeart/2005/8/layout/radial6"/>
    <dgm:cxn modelId="{E612A0F6-C0D8-4C37-88F4-802297B00094}" type="presOf" srcId="{DF093CCB-A8A9-4C06-B8DF-10CD8DCED771}" destId="{68A07661-F661-4F0B-889E-AEC43E2FA4A6}" srcOrd="0" destOrd="0" presId="urn:microsoft.com/office/officeart/2005/8/layout/radial6"/>
    <dgm:cxn modelId="{5F03DE76-5479-4EBE-8CE9-9C7BA41C7A0A}" type="presOf" srcId="{474D6454-07FF-420D-B919-7F2253AC6435}" destId="{C78AB180-A3DF-4656-B815-02514EDFD972}" srcOrd="0" destOrd="0" presId="urn:microsoft.com/office/officeart/2005/8/layout/radial6"/>
    <dgm:cxn modelId="{799B73BB-3A72-4BC6-B7D5-4F1C35FF26AD}" type="presOf" srcId="{6F9E684F-D28D-4845-9881-EB2976316688}" destId="{CB221931-02AE-48DF-ACBF-5CA26D56552B}" srcOrd="0" destOrd="0" presId="urn:microsoft.com/office/officeart/2005/8/layout/radial6"/>
    <dgm:cxn modelId="{2D8FB02F-3872-4ADA-8A2B-B747260D3D19}" type="presOf" srcId="{3440036E-6038-45B6-BCE5-1840528784B0}" destId="{7734AA54-8FE6-49F3-ADD0-93A28DAE4DE0}" srcOrd="0" destOrd="0" presId="urn:microsoft.com/office/officeart/2005/8/layout/radial6"/>
    <dgm:cxn modelId="{93AFDD57-B4F3-49C2-8500-1B3B2FED92EC}" type="presOf" srcId="{3B93E017-3E89-47DE-AA55-1A402567468E}" destId="{A7CA0CAD-5F84-460B-9F2C-C318D2D9C1EC}" srcOrd="0" destOrd="0" presId="urn:microsoft.com/office/officeart/2005/8/layout/radial6"/>
    <dgm:cxn modelId="{4BA8A796-F3AE-4B9C-80FC-7CE714A8DDFB}" srcId="{6F9E684F-D28D-4845-9881-EB2976316688}" destId="{DF093CCB-A8A9-4C06-B8DF-10CD8DCED771}" srcOrd="3" destOrd="0" parTransId="{1D4530CA-F16E-441F-8351-A267CE13FAEA}" sibTransId="{F0B09BE4-0AE0-4F71-B86F-6EA9EE4D4AD5}"/>
    <dgm:cxn modelId="{36F5E109-4DAC-4433-9E4D-6E4F650C753C}" type="presOf" srcId="{9F3C30ED-8B44-4C56-8BEC-C0637F635981}" destId="{874DF5F4-061D-4029-9798-419D4180F782}" srcOrd="0" destOrd="0" presId="urn:microsoft.com/office/officeart/2005/8/layout/radial6"/>
    <dgm:cxn modelId="{AEA9822A-E0F2-4B77-A45A-2D81E4A619B1}" type="presOf" srcId="{CF23275B-9EAE-44C5-89FF-6FDF66FA3513}" destId="{5BD97F6E-5A21-4D39-8312-05BE3A26EF43}" srcOrd="0" destOrd="0" presId="urn:microsoft.com/office/officeart/2005/8/layout/radial6"/>
    <dgm:cxn modelId="{2354E30F-AEE3-4EBA-A46B-4E7F08269F60}" srcId="{B5EEE080-F316-4E19-B8CC-EC776E868F3E}" destId="{6F9E684F-D28D-4845-9881-EB2976316688}" srcOrd="0" destOrd="0" parTransId="{9EC9F8DF-28F8-4F18-A168-3AB62BDAC1CF}" sibTransId="{979DA8A7-304D-428A-ACA5-4CB7B9438FDF}"/>
    <dgm:cxn modelId="{4D765EB8-2D34-49F7-A7E3-141A975C3765}" srcId="{6F9E684F-D28D-4845-9881-EB2976316688}" destId="{CF23275B-9EAE-44C5-89FF-6FDF66FA3513}" srcOrd="4" destOrd="0" parTransId="{BE89487F-0EFE-4ED3-BADA-16B092B60390}" sibTransId="{3B93E017-3E89-47DE-AA55-1A402567468E}"/>
    <dgm:cxn modelId="{67364867-B4E8-48D0-B235-73F161533C8C}" type="presParOf" srcId="{B8DFCDB8-80D1-444F-8E0E-4042FC1665E4}" destId="{CB221931-02AE-48DF-ACBF-5CA26D56552B}" srcOrd="0" destOrd="0" presId="urn:microsoft.com/office/officeart/2005/8/layout/radial6"/>
    <dgm:cxn modelId="{92A27E46-F6B2-4C62-B630-9D4D389AFF9A}" type="presParOf" srcId="{B8DFCDB8-80D1-444F-8E0E-4042FC1665E4}" destId="{C457F692-20EA-4C08-9213-5D6F62FE4A91}" srcOrd="1" destOrd="0" presId="urn:microsoft.com/office/officeart/2005/8/layout/radial6"/>
    <dgm:cxn modelId="{4022F525-33C6-4974-8448-809C223173EA}" type="presParOf" srcId="{B8DFCDB8-80D1-444F-8E0E-4042FC1665E4}" destId="{79C133AC-3FF0-44B0-B511-E4D86CFCC3A1}" srcOrd="2" destOrd="0" presId="urn:microsoft.com/office/officeart/2005/8/layout/radial6"/>
    <dgm:cxn modelId="{C3B194E1-535F-4745-BD4D-61BAFB2FFF80}" type="presParOf" srcId="{B8DFCDB8-80D1-444F-8E0E-4042FC1665E4}" destId="{C78AB180-A3DF-4656-B815-02514EDFD972}" srcOrd="3" destOrd="0" presId="urn:microsoft.com/office/officeart/2005/8/layout/radial6"/>
    <dgm:cxn modelId="{79E5AFB5-9BF2-4C99-837D-33580B32DEF1}" type="presParOf" srcId="{B8DFCDB8-80D1-444F-8E0E-4042FC1665E4}" destId="{874DF5F4-061D-4029-9798-419D4180F782}" srcOrd="4" destOrd="0" presId="urn:microsoft.com/office/officeart/2005/8/layout/radial6"/>
    <dgm:cxn modelId="{7DC4D6A2-A723-4F27-89AA-FBBFE4C884BF}" type="presParOf" srcId="{B8DFCDB8-80D1-444F-8E0E-4042FC1665E4}" destId="{5912A63E-D708-4B2C-A6D8-CD729140BF5C}" srcOrd="5" destOrd="0" presId="urn:microsoft.com/office/officeart/2005/8/layout/radial6"/>
    <dgm:cxn modelId="{CCBFC96E-A720-4678-9D91-91FC5EB93D89}" type="presParOf" srcId="{B8DFCDB8-80D1-444F-8E0E-4042FC1665E4}" destId="{6295B31E-DD8A-4589-90A0-138430BF160A}" srcOrd="6" destOrd="0" presId="urn:microsoft.com/office/officeart/2005/8/layout/radial6"/>
    <dgm:cxn modelId="{2E1B9B7F-ADEE-49E8-B8C3-EAD967DB69E3}" type="presParOf" srcId="{B8DFCDB8-80D1-444F-8E0E-4042FC1665E4}" destId="{E0B85E31-CDCC-4F02-B31D-2365C601ACC1}" srcOrd="7" destOrd="0" presId="urn:microsoft.com/office/officeart/2005/8/layout/radial6"/>
    <dgm:cxn modelId="{37E38E14-0BF1-448C-951C-AB08A961B6C4}" type="presParOf" srcId="{B8DFCDB8-80D1-444F-8E0E-4042FC1665E4}" destId="{83DD1A6C-46D2-47A1-A0A2-C54E7FAEF646}" srcOrd="8" destOrd="0" presId="urn:microsoft.com/office/officeart/2005/8/layout/radial6"/>
    <dgm:cxn modelId="{2E7A53FC-DFB7-4465-84A1-64710E048245}" type="presParOf" srcId="{B8DFCDB8-80D1-444F-8E0E-4042FC1665E4}" destId="{7734AA54-8FE6-49F3-ADD0-93A28DAE4DE0}" srcOrd="9" destOrd="0" presId="urn:microsoft.com/office/officeart/2005/8/layout/radial6"/>
    <dgm:cxn modelId="{05A1854C-5191-4775-9D5A-4D1647831590}" type="presParOf" srcId="{B8DFCDB8-80D1-444F-8E0E-4042FC1665E4}" destId="{68A07661-F661-4F0B-889E-AEC43E2FA4A6}" srcOrd="10" destOrd="0" presId="urn:microsoft.com/office/officeart/2005/8/layout/radial6"/>
    <dgm:cxn modelId="{B0BFA7B2-2652-4EE2-8F0E-08A530275B55}" type="presParOf" srcId="{B8DFCDB8-80D1-444F-8E0E-4042FC1665E4}" destId="{9462CE6A-A619-4184-83AB-BAC914965878}" srcOrd="11" destOrd="0" presId="urn:microsoft.com/office/officeart/2005/8/layout/radial6"/>
    <dgm:cxn modelId="{EE0E73AE-D0FD-4337-B0BF-D01D43DD4259}" type="presParOf" srcId="{B8DFCDB8-80D1-444F-8E0E-4042FC1665E4}" destId="{1A70056F-0216-4263-8A35-18A11F1320D1}" srcOrd="12" destOrd="0" presId="urn:microsoft.com/office/officeart/2005/8/layout/radial6"/>
    <dgm:cxn modelId="{B3FB5617-D0C5-40B6-A523-70751E411B9A}" type="presParOf" srcId="{B8DFCDB8-80D1-444F-8E0E-4042FC1665E4}" destId="{5BD97F6E-5A21-4D39-8312-05BE3A26EF43}" srcOrd="13" destOrd="0" presId="urn:microsoft.com/office/officeart/2005/8/layout/radial6"/>
    <dgm:cxn modelId="{14AACCD1-371F-4245-8DCA-54B696E0B76A}" type="presParOf" srcId="{B8DFCDB8-80D1-444F-8E0E-4042FC1665E4}" destId="{0AF9E062-3E73-4DD9-BF3D-D96E48F977E9}" srcOrd="14" destOrd="0" presId="urn:microsoft.com/office/officeart/2005/8/layout/radial6"/>
    <dgm:cxn modelId="{71498476-DCD1-42AA-B6E8-58388041B876}" type="presParOf" srcId="{B8DFCDB8-80D1-444F-8E0E-4042FC1665E4}" destId="{A7CA0CAD-5F84-460B-9F2C-C318D2D9C1E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67A02-4B96-428D-8D3C-374C376AFC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DE270DF-6236-4D48-B422-EBD75A95821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AMPLIACIÓN DE LA ESTRUCTURA</a:t>
          </a:r>
          <a:endParaRPr lang="es-ES" dirty="0"/>
        </a:p>
      </dgm:t>
    </dgm:pt>
    <dgm:pt modelId="{AB266B4C-C17A-44E8-ADEA-385C1BE99175}" type="parTrans" cxnId="{6DC17479-8540-4861-9C79-482C662CF7CB}">
      <dgm:prSet/>
      <dgm:spPr/>
      <dgm:t>
        <a:bodyPr/>
        <a:lstStyle/>
        <a:p>
          <a:endParaRPr lang="es-ES"/>
        </a:p>
      </dgm:t>
    </dgm:pt>
    <dgm:pt modelId="{21FB935E-2E79-4872-B9F4-87F94FDF955A}" type="sibTrans" cxnId="{6DC17479-8540-4861-9C79-482C662CF7CB}">
      <dgm:prSet/>
      <dgm:spPr/>
      <dgm:t>
        <a:bodyPr/>
        <a:lstStyle/>
        <a:p>
          <a:endParaRPr lang="es-ES"/>
        </a:p>
      </dgm:t>
    </dgm:pt>
    <dgm:pt modelId="{BBCB8FD8-8469-492B-AE7E-2C0964426CA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EQUIPAMIENTO COMPUTACIONAL </a:t>
          </a:r>
          <a:endParaRPr lang="es-ES" dirty="0"/>
        </a:p>
      </dgm:t>
    </dgm:pt>
    <dgm:pt modelId="{1C51D663-D65B-45E4-834D-6F9CCA91E893}" type="parTrans" cxnId="{4A357ED8-31D4-4B97-8395-BECEB8AAB848}">
      <dgm:prSet/>
      <dgm:spPr/>
      <dgm:t>
        <a:bodyPr/>
        <a:lstStyle/>
        <a:p>
          <a:endParaRPr lang="es-ES"/>
        </a:p>
      </dgm:t>
    </dgm:pt>
    <dgm:pt modelId="{7ACC600A-3088-431C-989E-DA2A740128D1}" type="sibTrans" cxnId="{4A357ED8-31D4-4B97-8395-BECEB8AAB848}">
      <dgm:prSet/>
      <dgm:spPr/>
      <dgm:t>
        <a:bodyPr/>
        <a:lstStyle/>
        <a:p>
          <a:endParaRPr lang="es-ES"/>
        </a:p>
      </dgm:t>
    </dgm:pt>
    <dgm:pt modelId="{BAFAD1D3-8E9C-40AD-9E2D-9E0C48AB89C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RED INTERNA DE COMUNICACIÓN</a:t>
          </a:r>
        </a:p>
      </dgm:t>
    </dgm:pt>
    <dgm:pt modelId="{C4137F2A-D225-4963-813E-0F1853359383}" type="parTrans" cxnId="{D11AD4C6-C756-486E-BAF9-F038454387BB}">
      <dgm:prSet/>
      <dgm:spPr/>
      <dgm:t>
        <a:bodyPr/>
        <a:lstStyle/>
        <a:p>
          <a:endParaRPr lang="es-ES"/>
        </a:p>
      </dgm:t>
    </dgm:pt>
    <dgm:pt modelId="{CD21BCCF-526E-41AE-86DA-003D5D252636}" type="sibTrans" cxnId="{D11AD4C6-C756-486E-BAF9-F038454387BB}">
      <dgm:prSet/>
      <dgm:spPr/>
      <dgm:t>
        <a:bodyPr/>
        <a:lstStyle/>
        <a:p>
          <a:endParaRPr lang="es-ES"/>
        </a:p>
      </dgm:t>
    </dgm:pt>
    <dgm:pt modelId="{68A96F81-A241-4661-B04F-E68A3771C1E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EQUIPO PARA CAPACITACIÓN</a:t>
          </a:r>
        </a:p>
      </dgm:t>
    </dgm:pt>
    <dgm:pt modelId="{1BB32B2F-72C7-4FBD-92F5-B8DBB1D01A40}" type="parTrans" cxnId="{DF043CB1-C5C4-47A8-8E44-408036E02533}">
      <dgm:prSet/>
      <dgm:spPr/>
      <dgm:t>
        <a:bodyPr/>
        <a:lstStyle/>
        <a:p>
          <a:endParaRPr lang="es-ES"/>
        </a:p>
      </dgm:t>
    </dgm:pt>
    <dgm:pt modelId="{32D3FB81-0297-4CEF-9662-DC67A44F0EC9}" type="sibTrans" cxnId="{DF043CB1-C5C4-47A8-8E44-408036E02533}">
      <dgm:prSet/>
      <dgm:spPr/>
      <dgm:t>
        <a:bodyPr/>
        <a:lstStyle/>
        <a:p>
          <a:endParaRPr lang="es-ES"/>
        </a:p>
      </dgm:t>
    </dgm:pt>
    <dgm:pt modelId="{D22D6F91-F2A0-4DD3-98BC-459E3C4CF29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MOBILIARIO CASAS DE ESCOLTAS</a:t>
          </a:r>
        </a:p>
      </dgm:t>
    </dgm:pt>
    <dgm:pt modelId="{8C85EE5C-EC70-479A-9624-224AC1C2589B}" type="parTrans" cxnId="{C97785F0-B1C2-4F70-8065-F77086084CFA}">
      <dgm:prSet/>
      <dgm:spPr/>
      <dgm:t>
        <a:bodyPr/>
        <a:lstStyle/>
        <a:p>
          <a:endParaRPr lang="es-ES"/>
        </a:p>
      </dgm:t>
    </dgm:pt>
    <dgm:pt modelId="{3FF6459C-51EC-473C-B697-7132A42352CA}" type="sibTrans" cxnId="{C97785F0-B1C2-4F70-8065-F77086084CFA}">
      <dgm:prSet/>
      <dgm:spPr/>
      <dgm:t>
        <a:bodyPr/>
        <a:lstStyle/>
        <a:p>
          <a:endParaRPr lang="es-ES"/>
        </a:p>
      </dgm:t>
    </dgm:pt>
    <dgm:pt modelId="{EFE56C13-7E16-4413-88C6-FDCF39D7CE71}" type="pres">
      <dgm:prSet presAssocID="{56067A02-4B96-428D-8D3C-374C376AFCB3}" presName="linearFlow" presStyleCnt="0">
        <dgm:presLayoutVars>
          <dgm:dir/>
          <dgm:resizeHandles val="exact"/>
        </dgm:presLayoutVars>
      </dgm:prSet>
      <dgm:spPr/>
    </dgm:pt>
    <dgm:pt modelId="{FB5C9F6F-7F52-4785-B71F-0F41E0A79449}" type="pres">
      <dgm:prSet presAssocID="{6DE270DF-6236-4D48-B422-EBD75A95821C}" presName="composite" presStyleCnt="0"/>
      <dgm:spPr/>
    </dgm:pt>
    <dgm:pt modelId="{32CCB510-C2BA-4853-B0A8-D42BE318407A}" type="pres">
      <dgm:prSet presAssocID="{6DE270DF-6236-4D48-B422-EBD75A95821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8EFBEF-FCAE-4353-B1C4-9646C15B6258}" type="pres">
      <dgm:prSet presAssocID="{6DE270DF-6236-4D48-B422-EBD75A95821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DDE88-D9FA-4C39-BD33-0D13C64E8FA8}" type="pres">
      <dgm:prSet presAssocID="{21FB935E-2E79-4872-B9F4-87F94FDF955A}" presName="spacing" presStyleCnt="0"/>
      <dgm:spPr/>
    </dgm:pt>
    <dgm:pt modelId="{9CBAED4C-6988-41F4-BB5B-1125EF8FD85A}" type="pres">
      <dgm:prSet presAssocID="{BBCB8FD8-8469-492B-AE7E-2C0964426CA8}" presName="composite" presStyleCnt="0"/>
      <dgm:spPr/>
    </dgm:pt>
    <dgm:pt modelId="{4E0A20AC-EB6B-4AFB-B243-5AC6F3E31981}" type="pres">
      <dgm:prSet presAssocID="{BBCB8FD8-8469-492B-AE7E-2C0964426CA8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6B5307-FA6B-446E-9519-1156ED198DD8}" type="pres">
      <dgm:prSet presAssocID="{BBCB8FD8-8469-492B-AE7E-2C0964426CA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B1C72-2C8C-4464-B4FB-5302C8E23D67}" type="pres">
      <dgm:prSet presAssocID="{7ACC600A-3088-431C-989E-DA2A740128D1}" presName="spacing" presStyleCnt="0"/>
      <dgm:spPr/>
    </dgm:pt>
    <dgm:pt modelId="{E0074867-E588-47F7-AA48-CDE7199140A2}" type="pres">
      <dgm:prSet presAssocID="{BAFAD1D3-8E9C-40AD-9E2D-9E0C48AB89C0}" presName="composite" presStyleCnt="0"/>
      <dgm:spPr/>
    </dgm:pt>
    <dgm:pt modelId="{2C8AD9DB-E9AD-43FD-B7D7-CCF220E5D588}" type="pres">
      <dgm:prSet presAssocID="{BAFAD1D3-8E9C-40AD-9E2D-9E0C48AB89C0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9467D3-2934-4377-ABB1-9E26547AAD75}" type="pres">
      <dgm:prSet presAssocID="{BAFAD1D3-8E9C-40AD-9E2D-9E0C48AB89C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70BF8-853F-4FB6-94B0-BC0CE38D374E}" type="pres">
      <dgm:prSet presAssocID="{CD21BCCF-526E-41AE-86DA-003D5D252636}" presName="spacing" presStyleCnt="0"/>
      <dgm:spPr/>
    </dgm:pt>
    <dgm:pt modelId="{AA76954D-E739-4C6F-8AC4-830B14888822}" type="pres">
      <dgm:prSet presAssocID="{D22D6F91-F2A0-4DD3-98BC-459E3C4CF293}" presName="composite" presStyleCnt="0"/>
      <dgm:spPr/>
    </dgm:pt>
    <dgm:pt modelId="{FC2AF084-1561-416B-AFD2-0CBECBF235D8}" type="pres">
      <dgm:prSet presAssocID="{D22D6F91-F2A0-4DD3-98BC-459E3C4CF293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1FF0E2-2E72-4028-8075-5B9029B38AFE}" type="pres">
      <dgm:prSet presAssocID="{D22D6F91-F2A0-4DD3-98BC-459E3C4CF29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C8529-0F4C-4B97-BCB3-1FD6017EAE64}" type="pres">
      <dgm:prSet presAssocID="{3FF6459C-51EC-473C-B697-7132A42352CA}" presName="spacing" presStyleCnt="0"/>
      <dgm:spPr/>
    </dgm:pt>
    <dgm:pt modelId="{C9768877-A9A6-4382-9A5A-B7625DF7BDC3}" type="pres">
      <dgm:prSet presAssocID="{68A96F81-A241-4661-B04F-E68A3771C1E7}" presName="composite" presStyleCnt="0"/>
      <dgm:spPr/>
    </dgm:pt>
    <dgm:pt modelId="{7F6EA710-CBC1-4218-82FA-7752E4248497}" type="pres">
      <dgm:prSet presAssocID="{68A96F81-A241-4661-B04F-E68A3771C1E7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5C40BE-ED4A-4F42-9423-E6DEDB973052}" type="pres">
      <dgm:prSet presAssocID="{68A96F81-A241-4661-B04F-E68A3771C1E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A3E28-28F0-48A2-A4C5-CB75B4B09C77}" type="presOf" srcId="{6DE270DF-6236-4D48-B422-EBD75A95821C}" destId="{0F8EFBEF-FCAE-4353-B1C4-9646C15B6258}" srcOrd="0" destOrd="0" presId="urn:microsoft.com/office/officeart/2005/8/layout/vList3"/>
    <dgm:cxn modelId="{678ACD5C-DEAB-4566-AED8-7486D668F15F}" type="presOf" srcId="{56067A02-4B96-428D-8D3C-374C376AFCB3}" destId="{EFE56C13-7E16-4413-88C6-FDCF39D7CE71}" srcOrd="0" destOrd="0" presId="urn:microsoft.com/office/officeart/2005/8/layout/vList3"/>
    <dgm:cxn modelId="{C97785F0-B1C2-4F70-8065-F77086084CFA}" srcId="{56067A02-4B96-428D-8D3C-374C376AFCB3}" destId="{D22D6F91-F2A0-4DD3-98BC-459E3C4CF293}" srcOrd="3" destOrd="0" parTransId="{8C85EE5C-EC70-479A-9624-224AC1C2589B}" sibTransId="{3FF6459C-51EC-473C-B697-7132A42352CA}"/>
    <dgm:cxn modelId="{6DC17479-8540-4861-9C79-482C662CF7CB}" srcId="{56067A02-4B96-428D-8D3C-374C376AFCB3}" destId="{6DE270DF-6236-4D48-B422-EBD75A95821C}" srcOrd="0" destOrd="0" parTransId="{AB266B4C-C17A-44E8-ADEA-385C1BE99175}" sibTransId="{21FB935E-2E79-4872-B9F4-87F94FDF955A}"/>
    <dgm:cxn modelId="{D5F96530-2471-4FD3-90F1-413C23F8343A}" type="presOf" srcId="{BBCB8FD8-8469-492B-AE7E-2C0964426CA8}" destId="{3B6B5307-FA6B-446E-9519-1156ED198DD8}" srcOrd="0" destOrd="0" presId="urn:microsoft.com/office/officeart/2005/8/layout/vList3"/>
    <dgm:cxn modelId="{D2F689ED-BE16-45E2-87F3-47A39A954761}" type="presOf" srcId="{68A96F81-A241-4661-B04F-E68A3771C1E7}" destId="{EE5C40BE-ED4A-4F42-9423-E6DEDB973052}" srcOrd="0" destOrd="0" presId="urn:microsoft.com/office/officeart/2005/8/layout/vList3"/>
    <dgm:cxn modelId="{209ED625-6AE1-491D-A09A-DDF4B34A9F43}" type="presOf" srcId="{BAFAD1D3-8E9C-40AD-9E2D-9E0C48AB89C0}" destId="{E99467D3-2934-4377-ABB1-9E26547AAD75}" srcOrd="0" destOrd="0" presId="urn:microsoft.com/office/officeart/2005/8/layout/vList3"/>
    <dgm:cxn modelId="{D11AD4C6-C756-486E-BAF9-F038454387BB}" srcId="{56067A02-4B96-428D-8D3C-374C376AFCB3}" destId="{BAFAD1D3-8E9C-40AD-9E2D-9E0C48AB89C0}" srcOrd="2" destOrd="0" parTransId="{C4137F2A-D225-4963-813E-0F1853359383}" sibTransId="{CD21BCCF-526E-41AE-86DA-003D5D252636}"/>
    <dgm:cxn modelId="{4A357ED8-31D4-4B97-8395-BECEB8AAB848}" srcId="{56067A02-4B96-428D-8D3C-374C376AFCB3}" destId="{BBCB8FD8-8469-492B-AE7E-2C0964426CA8}" srcOrd="1" destOrd="0" parTransId="{1C51D663-D65B-45E4-834D-6F9CCA91E893}" sibTransId="{7ACC600A-3088-431C-989E-DA2A740128D1}"/>
    <dgm:cxn modelId="{45414368-BFF2-4002-B9D9-0D76DA3EFCC6}" type="presOf" srcId="{D22D6F91-F2A0-4DD3-98BC-459E3C4CF293}" destId="{361FF0E2-2E72-4028-8075-5B9029B38AFE}" srcOrd="0" destOrd="0" presId="urn:microsoft.com/office/officeart/2005/8/layout/vList3"/>
    <dgm:cxn modelId="{DF043CB1-C5C4-47A8-8E44-408036E02533}" srcId="{56067A02-4B96-428D-8D3C-374C376AFCB3}" destId="{68A96F81-A241-4661-B04F-E68A3771C1E7}" srcOrd="4" destOrd="0" parTransId="{1BB32B2F-72C7-4FBD-92F5-B8DBB1D01A40}" sibTransId="{32D3FB81-0297-4CEF-9662-DC67A44F0EC9}"/>
    <dgm:cxn modelId="{AE3BC198-C8DD-4864-A4DD-5115B33B63FB}" type="presParOf" srcId="{EFE56C13-7E16-4413-88C6-FDCF39D7CE71}" destId="{FB5C9F6F-7F52-4785-B71F-0F41E0A79449}" srcOrd="0" destOrd="0" presId="urn:microsoft.com/office/officeart/2005/8/layout/vList3"/>
    <dgm:cxn modelId="{C21B8E49-35FB-4DDB-8C61-F9A428AC8D25}" type="presParOf" srcId="{FB5C9F6F-7F52-4785-B71F-0F41E0A79449}" destId="{32CCB510-C2BA-4853-B0A8-D42BE318407A}" srcOrd="0" destOrd="0" presId="urn:microsoft.com/office/officeart/2005/8/layout/vList3"/>
    <dgm:cxn modelId="{07AF5DE6-9BB8-4755-AC60-4EF87D731500}" type="presParOf" srcId="{FB5C9F6F-7F52-4785-B71F-0F41E0A79449}" destId="{0F8EFBEF-FCAE-4353-B1C4-9646C15B6258}" srcOrd="1" destOrd="0" presId="urn:microsoft.com/office/officeart/2005/8/layout/vList3"/>
    <dgm:cxn modelId="{B2E76676-6089-4394-9E54-8DBE80BE6885}" type="presParOf" srcId="{EFE56C13-7E16-4413-88C6-FDCF39D7CE71}" destId="{3BEDDE88-D9FA-4C39-BD33-0D13C64E8FA8}" srcOrd="1" destOrd="0" presId="urn:microsoft.com/office/officeart/2005/8/layout/vList3"/>
    <dgm:cxn modelId="{F6682A46-3D75-40B1-B4B3-38BD9B26BB01}" type="presParOf" srcId="{EFE56C13-7E16-4413-88C6-FDCF39D7CE71}" destId="{9CBAED4C-6988-41F4-BB5B-1125EF8FD85A}" srcOrd="2" destOrd="0" presId="urn:microsoft.com/office/officeart/2005/8/layout/vList3"/>
    <dgm:cxn modelId="{60AE22B7-F711-4475-B6A5-3993A85A8BFC}" type="presParOf" srcId="{9CBAED4C-6988-41F4-BB5B-1125EF8FD85A}" destId="{4E0A20AC-EB6B-4AFB-B243-5AC6F3E31981}" srcOrd="0" destOrd="0" presId="urn:microsoft.com/office/officeart/2005/8/layout/vList3"/>
    <dgm:cxn modelId="{F8131554-7398-48BE-B80E-B7AA2D5DBD0A}" type="presParOf" srcId="{9CBAED4C-6988-41F4-BB5B-1125EF8FD85A}" destId="{3B6B5307-FA6B-446E-9519-1156ED198DD8}" srcOrd="1" destOrd="0" presId="urn:microsoft.com/office/officeart/2005/8/layout/vList3"/>
    <dgm:cxn modelId="{C2BCB542-5C3F-4D57-AD79-C6945FA1475F}" type="presParOf" srcId="{EFE56C13-7E16-4413-88C6-FDCF39D7CE71}" destId="{B23B1C72-2C8C-4464-B4FB-5302C8E23D67}" srcOrd="3" destOrd="0" presId="urn:microsoft.com/office/officeart/2005/8/layout/vList3"/>
    <dgm:cxn modelId="{5B05A53C-93D7-497D-9E9E-EDF5A3E25BD5}" type="presParOf" srcId="{EFE56C13-7E16-4413-88C6-FDCF39D7CE71}" destId="{E0074867-E588-47F7-AA48-CDE7199140A2}" srcOrd="4" destOrd="0" presId="urn:microsoft.com/office/officeart/2005/8/layout/vList3"/>
    <dgm:cxn modelId="{F544C014-D0EC-42B8-A499-1D46901603B8}" type="presParOf" srcId="{E0074867-E588-47F7-AA48-CDE7199140A2}" destId="{2C8AD9DB-E9AD-43FD-B7D7-CCF220E5D588}" srcOrd="0" destOrd="0" presId="urn:microsoft.com/office/officeart/2005/8/layout/vList3"/>
    <dgm:cxn modelId="{B9E6D59B-41AE-40CC-8766-334821A3C9F0}" type="presParOf" srcId="{E0074867-E588-47F7-AA48-CDE7199140A2}" destId="{E99467D3-2934-4377-ABB1-9E26547AAD75}" srcOrd="1" destOrd="0" presId="urn:microsoft.com/office/officeart/2005/8/layout/vList3"/>
    <dgm:cxn modelId="{636A0009-7C3C-46FC-A5EF-507995783C45}" type="presParOf" srcId="{EFE56C13-7E16-4413-88C6-FDCF39D7CE71}" destId="{FA970BF8-853F-4FB6-94B0-BC0CE38D374E}" srcOrd="5" destOrd="0" presId="urn:microsoft.com/office/officeart/2005/8/layout/vList3"/>
    <dgm:cxn modelId="{B4224662-8E8D-4B02-B6C2-531BFBADAC77}" type="presParOf" srcId="{EFE56C13-7E16-4413-88C6-FDCF39D7CE71}" destId="{AA76954D-E739-4C6F-8AC4-830B14888822}" srcOrd="6" destOrd="0" presId="urn:microsoft.com/office/officeart/2005/8/layout/vList3"/>
    <dgm:cxn modelId="{06916FD9-E0DC-4B15-BDAF-3F7EBBFB9E74}" type="presParOf" srcId="{AA76954D-E739-4C6F-8AC4-830B14888822}" destId="{FC2AF084-1561-416B-AFD2-0CBECBF235D8}" srcOrd="0" destOrd="0" presId="urn:microsoft.com/office/officeart/2005/8/layout/vList3"/>
    <dgm:cxn modelId="{9F0943B8-4F6A-4541-9C85-4FB3010F0168}" type="presParOf" srcId="{AA76954D-E739-4C6F-8AC4-830B14888822}" destId="{361FF0E2-2E72-4028-8075-5B9029B38AFE}" srcOrd="1" destOrd="0" presId="urn:microsoft.com/office/officeart/2005/8/layout/vList3"/>
    <dgm:cxn modelId="{B4AB7F39-6316-476C-80AA-C806A830CFA6}" type="presParOf" srcId="{EFE56C13-7E16-4413-88C6-FDCF39D7CE71}" destId="{969C8529-0F4C-4B97-BCB3-1FD6017EAE64}" srcOrd="7" destOrd="0" presId="urn:microsoft.com/office/officeart/2005/8/layout/vList3"/>
    <dgm:cxn modelId="{C7725401-1A22-4C18-A7F4-A401404E79A6}" type="presParOf" srcId="{EFE56C13-7E16-4413-88C6-FDCF39D7CE71}" destId="{C9768877-A9A6-4382-9A5A-B7625DF7BDC3}" srcOrd="8" destOrd="0" presId="urn:microsoft.com/office/officeart/2005/8/layout/vList3"/>
    <dgm:cxn modelId="{A856F037-9AD4-47B9-A41E-9338313E6FFC}" type="presParOf" srcId="{C9768877-A9A6-4382-9A5A-B7625DF7BDC3}" destId="{7F6EA710-CBC1-4218-82FA-7752E4248497}" srcOrd="0" destOrd="0" presId="urn:microsoft.com/office/officeart/2005/8/layout/vList3"/>
    <dgm:cxn modelId="{6EF247E5-6DFA-464D-AC59-DB355DA8BB4A}" type="presParOf" srcId="{C9768877-A9A6-4382-9A5A-B7625DF7BDC3}" destId="{EE5C40BE-ED4A-4F42-9423-E6DEDB9730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67A02-4B96-428D-8D3C-374C376AFC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DE270DF-6236-4D48-B422-EBD75A95821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ADQUISICIÓN DE UNIFORMES</a:t>
          </a:r>
          <a:endParaRPr lang="es-ES" dirty="0"/>
        </a:p>
      </dgm:t>
    </dgm:pt>
    <dgm:pt modelId="{AB266B4C-C17A-44E8-ADEA-385C1BE99175}" type="parTrans" cxnId="{6DC17479-8540-4861-9C79-482C662CF7CB}">
      <dgm:prSet/>
      <dgm:spPr/>
      <dgm:t>
        <a:bodyPr/>
        <a:lstStyle/>
        <a:p>
          <a:endParaRPr lang="es-ES"/>
        </a:p>
      </dgm:t>
    </dgm:pt>
    <dgm:pt modelId="{21FB935E-2E79-4872-B9F4-87F94FDF955A}" type="sibTrans" cxnId="{6DC17479-8540-4861-9C79-482C662CF7CB}">
      <dgm:prSet/>
      <dgm:spPr/>
      <dgm:t>
        <a:bodyPr/>
        <a:lstStyle/>
        <a:p>
          <a:endParaRPr lang="es-ES"/>
        </a:p>
      </dgm:t>
    </dgm:pt>
    <dgm:pt modelId="{BBCB8FD8-8469-492B-AE7E-2C0964426CA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 ARRENDAMIENTO DE ARCOS DETECTORES DE METAL Y VALLAS METÁLICAS</a:t>
          </a:r>
          <a:endParaRPr lang="es-ES" dirty="0"/>
        </a:p>
      </dgm:t>
    </dgm:pt>
    <dgm:pt modelId="{1C51D663-D65B-45E4-834D-6F9CCA91E893}" type="parTrans" cxnId="{4A357ED8-31D4-4B97-8395-BECEB8AAB848}">
      <dgm:prSet/>
      <dgm:spPr/>
      <dgm:t>
        <a:bodyPr/>
        <a:lstStyle/>
        <a:p>
          <a:endParaRPr lang="es-ES"/>
        </a:p>
      </dgm:t>
    </dgm:pt>
    <dgm:pt modelId="{7ACC600A-3088-431C-989E-DA2A740128D1}" type="sibTrans" cxnId="{4A357ED8-31D4-4B97-8395-BECEB8AAB848}">
      <dgm:prSet/>
      <dgm:spPr/>
      <dgm:t>
        <a:bodyPr/>
        <a:lstStyle/>
        <a:p>
          <a:endParaRPr lang="es-ES"/>
        </a:p>
      </dgm:t>
    </dgm:pt>
    <dgm:pt modelId="{BAFAD1D3-8E9C-40AD-9E2D-9E0C48AB89C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EQUIPAMIENTO PARA ESCOLTAS Y AVANZADAS</a:t>
          </a:r>
        </a:p>
      </dgm:t>
    </dgm:pt>
    <dgm:pt modelId="{C4137F2A-D225-4963-813E-0F1853359383}" type="parTrans" cxnId="{D11AD4C6-C756-486E-BAF9-F038454387BB}">
      <dgm:prSet/>
      <dgm:spPr/>
      <dgm:t>
        <a:bodyPr/>
        <a:lstStyle/>
        <a:p>
          <a:endParaRPr lang="es-ES"/>
        </a:p>
      </dgm:t>
    </dgm:pt>
    <dgm:pt modelId="{CD21BCCF-526E-41AE-86DA-003D5D252636}" type="sibTrans" cxnId="{D11AD4C6-C756-486E-BAF9-F038454387BB}">
      <dgm:prSet/>
      <dgm:spPr/>
      <dgm:t>
        <a:bodyPr/>
        <a:lstStyle/>
        <a:p>
          <a:endParaRPr lang="es-ES"/>
        </a:p>
      </dgm:t>
    </dgm:pt>
    <dgm:pt modelId="{D22D6F91-F2A0-4DD3-98BC-459E3C4CF29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SISTEMA BIOMÉTRICO DE CONTROL DE ASISTENCIA</a:t>
          </a:r>
        </a:p>
      </dgm:t>
    </dgm:pt>
    <dgm:pt modelId="{8C85EE5C-EC70-479A-9624-224AC1C2589B}" type="parTrans" cxnId="{C97785F0-B1C2-4F70-8065-F77086084CFA}">
      <dgm:prSet/>
      <dgm:spPr/>
      <dgm:t>
        <a:bodyPr/>
        <a:lstStyle/>
        <a:p>
          <a:endParaRPr lang="es-ES"/>
        </a:p>
      </dgm:t>
    </dgm:pt>
    <dgm:pt modelId="{3FF6459C-51EC-473C-B697-7132A42352CA}" type="sibTrans" cxnId="{C97785F0-B1C2-4F70-8065-F77086084CFA}">
      <dgm:prSet/>
      <dgm:spPr/>
      <dgm:t>
        <a:bodyPr/>
        <a:lstStyle/>
        <a:p>
          <a:endParaRPr lang="es-ES"/>
        </a:p>
      </dgm:t>
    </dgm:pt>
    <dgm:pt modelId="{68A96F81-A241-4661-B04F-E68A3771C1E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CENTRO DE REPRODUCCIÓN </a:t>
          </a:r>
          <a:r>
            <a:rPr lang="es-ES" smtClean="0"/>
            <a:t>Y ADISTRAMIENTO “BINOMIO CANÓFILO”</a:t>
          </a:r>
          <a:endParaRPr lang="es-ES" dirty="0" smtClean="0"/>
        </a:p>
      </dgm:t>
    </dgm:pt>
    <dgm:pt modelId="{32D3FB81-0297-4CEF-9662-DC67A44F0EC9}" type="sibTrans" cxnId="{DF043CB1-C5C4-47A8-8E44-408036E02533}">
      <dgm:prSet/>
      <dgm:spPr/>
      <dgm:t>
        <a:bodyPr/>
        <a:lstStyle/>
        <a:p>
          <a:endParaRPr lang="es-ES"/>
        </a:p>
      </dgm:t>
    </dgm:pt>
    <dgm:pt modelId="{1BB32B2F-72C7-4FBD-92F5-B8DBB1D01A40}" type="parTrans" cxnId="{DF043CB1-C5C4-47A8-8E44-408036E02533}">
      <dgm:prSet/>
      <dgm:spPr/>
      <dgm:t>
        <a:bodyPr/>
        <a:lstStyle/>
        <a:p>
          <a:endParaRPr lang="es-ES"/>
        </a:p>
      </dgm:t>
    </dgm:pt>
    <dgm:pt modelId="{EFE56C13-7E16-4413-88C6-FDCF39D7CE71}" type="pres">
      <dgm:prSet presAssocID="{56067A02-4B96-428D-8D3C-374C376AFCB3}" presName="linearFlow" presStyleCnt="0">
        <dgm:presLayoutVars>
          <dgm:dir/>
          <dgm:resizeHandles val="exact"/>
        </dgm:presLayoutVars>
      </dgm:prSet>
      <dgm:spPr/>
    </dgm:pt>
    <dgm:pt modelId="{FB5C9F6F-7F52-4785-B71F-0F41E0A79449}" type="pres">
      <dgm:prSet presAssocID="{6DE270DF-6236-4D48-B422-EBD75A95821C}" presName="composite" presStyleCnt="0"/>
      <dgm:spPr/>
    </dgm:pt>
    <dgm:pt modelId="{32CCB510-C2BA-4853-B0A8-D42BE318407A}" type="pres">
      <dgm:prSet presAssocID="{6DE270DF-6236-4D48-B422-EBD75A95821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8EFBEF-FCAE-4353-B1C4-9646C15B6258}" type="pres">
      <dgm:prSet presAssocID="{6DE270DF-6236-4D48-B422-EBD75A95821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DDE88-D9FA-4C39-BD33-0D13C64E8FA8}" type="pres">
      <dgm:prSet presAssocID="{21FB935E-2E79-4872-B9F4-87F94FDF955A}" presName="spacing" presStyleCnt="0"/>
      <dgm:spPr/>
    </dgm:pt>
    <dgm:pt modelId="{9CBAED4C-6988-41F4-BB5B-1125EF8FD85A}" type="pres">
      <dgm:prSet presAssocID="{BBCB8FD8-8469-492B-AE7E-2C0964426CA8}" presName="composite" presStyleCnt="0"/>
      <dgm:spPr/>
    </dgm:pt>
    <dgm:pt modelId="{4E0A20AC-EB6B-4AFB-B243-5AC6F3E31981}" type="pres">
      <dgm:prSet presAssocID="{BBCB8FD8-8469-492B-AE7E-2C0964426CA8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6B5307-FA6B-446E-9519-1156ED198DD8}" type="pres">
      <dgm:prSet presAssocID="{BBCB8FD8-8469-492B-AE7E-2C0964426CA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B1C72-2C8C-4464-B4FB-5302C8E23D67}" type="pres">
      <dgm:prSet presAssocID="{7ACC600A-3088-431C-989E-DA2A740128D1}" presName="spacing" presStyleCnt="0"/>
      <dgm:spPr/>
    </dgm:pt>
    <dgm:pt modelId="{E0074867-E588-47F7-AA48-CDE7199140A2}" type="pres">
      <dgm:prSet presAssocID="{BAFAD1D3-8E9C-40AD-9E2D-9E0C48AB89C0}" presName="composite" presStyleCnt="0"/>
      <dgm:spPr/>
    </dgm:pt>
    <dgm:pt modelId="{2C8AD9DB-E9AD-43FD-B7D7-CCF220E5D588}" type="pres">
      <dgm:prSet presAssocID="{BAFAD1D3-8E9C-40AD-9E2D-9E0C48AB89C0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9467D3-2934-4377-ABB1-9E26547AAD75}" type="pres">
      <dgm:prSet presAssocID="{BAFAD1D3-8E9C-40AD-9E2D-9E0C48AB89C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70BF8-853F-4FB6-94B0-BC0CE38D374E}" type="pres">
      <dgm:prSet presAssocID="{CD21BCCF-526E-41AE-86DA-003D5D252636}" presName="spacing" presStyleCnt="0"/>
      <dgm:spPr/>
    </dgm:pt>
    <dgm:pt modelId="{AA76954D-E739-4C6F-8AC4-830B14888822}" type="pres">
      <dgm:prSet presAssocID="{D22D6F91-F2A0-4DD3-98BC-459E3C4CF293}" presName="composite" presStyleCnt="0"/>
      <dgm:spPr/>
    </dgm:pt>
    <dgm:pt modelId="{FC2AF084-1561-416B-AFD2-0CBECBF235D8}" type="pres">
      <dgm:prSet presAssocID="{D22D6F91-F2A0-4DD3-98BC-459E3C4CF293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1FF0E2-2E72-4028-8075-5B9029B38AFE}" type="pres">
      <dgm:prSet presAssocID="{D22D6F91-F2A0-4DD3-98BC-459E3C4CF29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C8529-0F4C-4B97-BCB3-1FD6017EAE64}" type="pres">
      <dgm:prSet presAssocID="{3FF6459C-51EC-473C-B697-7132A42352CA}" presName="spacing" presStyleCnt="0"/>
      <dgm:spPr/>
    </dgm:pt>
    <dgm:pt modelId="{C9768877-A9A6-4382-9A5A-B7625DF7BDC3}" type="pres">
      <dgm:prSet presAssocID="{68A96F81-A241-4661-B04F-E68A3771C1E7}" presName="composite" presStyleCnt="0"/>
      <dgm:spPr/>
    </dgm:pt>
    <dgm:pt modelId="{7F6EA710-CBC1-4218-82FA-7752E4248497}" type="pres">
      <dgm:prSet presAssocID="{68A96F81-A241-4661-B04F-E68A3771C1E7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5C40BE-ED4A-4F42-9423-E6DEDB973052}" type="pres">
      <dgm:prSet presAssocID="{68A96F81-A241-4661-B04F-E68A3771C1E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A3E28-28F0-48A2-A4C5-CB75B4B09C77}" type="presOf" srcId="{6DE270DF-6236-4D48-B422-EBD75A95821C}" destId="{0F8EFBEF-FCAE-4353-B1C4-9646C15B6258}" srcOrd="0" destOrd="0" presId="urn:microsoft.com/office/officeart/2005/8/layout/vList3"/>
    <dgm:cxn modelId="{678ACD5C-DEAB-4566-AED8-7486D668F15F}" type="presOf" srcId="{56067A02-4B96-428D-8D3C-374C376AFCB3}" destId="{EFE56C13-7E16-4413-88C6-FDCF39D7CE71}" srcOrd="0" destOrd="0" presId="urn:microsoft.com/office/officeart/2005/8/layout/vList3"/>
    <dgm:cxn modelId="{C97785F0-B1C2-4F70-8065-F77086084CFA}" srcId="{56067A02-4B96-428D-8D3C-374C376AFCB3}" destId="{D22D6F91-F2A0-4DD3-98BC-459E3C4CF293}" srcOrd="3" destOrd="0" parTransId="{8C85EE5C-EC70-479A-9624-224AC1C2589B}" sibTransId="{3FF6459C-51EC-473C-B697-7132A42352CA}"/>
    <dgm:cxn modelId="{6DC17479-8540-4861-9C79-482C662CF7CB}" srcId="{56067A02-4B96-428D-8D3C-374C376AFCB3}" destId="{6DE270DF-6236-4D48-B422-EBD75A95821C}" srcOrd="0" destOrd="0" parTransId="{AB266B4C-C17A-44E8-ADEA-385C1BE99175}" sibTransId="{21FB935E-2E79-4872-B9F4-87F94FDF955A}"/>
    <dgm:cxn modelId="{D5F96530-2471-4FD3-90F1-413C23F8343A}" type="presOf" srcId="{BBCB8FD8-8469-492B-AE7E-2C0964426CA8}" destId="{3B6B5307-FA6B-446E-9519-1156ED198DD8}" srcOrd="0" destOrd="0" presId="urn:microsoft.com/office/officeart/2005/8/layout/vList3"/>
    <dgm:cxn modelId="{D2F689ED-BE16-45E2-87F3-47A39A954761}" type="presOf" srcId="{68A96F81-A241-4661-B04F-E68A3771C1E7}" destId="{EE5C40BE-ED4A-4F42-9423-E6DEDB973052}" srcOrd="0" destOrd="0" presId="urn:microsoft.com/office/officeart/2005/8/layout/vList3"/>
    <dgm:cxn modelId="{209ED625-6AE1-491D-A09A-DDF4B34A9F43}" type="presOf" srcId="{BAFAD1D3-8E9C-40AD-9E2D-9E0C48AB89C0}" destId="{E99467D3-2934-4377-ABB1-9E26547AAD75}" srcOrd="0" destOrd="0" presId="urn:microsoft.com/office/officeart/2005/8/layout/vList3"/>
    <dgm:cxn modelId="{D11AD4C6-C756-486E-BAF9-F038454387BB}" srcId="{56067A02-4B96-428D-8D3C-374C376AFCB3}" destId="{BAFAD1D3-8E9C-40AD-9E2D-9E0C48AB89C0}" srcOrd="2" destOrd="0" parTransId="{C4137F2A-D225-4963-813E-0F1853359383}" sibTransId="{CD21BCCF-526E-41AE-86DA-003D5D252636}"/>
    <dgm:cxn modelId="{4A357ED8-31D4-4B97-8395-BECEB8AAB848}" srcId="{56067A02-4B96-428D-8D3C-374C376AFCB3}" destId="{BBCB8FD8-8469-492B-AE7E-2C0964426CA8}" srcOrd="1" destOrd="0" parTransId="{1C51D663-D65B-45E4-834D-6F9CCA91E893}" sibTransId="{7ACC600A-3088-431C-989E-DA2A740128D1}"/>
    <dgm:cxn modelId="{45414368-BFF2-4002-B9D9-0D76DA3EFCC6}" type="presOf" srcId="{D22D6F91-F2A0-4DD3-98BC-459E3C4CF293}" destId="{361FF0E2-2E72-4028-8075-5B9029B38AFE}" srcOrd="0" destOrd="0" presId="urn:microsoft.com/office/officeart/2005/8/layout/vList3"/>
    <dgm:cxn modelId="{DF043CB1-C5C4-47A8-8E44-408036E02533}" srcId="{56067A02-4B96-428D-8D3C-374C376AFCB3}" destId="{68A96F81-A241-4661-B04F-E68A3771C1E7}" srcOrd="4" destOrd="0" parTransId="{1BB32B2F-72C7-4FBD-92F5-B8DBB1D01A40}" sibTransId="{32D3FB81-0297-4CEF-9662-DC67A44F0EC9}"/>
    <dgm:cxn modelId="{AE3BC198-C8DD-4864-A4DD-5115B33B63FB}" type="presParOf" srcId="{EFE56C13-7E16-4413-88C6-FDCF39D7CE71}" destId="{FB5C9F6F-7F52-4785-B71F-0F41E0A79449}" srcOrd="0" destOrd="0" presId="urn:microsoft.com/office/officeart/2005/8/layout/vList3"/>
    <dgm:cxn modelId="{C21B8E49-35FB-4DDB-8C61-F9A428AC8D25}" type="presParOf" srcId="{FB5C9F6F-7F52-4785-B71F-0F41E0A79449}" destId="{32CCB510-C2BA-4853-B0A8-D42BE318407A}" srcOrd="0" destOrd="0" presId="urn:microsoft.com/office/officeart/2005/8/layout/vList3"/>
    <dgm:cxn modelId="{07AF5DE6-9BB8-4755-AC60-4EF87D731500}" type="presParOf" srcId="{FB5C9F6F-7F52-4785-B71F-0F41E0A79449}" destId="{0F8EFBEF-FCAE-4353-B1C4-9646C15B6258}" srcOrd="1" destOrd="0" presId="urn:microsoft.com/office/officeart/2005/8/layout/vList3"/>
    <dgm:cxn modelId="{B2E76676-6089-4394-9E54-8DBE80BE6885}" type="presParOf" srcId="{EFE56C13-7E16-4413-88C6-FDCF39D7CE71}" destId="{3BEDDE88-D9FA-4C39-BD33-0D13C64E8FA8}" srcOrd="1" destOrd="0" presId="urn:microsoft.com/office/officeart/2005/8/layout/vList3"/>
    <dgm:cxn modelId="{F6682A46-3D75-40B1-B4B3-38BD9B26BB01}" type="presParOf" srcId="{EFE56C13-7E16-4413-88C6-FDCF39D7CE71}" destId="{9CBAED4C-6988-41F4-BB5B-1125EF8FD85A}" srcOrd="2" destOrd="0" presId="urn:microsoft.com/office/officeart/2005/8/layout/vList3"/>
    <dgm:cxn modelId="{60AE22B7-F711-4475-B6A5-3993A85A8BFC}" type="presParOf" srcId="{9CBAED4C-6988-41F4-BB5B-1125EF8FD85A}" destId="{4E0A20AC-EB6B-4AFB-B243-5AC6F3E31981}" srcOrd="0" destOrd="0" presId="urn:microsoft.com/office/officeart/2005/8/layout/vList3"/>
    <dgm:cxn modelId="{F8131554-7398-48BE-B80E-B7AA2D5DBD0A}" type="presParOf" srcId="{9CBAED4C-6988-41F4-BB5B-1125EF8FD85A}" destId="{3B6B5307-FA6B-446E-9519-1156ED198DD8}" srcOrd="1" destOrd="0" presId="urn:microsoft.com/office/officeart/2005/8/layout/vList3"/>
    <dgm:cxn modelId="{C2BCB542-5C3F-4D57-AD79-C6945FA1475F}" type="presParOf" srcId="{EFE56C13-7E16-4413-88C6-FDCF39D7CE71}" destId="{B23B1C72-2C8C-4464-B4FB-5302C8E23D67}" srcOrd="3" destOrd="0" presId="urn:microsoft.com/office/officeart/2005/8/layout/vList3"/>
    <dgm:cxn modelId="{5B05A53C-93D7-497D-9E9E-EDF5A3E25BD5}" type="presParOf" srcId="{EFE56C13-7E16-4413-88C6-FDCF39D7CE71}" destId="{E0074867-E588-47F7-AA48-CDE7199140A2}" srcOrd="4" destOrd="0" presId="urn:microsoft.com/office/officeart/2005/8/layout/vList3"/>
    <dgm:cxn modelId="{F544C014-D0EC-42B8-A499-1D46901603B8}" type="presParOf" srcId="{E0074867-E588-47F7-AA48-CDE7199140A2}" destId="{2C8AD9DB-E9AD-43FD-B7D7-CCF220E5D588}" srcOrd="0" destOrd="0" presId="urn:microsoft.com/office/officeart/2005/8/layout/vList3"/>
    <dgm:cxn modelId="{B9E6D59B-41AE-40CC-8766-334821A3C9F0}" type="presParOf" srcId="{E0074867-E588-47F7-AA48-CDE7199140A2}" destId="{E99467D3-2934-4377-ABB1-9E26547AAD75}" srcOrd="1" destOrd="0" presId="urn:microsoft.com/office/officeart/2005/8/layout/vList3"/>
    <dgm:cxn modelId="{636A0009-7C3C-46FC-A5EF-507995783C45}" type="presParOf" srcId="{EFE56C13-7E16-4413-88C6-FDCF39D7CE71}" destId="{FA970BF8-853F-4FB6-94B0-BC0CE38D374E}" srcOrd="5" destOrd="0" presId="urn:microsoft.com/office/officeart/2005/8/layout/vList3"/>
    <dgm:cxn modelId="{B4224662-8E8D-4B02-B6C2-531BFBADAC77}" type="presParOf" srcId="{EFE56C13-7E16-4413-88C6-FDCF39D7CE71}" destId="{AA76954D-E739-4C6F-8AC4-830B14888822}" srcOrd="6" destOrd="0" presId="urn:microsoft.com/office/officeart/2005/8/layout/vList3"/>
    <dgm:cxn modelId="{06916FD9-E0DC-4B15-BDAF-3F7EBBFB9E74}" type="presParOf" srcId="{AA76954D-E739-4C6F-8AC4-830B14888822}" destId="{FC2AF084-1561-416B-AFD2-0CBECBF235D8}" srcOrd="0" destOrd="0" presId="urn:microsoft.com/office/officeart/2005/8/layout/vList3"/>
    <dgm:cxn modelId="{9F0943B8-4F6A-4541-9C85-4FB3010F0168}" type="presParOf" srcId="{AA76954D-E739-4C6F-8AC4-830B14888822}" destId="{361FF0E2-2E72-4028-8075-5B9029B38AFE}" srcOrd="1" destOrd="0" presId="urn:microsoft.com/office/officeart/2005/8/layout/vList3"/>
    <dgm:cxn modelId="{B4AB7F39-6316-476C-80AA-C806A830CFA6}" type="presParOf" srcId="{EFE56C13-7E16-4413-88C6-FDCF39D7CE71}" destId="{969C8529-0F4C-4B97-BCB3-1FD6017EAE64}" srcOrd="7" destOrd="0" presId="urn:microsoft.com/office/officeart/2005/8/layout/vList3"/>
    <dgm:cxn modelId="{C7725401-1A22-4C18-A7F4-A401404E79A6}" type="presParOf" srcId="{EFE56C13-7E16-4413-88C6-FDCF39D7CE71}" destId="{C9768877-A9A6-4382-9A5A-B7625DF7BDC3}" srcOrd="8" destOrd="0" presId="urn:microsoft.com/office/officeart/2005/8/layout/vList3"/>
    <dgm:cxn modelId="{A856F037-9AD4-47B9-A41E-9338313E6FFC}" type="presParOf" srcId="{C9768877-A9A6-4382-9A5A-B7625DF7BDC3}" destId="{7F6EA710-CBC1-4218-82FA-7752E4248497}" srcOrd="0" destOrd="0" presId="urn:microsoft.com/office/officeart/2005/8/layout/vList3"/>
    <dgm:cxn modelId="{6EF247E5-6DFA-464D-AC59-DB355DA8BB4A}" type="presParOf" srcId="{C9768877-A9A6-4382-9A5A-B7625DF7BDC3}" destId="{EE5C40BE-ED4A-4F42-9423-E6DEDB9730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719FD2-C4F5-4DF2-950D-568CF2DBFE1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B6D87A0-3C40-430F-B387-2F78CFA8AED9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PROGRAMA SECTORIAL</a:t>
          </a:r>
          <a:endParaRPr lang="es-ES" sz="2000" b="1" dirty="0">
            <a:solidFill>
              <a:schemeClr val="tx1"/>
            </a:solidFill>
          </a:endParaRPr>
        </a:p>
      </dgm:t>
    </dgm:pt>
    <dgm:pt modelId="{F38CE23C-92F2-4311-9868-64F2561F74A5}" type="parTrans" cxnId="{DD29B821-E4D7-447E-AD81-CE9C87866FB6}">
      <dgm:prSet/>
      <dgm:spPr/>
      <dgm:t>
        <a:bodyPr/>
        <a:lstStyle/>
        <a:p>
          <a:endParaRPr lang="es-ES"/>
        </a:p>
      </dgm:t>
    </dgm:pt>
    <dgm:pt modelId="{7D3C56DF-DA6D-46F2-9498-BCE67EA587ED}" type="sibTrans" cxnId="{DD29B821-E4D7-447E-AD81-CE9C87866FB6}">
      <dgm:prSet/>
      <dgm:spPr/>
      <dgm:t>
        <a:bodyPr/>
        <a:lstStyle/>
        <a:p>
          <a:endParaRPr lang="es-ES"/>
        </a:p>
      </dgm:t>
    </dgm:pt>
    <dgm:pt modelId="{276D63E1-C7BA-448A-87F9-C55EDEB2B505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Incremento del estado de fuerza</a:t>
          </a:r>
          <a:endParaRPr lang="es-ES" sz="1400" b="1" dirty="0">
            <a:solidFill>
              <a:schemeClr val="tx1"/>
            </a:solidFill>
          </a:endParaRPr>
        </a:p>
      </dgm:t>
    </dgm:pt>
    <dgm:pt modelId="{289DB0A2-1618-4380-88A2-B80E1C9DE329}" type="parTrans" cxnId="{4C102D9C-1F9A-4C76-B6F9-76C922E73173}">
      <dgm:prSet/>
      <dgm:spPr/>
      <dgm:t>
        <a:bodyPr/>
        <a:lstStyle/>
        <a:p>
          <a:endParaRPr lang="es-ES"/>
        </a:p>
      </dgm:t>
    </dgm:pt>
    <dgm:pt modelId="{3F62ED92-0759-4BA3-B973-027D153C068D}" type="sibTrans" cxnId="{4C102D9C-1F9A-4C76-B6F9-76C922E73173}">
      <dgm:prSet/>
      <dgm:spPr/>
      <dgm:t>
        <a:bodyPr/>
        <a:lstStyle/>
        <a:p>
          <a:endParaRPr lang="es-ES"/>
        </a:p>
      </dgm:t>
    </dgm:pt>
    <dgm:pt modelId="{4CF0AF2E-C3A4-4B91-9B10-6D411EE184B0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Modernizar y equipar la infraestructura</a:t>
          </a:r>
          <a:endParaRPr lang="es-ES" sz="1400" b="1" dirty="0">
            <a:solidFill>
              <a:schemeClr val="tx1"/>
            </a:solidFill>
          </a:endParaRPr>
        </a:p>
      </dgm:t>
    </dgm:pt>
    <dgm:pt modelId="{502EFC04-181A-4E6D-95D9-5F6675B49AA4}" type="parTrans" cxnId="{9C1A9A6C-245F-44EF-92C2-6BD99ACB9E11}">
      <dgm:prSet/>
      <dgm:spPr/>
      <dgm:t>
        <a:bodyPr/>
        <a:lstStyle/>
        <a:p>
          <a:endParaRPr lang="es-ES"/>
        </a:p>
      </dgm:t>
    </dgm:pt>
    <dgm:pt modelId="{46BF800D-20B6-4942-BC59-5D92538D8985}" type="sibTrans" cxnId="{9C1A9A6C-245F-44EF-92C2-6BD99ACB9E11}">
      <dgm:prSet/>
      <dgm:spPr/>
      <dgm:t>
        <a:bodyPr/>
        <a:lstStyle/>
        <a:p>
          <a:endParaRPr lang="es-ES"/>
        </a:p>
      </dgm:t>
    </dgm:pt>
    <dgm:pt modelId="{F2337335-98F1-412C-9CA1-19F0D6CF5DFF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Equipamiento del Personal</a:t>
          </a:r>
          <a:endParaRPr lang="es-ES" sz="1400" b="1" dirty="0">
            <a:solidFill>
              <a:schemeClr val="tx1"/>
            </a:solidFill>
          </a:endParaRPr>
        </a:p>
      </dgm:t>
    </dgm:pt>
    <dgm:pt modelId="{93DC0458-14B0-4210-88A2-9DFC8FE46E42}" type="parTrans" cxnId="{8016388E-4645-4DD1-8550-9A11887296A7}">
      <dgm:prSet/>
      <dgm:spPr/>
      <dgm:t>
        <a:bodyPr/>
        <a:lstStyle/>
        <a:p>
          <a:endParaRPr lang="es-ES"/>
        </a:p>
      </dgm:t>
    </dgm:pt>
    <dgm:pt modelId="{20731378-9F94-45A2-BA63-FEEBDD49344A}" type="sibTrans" cxnId="{8016388E-4645-4DD1-8550-9A11887296A7}">
      <dgm:prSet/>
      <dgm:spPr/>
      <dgm:t>
        <a:bodyPr/>
        <a:lstStyle/>
        <a:p>
          <a:endParaRPr lang="es-ES"/>
        </a:p>
      </dgm:t>
    </dgm:pt>
    <dgm:pt modelId="{AFB19517-CE73-4527-B224-16EE10289EB3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Mejorar las condiciones laborales</a:t>
          </a:r>
          <a:endParaRPr lang="es-ES" sz="1400" b="1" dirty="0">
            <a:solidFill>
              <a:schemeClr val="tx1"/>
            </a:solidFill>
          </a:endParaRPr>
        </a:p>
      </dgm:t>
    </dgm:pt>
    <dgm:pt modelId="{C0342426-BD90-4E64-A88B-3FCF490E884A}" type="parTrans" cxnId="{3F3D9781-21ED-484C-8398-11654F76A9B8}">
      <dgm:prSet/>
      <dgm:spPr/>
      <dgm:t>
        <a:bodyPr/>
        <a:lstStyle/>
        <a:p>
          <a:endParaRPr lang="es-ES"/>
        </a:p>
      </dgm:t>
    </dgm:pt>
    <dgm:pt modelId="{994D03E8-4A6C-431D-8387-FBBFB1F8C492}" type="sibTrans" cxnId="{3F3D9781-21ED-484C-8398-11654F76A9B8}">
      <dgm:prSet/>
      <dgm:spPr/>
      <dgm:t>
        <a:bodyPr/>
        <a:lstStyle/>
        <a:p>
          <a:endParaRPr lang="es-ES"/>
        </a:p>
      </dgm:t>
    </dgm:pt>
    <dgm:pt modelId="{BF6502E3-6F75-45D8-8A3E-C71D09F913D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Capacitación continua</a:t>
          </a:r>
          <a:endParaRPr lang="es-ES" sz="1400" b="1" dirty="0">
            <a:solidFill>
              <a:schemeClr val="tx1"/>
            </a:solidFill>
          </a:endParaRPr>
        </a:p>
      </dgm:t>
    </dgm:pt>
    <dgm:pt modelId="{385D5C92-7425-4C8E-A600-7F2567CD1405}" type="parTrans" cxnId="{3AD79EE3-CE3B-465B-BA19-2DC7E94BCBFD}">
      <dgm:prSet/>
      <dgm:spPr/>
      <dgm:t>
        <a:bodyPr/>
        <a:lstStyle/>
        <a:p>
          <a:endParaRPr lang="es-ES"/>
        </a:p>
      </dgm:t>
    </dgm:pt>
    <dgm:pt modelId="{ADBC2CC0-F261-485E-A068-ADF35E628010}" type="sibTrans" cxnId="{3AD79EE3-CE3B-465B-BA19-2DC7E94BCBFD}">
      <dgm:prSet/>
      <dgm:spPr/>
      <dgm:t>
        <a:bodyPr/>
        <a:lstStyle/>
        <a:p>
          <a:endParaRPr lang="es-ES"/>
        </a:p>
      </dgm:t>
    </dgm:pt>
    <dgm:pt modelId="{D87424BC-22B5-48C6-A05D-4C0B1C10EFDA}" type="pres">
      <dgm:prSet presAssocID="{66719FD2-C4F5-4DF2-950D-568CF2DBFE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5C2DC1-B844-4112-BD03-A60100AA5964}" type="pres">
      <dgm:prSet presAssocID="{FB6D87A0-3C40-430F-B387-2F78CFA8AED9}" presName="centerShape" presStyleLbl="node0" presStyleIdx="0" presStyleCnt="1" custScaleX="142082" custScaleY="123467"/>
      <dgm:spPr/>
      <dgm:t>
        <a:bodyPr/>
        <a:lstStyle/>
        <a:p>
          <a:endParaRPr lang="es-ES"/>
        </a:p>
      </dgm:t>
    </dgm:pt>
    <dgm:pt modelId="{5638B5A2-FB73-488C-B9F9-6068D853D6EE}" type="pres">
      <dgm:prSet presAssocID="{289DB0A2-1618-4380-88A2-B80E1C9DE329}" presName="Name9" presStyleLbl="parChTrans1D2" presStyleIdx="0" presStyleCnt="5"/>
      <dgm:spPr/>
      <dgm:t>
        <a:bodyPr/>
        <a:lstStyle/>
        <a:p>
          <a:endParaRPr lang="es-ES"/>
        </a:p>
      </dgm:t>
    </dgm:pt>
    <dgm:pt modelId="{D5A8CB56-C584-4A67-80E1-93D1353270C4}" type="pres">
      <dgm:prSet presAssocID="{289DB0A2-1618-4380-88A2-B80E1C9DE329}" presName="connTx" presStyleLbl="parChTrans1D2" presStyleIdx="0" presStyleCnt="5"/>
      <dgm:spPr/>
      <dgm:t>
        <a:bodyPr/>
        <a:lstStyle/>
        <a:p>
          <a:endParaRPr lang="es-ES"/>
        </a:p>
      </dgm:t>
    </dgm:pt>
    <dgm:pt modelId="{2C963692-20C6-4EA9-BB10-84799FC541B4}" type="pres">
      <dgm:prSet presAssocID="{276D63E1-C7BA-448A-87F9-C55EDEB2B505}" presName="node" presStyleLbl="node1" presStyleIdx="0" presStyleCnt="5" custScaleX="129134" custScaleY="120929" custRadScaleRad="1007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1FA1C-3A3E-423E-A13C-7F04FDFA3D45}" type="pres">
      <dgm:prSet presAssocID="{502EFC04-181A-4E6D-95D9-5F6675B49AA4}" presName="Name9" presStyleLbl="parChTrans1D2" presStyleIdx="1" presStyleCnt="5"/>
      <dgm:spPr/>
      <dgm:t>
        <a:bodyPr/>
        <a:lstStyle/>
        <a:p>
          <a:endParaRPr lang="es-ES"/>
        </a:p>
      </dgm:t>
    </dgm:pt>
    <dgm:pt modelId="{E0EB81C9-7CFA-46FC-849A-69B37C5D5358}" type="pres">
      <dgm:prSet presAssocID="{502EFC04-181A-4E6D-95D9-5F6675B49AA4}" presName="connTx" presStyleLbl="parChTrans1D2" presStyleIdx="1" presStyleCnt="5"/>
      <dgm:spPr/>
      <dgm:t>
        <a:bodyPr/>
        <a:lstStyle/>
        <a:p>
          <a:endParaRPr lang="es-ES"/>
        </a:p>
      </dgm:t>
    </dgm:pt>
    <dgm:pt modelId="{105BA2ED-ECDA-4716-9B7B-B1C261020C15}" type="pres">
      <dgm:prSet presAssocID="{4CF0AF2E-C3A4-4B91-9B10-6D411EE184B0}" presName="node" presStyleLbl="node1" presStyleIdx="1" presStyleCnt="5" custScaleX="129134" custScaleY="120929" custRadScaleRad="109625" custRadScaleInc="9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28EB8-79CA-450E-AD1A-9AAA0A835600}" type="pres">
      <dgm:prSet presAssocID="{93DC0458-14B0-4210-88A2-9DFC8FE46E42}" presName="Name9" presStyleLbl="parChTrans1D2" presStyleIdx="2" presStyleCnt="5"/>
      <dgm:spPr/>
      <dgm:t>
        <a:bodyPr/>
        <a:lstStyle/>
        <a:p>
          <a:endParaRPr lang="es-ES"/>
        </a:p>
      </dgm:t>
    </dgm:pt>
    <dgm:pt modelId="{5C91C6F0-DF53-40F9-BE81-FD5E7C43C905}" type="pres">
      <dgm:prSet presAssocID="{93DC0458-14B0-4210-88A2-9DFC8FE46E42}" presName="connTx" presStyleLbl="parChTrans1D2" presStyleIdx="2" presStyleCnt="5"/>
      <dgm:spPr/>
      <dgm:t>
        <a:bodyPr/>
        <a:lstStyle/>
        <a:p>
          <a:endParaRPr lang="es-ES"/>
        </a:p>
      </dgm:t>
    </dgm:pt>
    <dgm:pt modelId="{B1D7EA01-9A90-4D52-B4E7-5B9160CDAF42}" type="pres">
      <dgm:prSet presAssocID="{F2337335-98F1-412C-9CA1-19F0D6CF5DFF}" presName="node" presStyleLbl="node1" presStyleIdx="2" presStyleCnt="5" custScaleX="129134" custScaleY="120929" custRadScaleRad="106870" custRadScaleInc="-11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65D87A-427C-42BF-AA83-C6FBEB4E979A}" type="pres">
      <dgm:prSet presAssocID="{C0342426-BD90-4E64-A88B-3FCF490E884A}" presName="Name9" presStyleLbl="parChTrans1D2" presStyleIdx="3" presStyleCnt="5"/>
      <dgm:spPr/>
      <dgm:t>
        <a:bodyPr/>
        <a:lstStyle/>
        <a:p>
          <a:endParaRPr lang="es-ES"/>
        </a:p>
      </dgm:t>
    </dgm:pt>
    <dgm:pt modelId="{88E134CC-67E9-4546-A40B-5593F7C30B9D}" type="pres">
      <dgm:prSet presAssocID="{C0342426-BD90-4E64-A88B-3FCF490E884A}" presName="connTx" presStyleLbl="parChTrans1D2" presStyleIdx="3" presStyleCnt="5"/>
      <dgm:spPr/>
      <dgm:t>
        <a:bodyPr/>
        <a:lstStyle/>
        <a:p>
          <a:endParaRPr lang="es-ES"/>
        </a:p>
      </dgm:t>
    </dgm:pt>
    <dgm:pt modelId="{9CD21354-6246-4BB7-AB38-72006BF7D8BB}" type="pres">
      <dgm:prSet presAssocID="{AFB19517-CE73-4527-B224-16EE10289EB3}" presName="node" presStyleLbl="node1" presStyleIdx="3" presStyleCnt="5" custScaleX="129134" custScaleY="120929" custRadScaleRad="106870" custRadScaleInc="11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3A1D6-7CAF-4E48-8429-AEB2633BD3BE}" type="pres">
      <dgm:prSet presAssocID="{385D5C92-7425-4C8E-A600-7F2567CD1405}" presName="Name9" presStyleLbl="parChTrans1D2" presStyleIdx="4" presStyleCnt="5"/>
      <dgm:spPr/>
      <dgm:t>
        <a:bodyPr/>
        <a:lstStyle/>
        <a:p>
          <a:endParaRPr lang="es-ES"/>
        </a:p>
      </dgm:t>
    </dgm:pt>
    <dgm:pt modelId="{D0825270-5D59-4B39-9AB4-F7EBC2284B9F}" type="pres">
      <dgm:prSet presAssocID="{385D5C92-7425-4C8E-A600-7F2567CD1405}" presName="connTx" presStyleLbl="parChTrans1D2" presStyleIdx="4" presStyleCnt="5"/>
      <dgm:spPr/>
      <dgm:t>
        <a:bodyPr/>
        <a:lstStyle/>
        <a:p>
          <a:endParaRPr lang="es-ES"/>
        </a:p>
      </dgm:t>
    </dgm:pt>
    <dgm:pt modelId="{AB8F2FA3-9AF8-4332-946B-DC7A03555296}" type="pres">
      <dgm:prSet presAssocID="{BF6502E3-6F75-45D8-8A3E-C71D09F913D2}" presName="node" presStyleLbl="node1" presStyleIdx="4" presStyleCnt="5" custScaleX="129134" custScaleY="120929" custRadScaleRad="108881" custRadScaleInc="-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BBEA3D-D108-4860-8658-2679BB854AAF}" type="presOf" srcId="{93DC0458-14B0-4210-88A2-9DFC8FE46E42}" destId="{5C91C6F0-DF53-40F9-BE81-FD5E7C43C905}" srcOrd="1" destOrd="0" presId="urn:microsoft.com/office/officeart/2005/8/layout/radial1"/>
    <dgm:cxn modelId="{BC48331C-BA05-44B9-A0B9-B25A92A86981}" type="presOf" srcId="{502EFC04-181A-4E6D-95D9-5F6675B49AA4}" destId="{AB81FA1C-3A3E-423E-A13C-7F04FDFA3D45}" srcOrd="0" destOrd="0" presId="urn:microsoft.com/office/officeart/2005/8/layout/radial1"/>
    <dgm:cxn modelId="{FAE4E3A9-77BF-43AA-8386-3EE349452A14}" type="presOf" srcId="{276D63E1-C7BA-448A-87F9-C55EDEB2B505}" destId="{2C963692-20C6-4EA9-BB10-84799FC541B4}" srcOrd="0" destOrd="0" presId="urn:microsoft.com/office/officeart/2005/8/layout/radial1"/>
    <dgm:cxn modelId="{158679DD-7420-451F-A3FF-A8460B07FBA3}" type="presOf" srcId="{C0342426-BD90-4E64-A88B-3FCF490E884A}" destId="{88E134CC-67E9-4546-A40B-5593F7C30B9D}" srcOrd="1" destOrd="0" presId="urn:microsoft.com/office/officeart/2005/8/layout/radial1"/>
    <dgm:cxn modelId="{DDA48A11-77D9-42B8-8BBC-D76C78D45B9C}" type="presOf" srcId="{289DB0A2-1618-4380-88A2-B80E1C9DE329}" destId="{D5A8CB56-C584-4A67-80E1-93D1353270C4}" srcOrd="1" destOrd="0" presId="urn:microsoft.com/office/officeart/2005/8/layout/radial1"/>
    <dgm:cxn modelId="{D3B0B946-0FEE-41A4-9447-EDF3700F29AB}" type="presOf" srcId="{C0342426-BD90-4E64-A88B-3FCF490E884A}" destId="{E265D87A-427C-42BF-AA83-C6FBEB4E979A}" srcOrd="0" destOrd="0" presId="urn:microsoft.com/office/officeart/2005/8/layout/radial1"/>
    <dgm:cxn modelId="{3AD79EE3-CE3B-465B-BA19-2DC7E94BCBFD}" srcId="{FB6D87A0-3C40-430F-B387-2F78CFA8AED9}" destId="{BF6502E3-6F75-45D8-8A3E-C71D09F913D2}" srcOrd="4" destOrd="0" parTransId="{385D5C92-7425-4C8E-A600-7F2567CD1405}" sibTransId="{ADBC2CC0-F261-485E-A068-ADF35E628010}"/>
    <dgm:cxn modelId="{DB538770-0650-4796-9DF7-863E4414A20B}" type="presOf" srcId="{93DC0458-14B0-4210-88A2-9DFC8FE46E42}" destId="{FE828EB8-79CA-450E-AD1A-9AAA0A835600}" srcOrd="0" destOrd="0" presId="urn:microsoft.com/office/officeart/2005/8/layout/radial1"/>
    <dgm:cxn modelId="{1081ECE7-FA88-4B11-9D5B-E1F962728B6E}" type="presOf" srcId="{4CF0AF2E-C3A4-4B91-9B10-6D411EE184B0}" destId="{105BA2ED-ECDA-4716-9B7B-B1C261020C15}" srcOrd="0" destOrd="0" presId="urn:microsoft.com/office/officeart/2005/8/layout/radial1"/>
    <dgm:cxn modelId="{8162856D-F00D-4808-9169-D665D44EEFCC}" type="presOf" srcId="{FB6D87A0-3C40-430F-B387-2F78CFA8AED9}" destId="{D45C2DC1-B844-4112-BD03-A60100AA5964}" srcOrd="0" destOrd="0" presId="urn:microsoft.com/office/officeart/2005/8/layout/radial1"/>
    <dgm:cxn modelId="{951E67BA-1A90-42CD-98E4-BF2033818B36}" type="presOf" srcId="{502EFC04-181A-4E6D-95D9-5F6675B49AA4}" destId="{E0EB81C9-7CFA-46FC-849A-69B37C5D5358}" srcOrd="1" destOrd="0" presId="urn:microsoft.com/office/officeart/2005/8/layout/radial1"/>
    <dgm:cxn modelId="{8D989FDC-49AD-4AF2-B906-AA71FA27B88C}" type="presOf" srcId="{66719FD2-C4F5-4DF2-950D-568CF2DBFE15}" destId="{D87424BC-22B5-48C6-A05D-4C0B1C10EFDA}" srcOrd="0" destOrd="0" presId="urn:microsoft.com/office/officeart/2005/8/layout/radial1"/>
    <dgm:cxn modelId="{ABAFA047-4F71-4F70-916C-9CD7D4D17BD1}" type="presOf" srcId="{BF6502E3-6F75-45D8-8A3E-C71D09F913D2}" destId="{AB8F2FA3-9AF8-4332-946B-DC7A03555296}" srcOrd="0" destOrd="0" presId="urn:microsoft.com/office/officeart/2005/8/layout/radial1"/>
    <dgm:cxn modelId="{9B03EEE5-5667-4A84-B913-8BA99BE84090}" type="presOf" srcId="{F2337335-98F1-412C-9CA1-19F0D6CF5DFF}" destId="{B1D7EA01-9A90-4D52-B4E7-5B9160CDAF42}" srcOrd="0" destOrd="0" presId="urn:microsoft.com/office/officeart/2005/8/layout/radial1"/>
    <dgm:cxn modelId="{C53FF2F7-0C90-4E2D-98D1-A837026D1D01}" type="presOf" srcId="{AFB19517-CE73-4527-B224-16EE10289EB3}" destId="{9CD21354-6246-4BB7-AB38-72006BF7D8BB}" srcOrd="0" destOrd="0" presId="urn:microsoft.com/office/officeart/2005/8/layout/radial1"/>
    <dgm:cxn modelId="{9C1A9A6C-245F-44EF-92C2-6BD99ACB9E11}" srcId="{FB6D87A0-3C40-430F-B387-2F78CFA8AED9}" destId="{4CF0AF2E-C3A4-4B91-9B10-6D411EE184B0}" srcOrd="1" destOrd="0" parTransId="{502EFC04-181A-4E6D-95D9-5F6675B49AA4}" sibTransId="{46BF800D-20B6-4942-BC59-5D92538D8985}"/>
    <dgm:cxn modelId="{05E94FA3-BB54-4DA5-AE32-A0939C1B9218}" type="presOf" srcId="{385D5C92-7425-4C8E-A600-7F2567CD1405}" destId="{D0825270-5D59-4B39-9AB4-F7EBC2284B9F}" srcOrd="1" destOrd="0" presId="urn:microsoft.com/office/officeart/2005/8/layout/radial1"/>
    <dgm:cxn modelId="{4C102D9C-1F9A-4C76-B6F9-76C922E73173}" srcId="{FB6D87A0-3C40-430F-B387-2F78CFA8AED9}" destId="{276D63E1-C7BA-448A-87F9-C55EDEB2B505}" srcOrd="0" destOrd="0" parTransId="{289DB0A2-1618-4380-88A2-B80E1C9DE329}" sibTransId="{3F62ED92-0759-4BA3-B973-027D153C068D}"/>
    <dgm:cxn modelId="{C9348877-5C06-42D0-92F0-EB47D1EFCAE7}" type="presOf" srcId="{385D5C92-7425-4C8E-A600-7F2567CD1405}" destId="{D613A1D6-7CAF-4E48-8429-AEB2633BD3BE}" srcOrd="0" destOrd="0" presId="urn:microsoft.com/office/officeart/2005/8/layout/radial1"/>
    <dgm:cxn modelId="{DD29B821-E4D7-447E-AD81-CE9C87866FB6}" srcId="{66719FD2-C4F5-4DF2-950D-568CF2DBFE15}" destId="{FB6D87A0-3C40-430F-B387-2F78CFA8AED9}" srcOrd="0" destOrd="0" parTransId="{F38CE23C-92F2-4311-9868-64F2561F74A5}" sibTransId="{7D3C56DF-DA6D-46F2-9498-BCE67EA587ED}"/>
    <dgm:cxn modelId="{3F3D9781-21ED-484C-8398-11654F76A9B8}" srcId="{FB6D87A0-3C40-430F-B387-2F78CFA8AED9}" destId="{AFB19517-CE73-4527-B224-16EE10289EB3}" srcOrd="3" destOrd="0" parTransId="{C0342426-BD90-4E64-A88B-3FCF490E884A}" sibTransId="{994D03E8-4A6C-431D-8387-FBBFB1F8C492}"/>
    <dgm:cxn modelId="{8016388E-4645-4DD1-8550-9A11887296A7}" srcId="{FB6D87A0-3C40-430F-B387-2F78CFA8AED9}" destId="{F2337335-98F1-412C-9CA1-19F0D6CF5DFF}" srcOrd="2" destOrd="0" parTransId="{93DC0458-14B0-4210-88A2-9DFC8FE46E42}" sibTransId="{20731378-9F94-45A2-BA63-FEEBDD49344A}"/>
    <dgm:cxn modelId="{679019D2-D74E-43D0-A964-B121E16A208C}" type="presOf" srcId="{289DB0A2-1618-4380-88A2-B80E1C9DE329}" destId="{5638B5A2-FB73-488C-B9F9-6068D853D6EE}" srcOrd="0" destOrd="0" presId="urn:microsoft.com/office/officeart/2005/8/layout/radial1"/>
    <dgm:cxn modelId="{9AB0C8A8-D115-4A8D-A1B3-3B306C5EB337}" type="presParOf" srcId="{D87424BC-22B5-48C6-A05D-4C0B1C10EFDA}" destId="{D45C2DC1-B844-4112-BD03-A60100AA5964}" srcOrd="0" destOrd="0" presId="urn:microsoft.com/office/officeart/2005/8/layout/radial1"/>
    <dgm:cxn modelId="{D62239FC-C536-477B-B9B3-9771F6DDE99F}" type="presParOf" srcId="{D87424BC-22B5-48C6-A05D-4C0B1C10EFDA}" destId="{5638B5A2-FB73-488C-B9F9-6068D853D6EE}" srcOrd="1" destOrd="0" presId="urn:microsoft.com/office/officeart/2005/8/layout/radial1"/>
    <dgm:cxn modelId="{A1FB7935-4AD3-43C9-BF4D-68CEA6BD4D03}" type="presParOf" srcId="{5638B5A2-FB73-488C-B9F9-6068D853D6EE}" destId="{D5A8CB56-C584-4A67-80E1-93D1353270C4}" srcOrd="0" destOrd="0" presId="urn:microsoft.com/office/officeart/2005/8/layout/radial1"/>
    <dgm:cxn modelId="{72567D9D-8910-42C2-9A3D-1CDCB2392684}" type="presParOf" srcId="{D87424BC-22B5-48C6-A05D-4C0B1C10EFDA}" destId="{2C963692-20C6-4EA9-BB10-84799FC541B4}" srcOrd="2" destOrd="0" presId="urn:microsoft.com/office/officeart/2005/8/layout/radial1"/>
    <dgm:cxn modelId="{B4C34278-8D62-40C3-863B-D4AAD005292C}" type="presParOf" srcId="{D87424BC-22B5-48C6-A05D-4C0B1C10EFDA}" destId="{AB81FA1C-3A3E-423E-A13C-7F04FDFA3D45}" srcOrd="3" destOrd="0" presId="urn:microsoft.com/office/officeart/2005/8/layout/radial1"/>
    <dgm:cxn modelId="{50EB1635-F2B5-4BB6-BDCB-DCC6D27D8F48}" type="presParOf" srcId="{AB81FA1C-3A3E-423E-A13C-7F04FDFA3D45}" destId="{E0EB81C9-7CFA-46FC-849A-69B37C5D5358}" srcOrd="0" destOrd="0" presId="urn:microsoft.com/office/officeart/2005/8/layout/radial1"/>
    <dgm:cxn modelId="{0230BE6B-70E5-4B11-A7FA-5D9B58765B39}" type="presParOf" srcId="{D87424BC-22B5-48C6-A05D-4C0B1C10EFDA}" destId="{105BA2ED-ECDA-4716-9B7B-B1C261020C15}" srcOrd="4" destOrd="0" presId="urn:microsoft.com/office/officeart/2005/8/layout/radial1"/>
    <dgm:cxn modelId="{C5E46797-1567-471F-ABE3-5A4DE3D8D261}" type="presParOf" srcId="{D87424BC-22B5-48C6-A05D-4C0B1C10EFDA}" destId="{FE828EB8-79CA-450E-AD1A-9AAA0A835600}" srcOrd="5" destOrd="0" presId="urn:microsoft.com/office/officeart/2005/8/layout/radial1"/>
    <dgm:cxn modelId="{5302E16D-153A-4312-89B7-AFFC2BDA6928}" type="presParOf" srcId="{FE828EB8-79CA-450E-AD1A-9AAA0A835600}" destId="{5C91C6F0-DF53-40F9-BE81-FD5E7C43C905}" srcOrd="0" destOrd="0" presId="urn:microsoft.com/office/officeart/2005/8/layout/radial1"/>
    <dgm:cxn modelId="{C1EDA92A-2D35-4571-A3BC-923AAAF922A5}" type="presParOf" srcId="{D87424BC-22B5-48C6-A05D-4C0B1C10EFDA}" destId="{B1D7EA01-9A90-4D52-B4E7-5B9160CDAF42}" srcOrd="6" destOrd="0" presId="urn:microsoft.com/office/officeart/2005/8/layout/radial1"/>
    <dgm:cxn modelId="{6BE63E71-91FA-41F8-84D1-8C30BF9F59C6}" type="presParOf" srcId="{D87424BC-22B5-48C6-A05D-4C0B1C10EFDA}" destId="{E265D87A-427C-42BF-AA83-C6FBEB4E979A}" srcOrd="7" destOrd="0" presId="urn:microsoft.com/office/officeart/2005/8/layout/radial1"/>
    <dgm:cxn modelId="{4E15E8C7-F96E-4B04-B4FF-206C2C846CFD}" type="presParOf" srcId="{E265D87A-427C-42BF-AA83-C6FBEB4E979A}" destId="{88E134CC-67E9-4546-A40B-5593F7C30B9D}" srcOrd="0" destOrd="0" presId="urn:microsoft.com/office/officeart/2005/8/layout/radial1"/>
    <dgm:cxn modelId="{2026C98A-9B5D-450F-BB3F-973765A2C6A3}" type="presParOf" srcId="{D87424BC-22B5-48C6-A05D-4C0B1C10EFDA}" destId="{9CD21354-6246-4BB7-AB38-72006BF7D8BB}" srcOrd="8" destOrd="0" presId="urn:microsoft.com/office/officeart/2005/8/layout/radial1"/>
    <dgm:cxn modelId="{C40C09ED-674F-4214-806B-30CD40A9FD15}" type="presParOf" srcId="{D87424BC-22B5-48C6-A05D-4C0B1C10EFDA}" destId="{D613A1D6-7CAF-4E48-8429-AEB2633BD3BE}" srcOrd="9" destOrd="0" presId="urn:microsoft.com/office/officeart/2005/8/layout/radial1"/>
    <dgm:cxn modelId="{D4E6E2EF-5469-48E4-AE2E-D39486AA5681}" type="presParOf" srcId="{D613A1D6-7CAF-4E48-8429-AEB2633BD3BE}" destId="{D0825270-5D59-4B39-9AB4-F7EBC2284B9F}" srcOrd="0" destOrd="0" presId="urn:microsoft.com/office/officeart/2005/8/layout/radial1"/>
    <dgm:cxn modelId="{066A112B-7186-480F-BCB8-EDDDEF083263}" type="presParOf" srcId="{D87424BC-22B5-48C6-A05D-4C0B1C10EFDA}" destId="{AB8F2FA3-9AF8-4332-946B-DC7A0355529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05DC-5F9E-456C-8DE3-290AEDC44E81}">
      <dsp:nvSpPr>
        <dsp:cNvPr id="0" name=""/>
        <dsp:cNvSpPr/>
      </dsp:nvSpPr>
      <dsp:spPr>
        <a:xfrm>
          <a:off x="0" y="0"/>
          <a:ext cx="6991350" cy="13534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COORDINACIÓN GENERAL DE AYUDANTÍA</a:t>
          </a:r>
          <a:endParaRPr lang="es-ES" sz="3800" kern="1200" dirty="0"/>
        </a:p>
      </dsp:txBody>
      <dsp:txXfrm>
        <a:off x="0" y="0"/>
        <a:ext cx="6991350" cy="1353429"/>
      </dsp:txXfrm>
    </dsp:sp>
    <dsp:sp modelId="{15DD56A4-90E5-4814-92BE-578F270BC638}">
      <dsp:nvSpPr>
        <dsp:cNvPr id="0" name=""/>
        <dsp:cNvSpPr/>
      </dsp:nvSpPr>
      <dsp:spPr>
        <a:xfrm>
          <a:off x="0" y="1353429"/>
          <a:ext cx="3495675" cy="2842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Futura T OT" pitchFamily="50" charset="0"/>
            </a:rPr>
            <a:t>Objetivo: </a:t>
          </a:r>
          <a:r>
            <a:rPr lang="es-ES_tradnl" sz="1900" kern="1200" dirty="0" smtClean="0"/>
            <a:t>Asegurar la protección directa y permanente del C. Gobernador del Estado, la de su familia y otras personas que, por la importancia de su cargo o encomienda, o por su situación, expresamente lo ordene el Titular del Ejecutivo Estatal.</a:t>
          </a:r>
          <a:endParaRPr lang="es-ES" sz="1900" kern="1200" dirty="0"/>
        </a:p>
      </dsp:txBody>
      <dsp:txXfrm>
        <a:off x="0" y="1353429"/>
        <a:ext cx="3495675" cy="2842201"/>
      </dsp:txXfrm>
    </dsp:sp>
    <dsp:sp modelId="{47EC9A70-9D4E-4FAF-9923-D5079EAF1F59}">
      <dsp:nvSpPr>
        <dsp:cNvPr id="0" name=""/>
        <dsp:cNvSpPr/>
      </dsp:nvSpPr>
      <dsp:spPr>
        <a:xfrm>
          <a:off x="3495675" y="1353429"/>
          <a:ext cx="3495675" cy="2842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Futura T OT" pitchFamily="50" charset="0"/>
            </a:rPr>
            <a:t>Estrategia: </a:t>
          </a:r>
          <a:r>
            <a:rPr lang="es-ES_tradnl" sz="1900" kern="1200" dirty="0" smtClean="0"/>
            <a:t>Implementar las medidas de protección y seguridad integral del Ejecutivo necesarias en los sitios que labora y habita, así como aquellos lugares que visite el Gobernador del Estado; a fin de continuar con la gobernabilidad, el desarrollo social y el crecimiento económico.</a:t>
          </a:r>
          <a:endParaRPr lang="es-ES" sz="1900" kern="1200" dirty="0"/>
        </a:p>
      </dsp:txBody>
      <dsp:txXfrm>
        <a:off x="3495675" y="1353429"/>
        <a:ext cx="3495675" cy="2842201"/>
      </dsp:txXfrm>
    </dsp:sp>
    <dsp:sp modelId="{D65E229F-FF52-4572-B334-6C1037B7669C}">
      <dsp:nvSpPr>
        <dsp:cNvPr id="0" name=""/>
        <dsp:cNvSpPr/>
      </dsp:nvSpPr>
      <dsp:spPr>
        <a:xfrm>
          <a:off x="0" y="4195630"/>
          <a:ext cx="6991350" cy="3158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A0CAD-5F84-460B-9F2C-C318D2D9C1EC}">
      <dsp:nvSpPr>
        <dsp:cNvPr id="0" name=""/>
        <dsp:cNvSpPr/>
      </dsp:nvSpPr>
      <dsp:spPr>
        <a:xfrm>
          <a:off x="1868965" y="513004"/>
          <a:ext cx="3419678" cy="341967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0056F-0216-4263-8A35-18A11F1320D1}">
      <dsp:nvSpPr>
        <dsp:cNvPr id="0" name=""/>
        <dsp:cNvSpPr/>
      </dsp:nvSpPr>
      <dsp:spPr>
        <a:xfrm>
          <a:off x="1868965" y="513004"/>
          <a:ext cx="3419678" cy="341967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34AA54-8FE6-49F3-ADD0-93A28DAE4DE0}">
      <dsp:nvSpPr>
        <dsp:cNvPr id="0" name=""/>
        <dsp:cNvSpPr/>
      </dsp:nvSpPr>
      <dsp:spPr>
        <a:xfrm>
          <a:off x="1868965" y="513004"/>
          <a:ext cx="3419678" cy="341967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5B31E-DD8A-4589-90A0-138430BF160A}">
      <dsp:nvSpPr>
        <dsp:cNvPr id="0" name=""/>
        <dsp:cNvSpPr/>
      </dsp:nvSpPr>
      <dsp:spPr>
        <a:xfrm>
          <a:off x="1868965" y="513004"/>
          <a:ext cx="3419678" cy="341967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AB180-A3DF-4656-B815-02514EDFD972}">
      <dsp:nvSpPr>
        <dsp:cNvPr id="0" name=""/>
        <dsp:cNvSpPr/>
      </dsp:nvSpPr>
      <dsp:spPr>
        <a:xfrm>
          <a:off x="1868965" y="513004"/>
          <a:ext cx="3419678" cy="341967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21931-02AE-48DF-ACBF-5CA26D56552B}">
      <dsp:nvSpPr>
        <dsp:cNvPr id="0" name=""/>
        <dsp:cNvSpPr/>
      </dsp:nvSpPr>
      <dsp:spPr>
        <a:xfrm>
          <a:off x="2791572" y="1435611"/>
          <a:ext cx="1574464" cy="15744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Presupuesto Basado en Resultados</a:t>
          </a:r>
        </a:p>
      </dsp:txBody>
      <dsp:txXfrm>
        <a:off x="3022147" y="1666186"/>
        <a:ext cx="1113314" cy="1113314"/>
      </dsp:txXfrm>
    </dsp:sp>
    <dsp:sp modelId="{C457F692-20EA-4C08-9213-5D6F62FE4A91}">
      <dsp:nvSpPr>
        <dsp:cNvPr id="0" name=""/>
        <dsp:cNvSpPr/>
      </dsp:nvSpPr>
      <dsp:spPr>
        <a:xfrm>
          <a:off x="3027742" y="1618"/>
          <a:ext cx="1102125" cy="11021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Estructura</a:t>
          </a:r>
        </a:p>
      </dsp:txBody>
      <dsp:txXfrm>
        <a:off x="3189144" y="163020"/>
        <a:ext cx="779321" cy="779321"/>
      </dsp:txXfrm>
    </dsp:sp>
    <dsp:sp modelId="{874DF5F4-061D-4029-9798-419D4180F782}">
      <dsp:nvSpPr>
        <dsp:cNvPr id="0" name=""/>
        <dsp:cNvSpPr/>
      </dsp:nvSpPr>
      <dsp:spPr>
        <a:xfrm>
          <a:off x="4616161" y="1155672"/>
          <a:ext cx="1102125" cy="11021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Presupuesto</a:t>
          </a:r>
        </a:p>
      </dsp:txBody>
      <dsp:txXfrm>
        <a:off x="4777563" y="1317074"/>
        <a:ext cx="779321" cy="779321"/>
      </dsp:txXfrm>
    </dsp:sp>
    <dsp:sp modelId="{E0B85E31-CDCC-4F02-B31D-2365C601ACC1}">
      <dsp:nvSpPr>
        <dsp:cNvPr id="0" name=""/>
        <dsp:cNvSpPr/>
      </dsp:nvSpPr>
      <dsp:spPr>
        <a:xfrm>
          <a:off x="4009439" y="3022971"/>
          <a:ext cx="1102125" cy="11021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Marco Legal</a:t>
          </a:r>
        </a:p>
      </dsp:txBody>
      <dsp:txXfrm>
        <a:off x="4170841" y="3184373"/>
        <a:ext cx="779321" cy="779321"/>
      </dsp:txXfrm>
    </dsp:sp>
    <dsp:sp modelId="{68A07661-F661-4F0B-889E-AEC43E2FA4A6}">
      <dsp:nvSpPr>
        <dsp:cNvPr id="0" name=""/>
        <dsp:cNvSpPr/>
      </dsp:nvSpPr>
      <dsp:spPr>
        <a:xfrm>
          <a:off x="2046045" y="3022971"/>
          <a:ext cx="1102125" cy="11021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Capacitación Continua</a:t>
          </a:r>
        </a:p>
      </dsp:txBody>
      <dsp:txXfrm>
        <a:off x="2207447" y="3184373"/>
        <a:ext cx="779321" cy="779321"/>
      </dsp:txXfrm>
    </dsp:sp>
    <dsp:sp modelId="{5BD97F6E-5A21-4D39-8312-05BE3A26EF43}">
      <dsp:nvSpPr>
        <dsp:cNvPr id="0" name=""/>
        <dsp:cNvSpPr/>
      </dsp:nvSpPr>
      <dsp:spPr>
        <a:xfrm>
          <a:off x="1439323" y="1155672"/>
          <a:ext cx="1102125" cy="11021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Vinculación Estratégica</a:t>
          </a:r>
        </a:p>
      </dsp:txBody>
      <dsp:txXfrm>
        <a:off x="1600725" y="1317074"/>
        <a:ext cx="779321" cy="779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FBEF-FCAE-4353-B1C4-9646C15B6258}">
      <dsp:nvSpPr>
        <dsp:cNvPr id="0" name=""/>
        <dsp:cNvSpPr/>
      </dsp:nvSpPr>
      <dsp:spPr>
        <a:xfrm rot="10800000">
          <a:off x="905320" y="2123"/>
          <a:ext cx="3032352" cy="56612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AMPLIACIÓN DE LA ESTRUCTURA</a:t>
          </a:r>
          <a:endParaRPr lang="es-ES" sz="1500" kern="1200" dirty="0"/>
        </a:p>
      </dsp:txBody>
      <dsp:txXfrm rot="10800000">
        <a:off x="1046852" y="2123"/>
        <a:ext cx="2890820" cy="566128"/>
      </dsp:txXfrm>
    </dsp:sp>
    <dsp:sp modelId="{32CCB510-C2BA-4853-B0A8-D42BE318407A}">
      <dsp:nvSpPr>
        <dsp:cNvPr id="0" name=""/>
        <dsp:cNvSpPr/>
      </dsp:nvSpPr>
      <dsp:spPr>
        <a:xfrm>
          <a:off x="622256" y="2123"/>
          <a:ext cx="566128" cy="566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5307-FA6B-446E-9519-1156ED198DD8}">
      <dsp:nvSpPr>
        <dsp:cNvPr id="0" name=""/>
        <dsp:cNvSpPr/>
      </dsp:nvSpPr>
      <dsp:spPr>
        <a:xfrm rot="10800000">
          <a:off x="905320" y="737244"/>
          <a:ext cx="3032352" cy="56612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EQUIPAMIENTO COMPUTACIONAL </a:t>
          </a:r>
          <a:endParaRPr lang="es-ES" sz="1500" kern="1200" dirty="0"/>
        </a:p>
      </dsp:txBody>
      <dsp:txXfrm rot="10800000">
        <a:off x="1046852" y="737244"/>
        <a:ext cx="2890820" cy="566128"/>
      </dsp:txXfrm>
    </dsp:sp>
    <dsp:sp modelId="{4E0A20AC-EB6B-4AFB-B243-5AC6F3E31981}">
      <dsp:nvSpPr>
        <dsp:cNvPr id="0" name=""/>
        <dsp:cNvSpPr/>
      </dsp:nvSpPr>
      <dsp:spPr>
        <a:xfrm>
          <a:off x="622256" y="737244"/>
          <a:ext cx="566128" cy="566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467D3-2934-4377-ABB1-9E26547AAD75}">
      <dsp:nvSpPr>
        <dsp:cNvPr id="0" name=""/>
        <dsp:cNvSpPr/>
      </dsp:nvSpPr>
      <dsp:spPr>
        <a:xfrm rot="10800000">
          <a:off x="905320" y="1472366"/>
          <a:ext cx="3032352" cy="56612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RED INTERNA DE COMUNICACIÓN</a:t>
          </a:r>
        </a:p>
      </dsp:txBody>
      <dsp:txXfrm rot="10800000">
        <a:off x="1046852" y="1472366"/>
        <a:ext cx="2890820" cy="566128"/>
      </dsp:txXfrm>
    </dsp:sp>
    <dsp:sp modelId="{2C8AD9DB-E9AD-43FD-B7D7-CCF220E5D588}">
      <dsp:nvSpPr>
        <dsp:cNvPr id="0" name=""/>
        <dsp:cNvSpPr/>
      </dsp:nvSpPr>
      <dsp:spPr>
        <a:xfrm>
          <a:off x="622256" y="1472366"/>
          <a:ext cx="566128" cy="566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FF0E2-2E72-4028-8075-5B9029B38AFE}">
      <dsp:nvSpPr>
        <dsp:cNvPr id="0" name=""/>
        <dsp:cNvSpPr/>
      </dsp:nvSpPr>
      <dsp:spPr>
        <a:xfrm rot="10800000">
          <a:off x="905320" y="2207488"/>
          <a:ext cx="3032352" cy="56612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MOBILIARIO CASAS DE ESCOLTAS</a:t>
          </a:r>
        </a:p>
      </dsp:txBody>
      <dsp:txXfrm rot="10800000">
        <a:off x="1046852" y="2207488"/>
        <a:ext cx="2890820" cy="566128"/>
      </dsp:txXfrm>
    </dsp:sp>
    <dsp:sp modelId="{FC2AF084-1561-416B-AFD2-0CBECBF235D8}">
      <dsp:nvSpPr>
        <dsp:cNvPr id="0" name=""/>
        <dsp:cNvSpPr/>
      </dsp:nvSpPr>
      <dsp:spPr>
        <a:xfrm>
          <a:off x="622256" y="2207488"/>
          <a:ext cx="566128" cy="566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C40BE-ED4A-4F42-9423-E6DEDB973052}">
      <dsp:nvSpPr>
        <dsp:cNvPr id="0" name=""/>
        <dsp:cNvSpPr/>
      </dsp:nvSpPr>
      <dsp:spPr>
        <a:xfrm rot="10800000">
          <a:off x="905320" y="2942609"/>
          <a:ext cx="3032352" cy="56612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64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EQUIPO PARA CAPACITACIÓN</a:t>
          </a:r>
        </a:p>
      </dsp:txBody>
      <dsp:txXfrm rot="10800000">
        <a:off x="1046852" y="2942609"/>
        <a:ext cx="2890820" cy="566128"/>
      </dsp:txXfrm>
    </dsp:sp>
    <dsp:sp modelId="{7F6EA710-CBC1-4218-82FA-7752E4248497}">
      <dsp:nvSpPr>
        <dsp:cNvPr id="0" name=""/>
        <dsp:cNvSpPr/>
      </dsp:nvSpPr>
      <dsp:spPr>
        <a:xfrm>
          <a:off x="622256" y="2942609"/>
          <a:ext cx="566128" cy="566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FBEF-FCAE-4353-B1C4-9646C15B6258}">
      <dsp:nvSpPr>
        <dsp:cNvPr id="0" name=""/>
        <dsp:cNvSpPr/>
      </dsp:nvSpPr>
      <dsp:spPr>
        <a:xfrm rot="10800000">
          <a:off x="977928" y="994"/>
          <a:ext cx="3231622" cy="65579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8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ADQUISICIÓN DE UNIFORMES</a:t>
          </a:r>
          <a:endParaRPr lang="es-ES" sz="1300" kern="1200" dirty="0"/>
        </a:p>
      </dsp:txBody>
      <dsp:txXfrm rot="10800000">
        <a:off x="1141876" y="994"/>
        <a:ext cx="3067674" cy="655794"/>
      </dsp:txXfrm>
    </dsp:sp>
    <dsp:sp modelId="{32CCB510-C2BA-4853-B0A8-D42BE318407A}">
      <dsp:nvSpPr>
        <dsp:cNvPr id="0" name=""/>
        <dsp:cNvSpPr/>
      </dsp:nvSpPr>
      <dsp:spPr>
        <a:xfrm>
          <a:off x="650031" y="994"/>
          <a:ext cx="655794" cy="655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B5307-FA6B-446E-9519-1156ED198DD8}">
      <dsp:nvSpPr>
        <dsp:cNvPr id="0" name=""/>
        <dsp:cNvSpPr/>
      </dsp:nvSpPr>
      <dsp:spPr>
        <a:xfrm rot="10800000">
          <a:off x="977928" y="852548"/>
          <a:ext cx="3231622" cy="65579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8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 ARRENDAMIENTO DE ARCOS DETECTORES DE METAL Y VALLAS METÁLICAS</a:t>
          </a:r>
          <a:endParaRPr lang="es-ES" sz="1300" kern="1200" dirty="0"/>
        </a:p>
      </dsp:txBody>
      <dsp:txXfrm rot="10800000">
        <a:off x="1141876" y="852548"/>
        <a:ext cx="3067674" cy="655794"/>
      </dsp:txXfrm>
    </dsp:sp>
    <dsp:sp modelId="{4E0A20AC-EB6B-4AFB-B243-5AC6F3E31981}">
      <dsp:nvSpPr>
        <dsp:cNvPr id="0" name=""/>
        <dsp:cNvSpPr/>
      </dsp:nvSpPr>
      <dsp:spPr>
        <a:xfrm>
          <a:off x="650031" y="852548"/>
          <a:ext cx="655794" cy="655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467D3-2934-4377-ABB1-9E26547AAD75}">
      <dsp:nvSpPr>
        <dsp:cNvPr id="0" name=""/>
        <dsp:cNvSpPr/>
      </dsp:nvSpPr>
      <dsp:spPr>
        <a:xfrm rot="10800000">
          <a:off x="977928" y="1704102"/>
          <a:ext cx="3231622" cy="65579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8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EQUIPAMIENTO PARA ESCOLTAS Y AVANZADAS</a:t>
          </a:r>
        </a:p>
      </dsp:txBody>
      <dsp:txXfrm rot="10800000">
        <a:off x="1141876" y="1704102"/>
        <a:ext cx="3067674" cy="655794"/>
      </dsp:txXfrm>
    </dsp:sp>
    <dsp:sp modelId="{2C8AD9DB-E9AD-43FD-B7D7-CCF220E5D588}">
      <dsp:nvSpPr>
        <dsp:cNvPr id="0" name=""/>
        <dsp:cNvSpPr/>
      </dsp:nvSpPr>
      <dsp:spPr>
        <a:xfrm>
          <a:off x="650031" y="1704102"/>
          <a:ext cx="655794" cy="655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FF0E2-2E72-4028-8075-5B9029B38AFE}">
      <dsp:nvSpPr>
        <dsp:cNvPr id="0" name=""/>
        <dsp:cNvSpPr/>
      </dsp:nvSpPr>
      <dsp:spPr>
        <a:xfrm rot="10800000">
          <a:off x="977928" y="2555656"/>
          <a:ext cx="3231622" cy="65579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8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SISTEMA BIOMÉTRICO DE CONTROL DE ASISTENCIA</a:t>
          </a:r>
        </a:p>
      </dsp:txBody>
      <dsp:txXfrm rot="10800000">
        <a:off x="1141876" y="2555656"/>
        <a:ext cx="3067674" cy="655794"/>
      </dsp:txXfrm>
    </dsp:sp>
    <dsp:sp modelId="{FC2AF084-1561-416B-AFD2-0CBECBF235D8}">
      <dsp:nvSpPr>
        <dsp:cNvPr id="0" name=""/>
        <dsp:cNvSpPr/>
      </dsp:nvSpPr>
      <dsp:spPr>
        <a:xfrm>
          <a:off x="650031" y="2555656"/>
          <a:ext cx="655794" cy="655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C40BE-ED4A-4F42-9423-E6DEDB973052}">
      <dsp:nvSpPr>
        <dsp:cNvPr id="0" name=""/>
        <dsp:cNvSpPr/>
      </dsp:nvSpPr>
      <dsp:spPr>
        <a:xfrm rot="10800000">
          <a:off x="977928" y="3407210"/>
          <a:ext cx="3231622" cy="65579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18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CENTRO DE REPRODUCCIÓN </a:t>
          </a:r>
          <a:r>
            <a:rPr lang="es-ES" sz="1300" kern="1200" smtClean="0"/>
            <a:t>Y ADISTRAMIENTO “BINOMIO CANÓFILO”</a:t>
          </a:r>
          <a:endParaRPr lang="es-ES" sz="1300" kern="1200" dirty="0" smtClean="0"/>
        </a:p>
      </dsp:txBody>
      <dsp:txXfrm rot="10800000">
        <a:off x="1141876" y="3407210"/>
        <a:ext cx="3067674" cy="655794"/>
      </dsp:txXfrm>
    </dsp:sp>
    <dsp:sp modelId="{7F6EA710-CBC1-4218-82FA-7752E4248497}">
      <dsp:nvSpPr>
        <dsp:cNvPr id="0" name=""/>
        <dsp:cNvSpPr/>
      </dsp:nvSpPr>
      <dsp:spPr>
        <a:xfrm>
          <a:off x="650031" y="3407210"/>
          <a:ext cx="655794" cy="655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2DC1-B844-4112-BD03-A60100AA5964}">
      <dsp:nvSpPr>
        <dsp:cNvPr id="0" name=""/>
        <dsp:cNvSpPr/>
      </dsp:nvSpPr>
      <dsp:spPr>
        <a:xfrm>
          <a:off x="2341413" y="1634837"/>
          <a:ext cx="1939646" cy="1685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PROGRAMA SECTORIAL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2625468" y="1881676"/>
        <a:ext cx="1371536" cy="1191844"/>
      </dsp:txXfrm>
    </dsp:sp>
    <dsp:sp modelId="{5638B5A2-FB73-488C-B9F9-6068D853D6EE}">
      <dsp:nvSpPr>
        <dsp:cNvPr id="0" name=""/>
        <dsp:cNvSpPr/>
      </dsp:nvSpPr>
      <dsp:spPr>
        <a:xfrm rot="16200000">
          <a:off x="3256971" y="1562020"/>
          <a:ext cx="108530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108530" y="185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08523" y="1577859"/>
        <a:ext cx="5426" cy="5426"/>
      </dsp:txXfrm>
    </dsp:sp>
    <dsp:sp modelId="{2C963692-20C6-4EA9-BB10-84799FC541B4}">
      <dsp:nvSpPr>
        <dsp:cNvPr id="0" name=""/>
        <dsp:cNvSpPr/>
      </dsp:nvSpPr>
      <dsp:spPr>
        <a:xfrm>
          <a:off x="2429793" y="-124566"/>
          <a:ext cx="1762885" cy="16508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Incremento del estado de fuerza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687962" y="117199"/>
        <a:ext cx="1246547" cy="1167344"/>
      </dsp:txXfrm>
    </dsp:sp>
    <dsp:sp modelId="{AB81FA1C-3A3E-423E-A13C-7F04FDFA3D45}">
      <dsp:nvSpPr>
        <dsp:cNvPr id="0" name=""/>
        <dsp:cNvSpPr/>
      </dsp:nvSpPr>
      <dsp:spPr>
        <a:xfrm rot="20540887">
          <a:off x="4219183" y="2151627"/>
          <a:ext cx="116246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116246" y="185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74400" y="2167274"/>
        <a:ext cx="5812" cy="5812"/>
      </dsp:txXfrm>
    </dsp:sp>
    <dsp:sp modelId="{105BA2ED-ECDA-4716-9B7B-B1C261020C15}">
      <dsp:nvSpPr>
        <dsp:cNvPr id="0" name=""/>
        <dsp:cNvSpPr/>
      </dsp:nvSpPr>
      <dsp:spPr>
        <a:xfrm>
          <a:off x="4285825" y="1061543"/>
          <a:ext cx="1762885" cy="16508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Modernizar y equipar la infraestructura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543994" y="1303308"/>
        <a:ext cx="1246547" cy="1167344"/>
      </dsp:txXfrm>
    </dsp:sp>
    <dsp:sp modelId="{FE828EB8-79CA-450E-AD1A-9AAA0A835600}">
      <dsp:nvSpPr>
        <dsp:cNvPr id="0" name=""/>
        <dsp:cNvSpPr/>
      </dsp:nvSpPr>
      <dsp:spPr>
        <a:xfrm rot="2974464">
          <a:off x="3861749" y="3193794"/>
          <a:ext cx="150745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150745" y="185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33354" y="3208578"/>
        <a:ext cx="7537" cy="7537"/>
      </dsp:txXfrm>
    </dsp:sp>
    <dsp:sp modelId="{B1D7EA01-9A90-4D52-B4E7-5B9160CDAF42}">
      <dsp:nvSpPr>
        <dsp:cNvPr id="0" name=""/>
        <dsp:cNvSpPr/>
      </dsp:nvSpPr>
      <dsp:spPr>
        <a:xfrm>
          <a:off x="3654227" y="3089565"/>
          <a:ext cx="1762885" cy="16508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Equipamiento del Personal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912396" y="3331330"/>
        <a:ext cx="1246547" cy="1167344"/>
      </dsp:txXfrm>
    </dsp:sp>
    <dsp:sp modelId="{E265D87A-427C-42BF-AA83-C6FBEB4E979A}">
      <dsp:nvSpPr>
        <dsp:cNvPr id="0" name=""/>
        <dsp:cNvSpPr/>
      </dsp:nvSpPr>
      <dsp:spPr>
        <a:xfrm rot="7825536">
          <a:off x="2609977" y="3193794"/>
          <a:ext cx="150745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150745" y="185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681581" y="3208578"/>
        <a:ext cx="7537" cy="7537"/>
      </dsp:txXfrm>
    </dsp:sp>
    <dsp:sp modelId="{9CD21354-6246-4BB7-AB38-72006BF7D8BB}">
      <dsp:nvSpPr>
        <dsp:cNvPr id="0" name=""/>
        <dsp:cNvSpPr/>
      </dsp:nvSpPr>
      <dsp:spPr>
        <a:xfrm>
          <a:off x="1205359" y="3089565"/>
          <a:ext cx="1762885" cy="16508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Mejorar las condiciones laborales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463528" y="3331330"/>
        <a:ext cx="1246547" cy="1167344"/>
      </dsp:txXfrm>
    </dsp:sp>
    <dsp:sp modelId="{D613A1D6-7CAF-4E48-8429-AEB2633BD3BE}">
      <dsp:nvSpPr>
        <dsp:cNvPr id="0" name=""/>
        <dsp:cNvSpPr/>
      </dsp:nvSpPr>
      <dsp:spPr>
        <a:xfrm rot="11866586">
          <a:off x="2300537" y="2151563"/>
          <a:ext cx="103293" cy="37105"/>
        </a:xfrm>
        <a:custGeom>
          <a:avLst/>
          <a:gdLst/>
          <a:ahLst/>
          <a:cxnLst/>
          <a:rect l="0" t="0" r="0" b="0"/>
          <a:pathLst>
            <a:path>
              <a:moveTo>
                <a:pt x="0" y="18552"/>
              </a:moveTo>
              <a:lnTo>
                <a:pt x="103293" y="185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349602" y="2167533"/>
        <a:ext cx="5164" cy="5164"/>
      </dsp:txXfrm>
    </dsp:sp>
    <dsp:sp modelId="{AB8F2FA3-9AF8-4332-946B-DC7A03555296}">
      <dsp:nvSpPr>
        <dsp:cNvPr id="0" name=""/>
        <dsp:cNvSpPr/>
      </dsp:nvSpPr>
      <dsp:spPr>
        <a:xfrm>
          <a:off x="587637" y="1061545"/>
          <a:ext cx="1762885" cy="16508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Capacitación continua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845806" y="1303310"/>
        <a:ext cx="1246547" cy="1167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717F3FB-4085-433D-987B-20879C2F39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6C510-3E6B-4CA7-A087-C69B2373B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B59EA-952A-460B-8E6E-50E08828C813}" type="datetimeFigureOut">
              <a:rPr lang="es-MX" smtClean="0"/>
              <a:t>16/07/2018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58E468-FDD1-4C91-9A8D-961985351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D37575-6FF5-4615-B466-8EF752B7A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F202-0A15-4DF4-89DE-4DEA0D89D7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8842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0EAB0-C01B-4ECE-8F65-466CC6FDF031}" type="datetimeFigureOut">
              <a:rPr lang="es-MX" smtClean="0"/>
              <a:pPr/>
              <a:t>16/07/2018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7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7064-E1B4-4A61-B40A-67C3F416789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67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27064-E1B4-4A61-B40A-67C3F416789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93D0-9609-441B-A580-08CB00075EA5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73781-98CE-422A-8F44-25D8AA4DB46A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7510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4085-8E9B-44B3-BD31-BF7883ADA364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7E46D-B571-4D24-B8F5-8B781CB2C53D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59583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CB4B-9D98-4D55-B58F-FE27362FD3DA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A8D8-6DA2-4096-B7F7-E9C296FAD4BA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1047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DB18-E0C4-4CF4-B266-AA8FE8AA3142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9F281-0222-4923-8E40-4F9AC4417391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1858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1C2B-6D52-4AAD-8ADA-848655B985EF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63EE6-B435-44DD-A803-E4F942170BE9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6335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BA26-EC16-4F3B-B32C-A54627208944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B6B4-1FC6-4631-8450-AC1105B3408F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1283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1320-CDB2-4220-9675-A281037A55BD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AE4C-0C0B-40AA-956C-9F43BB408461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03412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BF8B-4D4C-41BB-A950-B02BD8CB8A47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E86FC-6908-45E0-A6CD-ECF4B0540076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28418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EA4C-0332-4DB2-AC16-EE821CB51195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6603-C13A-4BC5-874D-4D57E56A9D18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16671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328F-1B6A-4BBB-9DCB-6EA1B019EDAD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1D38-97D8-427B-B131-7A1AA74C0AC2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9002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FA5E-935F-4820-A72C-6AA6C8856CC1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C667C-BFFB-4375-ABED-BE9B4577C423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1931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MX" altLang="es-MX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Editar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0F214E-9450-4C55-8705-E53B82058B82}" type="datetime1">
              <a:rPr lang="es-MX" smtClean="0"/>
              <a:t>16/07/2018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702ACB1-E4DC-4DC2-8A39-553B2B54860F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6603-C13A-4BC5-874D-4D57E56A9D18}" type="slidenum">
              <a:rPr lang="es-MX" altLang="es-MX" smtClean="0"/>
              <a:pPr/>
              <a:t>1</a:t>
            </a:fld>
            <a:endParaRPr lang="es-MX" altLang="es-MX"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 rotWithShape="1">
          <a:blip r:embed="rId2" cstate="print"/>
          <a:srcRect t="40229"/>
          <a:stretch/>
        </p:blipFill>
        <p:spPr bwMode="auto">
          <a:xfrm>
            <a:off x="0" y="3788229"/>
            <a:ext cx="9144000" cy="307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2269" t="3975" r="89145" b="81831"/>
          <a:stretch/>
        </p:blipFill>
        <p:spPr bwMode="auto">
          <a:xfrm>
            <a:off x="12025" y="12023"/>
            <a:ext cx="1046749" cy="9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63" y="63318"/>
            <a:ext cx="2017951" cy="88399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7290" y="989581"/>
            <a:ext cx="8581292" cy="39087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de Planeación para el </a:t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del Estado</a:t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SUBCOMITÉ SECTORIAL DE SEGURIDAD Y PAZ SOCIAL.</a:t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Coordinación General de Ayudantía del</a:t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del Estado</a:t>
            </a:r>
            <a:br>
              <a:rPr lang="es-MX" altLang="es-MX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8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altLang="es-MX" sz="28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altLang="es-MX" sz="28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2019</a:t>
            </a:r>
            <a:endParaRPr lang="es-MX" altLang="es-MX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F281-0222-4923-8E40-4F9AC4417391}" type="slidenum">
              <a:rPr lang="es-MX" altLang="es-MX" smtClean="0"/>
              <a:pPr/>
              <a:t>2</a:t>
            </a:fld>
            <a:endParaRPr lang="es-MX" alt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8200964"/>
              </p:ext>
            </p:extLst>
          </p:nvPr>
        </p:nvGraphicFramePr>
        <p:xfrm>
          <a:off x="1777224" y="1087510"/>
          <a:ext cx="6991350" cy="451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entágono 7"/>
          <p:cNvSpPr/>
          <p:nvPr/>
        </p:nvSpPr>
        <p:spPr>
          <a:xfrm>
            <a:off x="98469" y="1083418"/>
            <a:ext cx="2588456" cy="18569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TEMA 5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665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F281-0222-4923-8E40-4F9AC4417391}" type="slidenum">
              <a:rPr lang="es-MX" altLang="es-MX" smtClean="0"/>
              <a:pPr/>
              <a:t>3</a:t>
            </a:fld>
            <a:endParaRPr lang="es-MX" alt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86E8D7E-10D6-4538-A67C-F101195D7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787953"/>
              </p:ext>
            </p:extLst>
          </p:nvPr>
        </p:nvGraphicFramePr>
        <p:xfrm>
          <a:off x="1071990" y="257617"/>
          <a:ext cx="7157610" cy="415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D7E8B2B-B9B0-478C-AC11-C6ED757D3334}"/>
              </a:ext>
            </a:extLst>
          </p:cNvPr>
          <p:cNvSpPr/>
          <p:nvPr/>
        </p:nvSpPr>
        <p:spPr>
          <a:xfrm>
            <a:off x="395418" y="4468211"/>
            <a:ext cx="84273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Esta Coordinación, consciente de la importancia y el cumplimiento del objeto de su creación, se ha trazado metas y objetivos alineados al Plan Estatal de Desarrollo y al Programa Sectorial de Seguridad y Paz Social, con la fiel encomienda y compromiso de contribuir con los requerimientos de un gobierno abierto y cercano a la gente</a:t>
            </a:r>
            <a:r>
              <a:rPr lang="es-ES" dirty="0" smtClean="0"/>
              <a:t>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3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4992E6D3-BF99-4FFE-9D36-9A424498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9F281-0222-4923-8E40-4F9AC4417391}" type="slidenum">
              <a:rPr kumimoji="0" lang="es-MX" alt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altLang="es-MX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88AF374-DA97-40D4-B29C-4FF6CC1BE0B0}"/>
              </a:ext>
            </a:extLst>
          </p:cNvPr>
          <p:cNvSpPr txBox="1">
            <a:spLocks/>
          </p:cNvSpPr>
          <p:nvPr/>
        </p:nvSpPr>
        <p:spPr bwMode="auto">
          <a:xfrm>
            <a:off x="264259" y="850126"/>
            <a:ext cx="86710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lvl="0" algn="ctr">
              <a:lnSpc>
                <a:spcPct val="100000"/>
              </a:lnSpc>
            </a:pPr>
            <a:r>
              <a:rPr lang="es-MX" altLang="es-MX" sz="2800" b="1" noProof="0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2019</a:t>
            </a:r>
          </a:p>
          <a:p>
            <a:pPr lvl="0" algn="ctr">
              <a:lnSpc>
                <a:spcPct val="100000"/>
              </a:lnSpc>
            </a:pPr>
            <a:r>
              <a:rPr lang="es-MX" altLang="es-MX" sz="2800" b="1" noProof="0" dirty="0" smtClean="0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COORDINACIÓN GENERAL DE AYUDANTÍA</a:t>
            </a:r>
            <a:endParaRPr kumimoji="0" lang="es-MX" altLang="es-MX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53595680"/>
              </p:ext>
            </p:extLst>
          </p:nvPr>
        </p:nvGraphicFramePr>
        <p:xfrm>
          <a:off x="-335024" y="2136221"/>
          <a:ext cx="4559929" cy="351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5"/>
          <p:cNvCxnSpPr/>
          <p:nvPr/>
        </p:nvCxnSpPr>
        <p:spPr>
          <a:xfrm flipH="1">
            <a:off x="5609958" y="2100650"/>
            <a:ext cx="24714" cy="360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866586" y="2268147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$1,907,042.18</a:t>
            </a:r>
            <a:endParaRPr lang="es-MX" b="1" dirty="0">
              <a:solidFill>
                <a:srgbClr val="5B9BD5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99904" y="2972484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1F4E79"/>
                </a:solidFill>
              </a:rPr>
              <a:t>$</a:t>
            </a:r>
            <a:r>
              <a:rPr lang="es-ES_tradnl" b="1" dirty="0" smtClean="0">
                <a:solidFill>
                  <a:srgbClr val="1F4E79"/>
                </a:solidFill>
              </a:rPr>
              <a:t>434,858.34</a:t>
            </a:r>
            <a:endParaRPr lang="es-MX" b="1" dirty="0">
              <a:solidFill>
                <a:srgbClr val="1F4E7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078323" y="371389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1F4E79"/>
                </a:solidFill>
              </a:rPr>
              <a:t>$142,920.00</a:t>
            </a:r>
            <a:endParaRPr lang="es-MX" b="1" dirty="0">
              <a:solidFill>
                <a:srgbClr val="1F4E7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90674" y="4442935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1F4E79"/>
                </a:solidFill>
              </a:rPr>
              <a:t>$110,446.00</a:t>
            </a:r>
            <a:endParaRPr lang="es-MX" b="1" dirty="0">
              <a:solidFill>
                <a:srgbClr val="1F4E7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49613" y="5184347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rgbClr val="1F4E79"/>
                </a:solidFill>
              </a:rPr>
              <a:t>$4,805,010.19</a:t>
            </a:r>
            <a:endParaRPr lang="es-ES" dirty="0"/>
          </a:p>
        </p:txBody>
      </p:sp>
      <p:pic>
        <p:nvPicPr>
          <p:cNvPr id="15" name="Picture 2" descr="C:\Users\DELL\Downloads\IMG_2915-09-07-18-02-18.jpeg">
            <a:extLst>
              <a:ext uri="{FF2B5EF4-FFF2-40B4-BE49-F238E27FC236}">
                <a16:creationId xmlns:a16="http://schemas.microsoft.com/office/drawing/2014/main" id="{16652CC4-D184-4DD5-ACC6-6E466A4DE3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03" y="2590324"/>
            <a:ext cx="1355097" cy="10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n para organigra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5" y="1954322"/>
            <a:ext cx="1620094" cy="9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redes de comunicaciÃ³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68" y="3160511"/>
            <a:ext cx="1307110" cy="13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668AED7-1198-F348-BE05-3854C5609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2" y="4083047"/>
            <a:ext cx="1559338" cy="877107"/>
          </a:xfrm>
          <a:prstGeom prst="rect">
            <a:avLst/>
          </a:prstGeom>
        </p:spPr>
      </p:pic>
      <p:pic>
        <p:nvPicPr>
          <p:cNvPr id="21" name="6 Imagen">
            <a:extLst>
              <a:ext uri="{FF2B5EF4-FFF2-40B4-BE49-F238E27FC236}">
                <a16:creationId xmlns:a16="http://schemas.microsoft.com/office/drawing/2014/main" id="{505E5904-A4F5-4EAF-920C-D97756DAC87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519461" y="4682895"/>
            <a:ext cx="1485373" cy="10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2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F281-0222-4923-8E40-4F9AC4417391}" type="slidenum">
              <a:rPr lang="es-MX" altLang="es-MX" smtClean="0"/>
              <a:pPr/>
              <a:t>5</a:t>
            </a:fld>
            <a:endParaRPr lang="es-MX" alt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03593143"/>
              </p:ext>
            </p:extLst>
          </p:nvPr>
        </p:nvGraphicFramePr>
        <p:xfrm>
          <a:off x="-298574" y="1358901"/>
          <a:ext cx="4859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 flipH="1">
            <a:off x="5585242" y="1260384"/>
            <a:ext cx="12355" cy="431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990156" y="1514386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$3,064,800.00</a:t>
            </a:r>
            <a:endParaRPr lang="es-MX" b="1" dirty="0">
              <a:solidFill>
                <a:srgbClr val="5B9BD5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95580" y="2366999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$6,612</a:t>
            </a:r>
            <a:r>
              <a:rPr lang="es-ES_tradnl" b="1" dirty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, </a:t>
            </a:r>
            <a:r>
              <a:rPr lang="es-ES_tradnl" b="1" dirty="0" smtClean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000.00</a:t>
            </a:r>
            <a:endParaRPr lang="es-ES_tradnl" b="1" dirty="0">
              <a:solidFill>
                <a:srgbClr val="5B9BD5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894578" y="3219620"/>
            <a:ext cx="165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5B9BD5">
                    <a:lumMod val="50000"/>
                  </a:srgbClr>
                </a:solidFill>
                <a:ea typeface="Verdana" panose="020B0604030504040204" pitchFamily="34" charset="0"/>
              </a:rPr>
              <a:t>$18,953,500.00</a:t>
            </a:r>
            <a:endParaRPr lang="es-MX" b="1" dirty="0">
              <a:solidFill>
                <a:srgbClr val="5B9BD5">
                  <a:lumMod val="50000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06935" y="4924862"/>
            <a:ext cx="165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>
                <a:solidFill>
                  <a:srgbClr val="1F4E79"/>
                </a:solidFill>
              </a:rPr>
              <a:t>$12,532,500.00</a:t>
            </a:r>
            <a:endParaRPr lang="es-MX" b="1" dirty="0">
              <a:solidFill>
                <a:srgbClr val="1F4E7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19499" y="405988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s-ES_tradnl" b="1" dirty="0" smtClean="0">
                <a:solidFill>
                  <a:srgbClr val="1F4E79"/>
                </a:solidFill>
              </a:rPr>
              <a:t>$3,070.00</a:t>
            </a:r>
            <a:endParaRPr lang="es-MX" b="1" dirty="0">
              <a:solidFill>
                <a:srgbClr val="1F4E79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BB270A-D8EA-4B36-925D-F759635335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29" y="1148491"/>
            <a:ext cx="1569342" cy="103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4033" y="1933535"/>
            <a:ext cx="1643701" cy="12362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2929" y="2804185"/>
            <a:ext cx="1563474" cy="1173432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99" y="3548241"/>
            <a:ext cx="1590278" cy="11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2929" y="4385319"/>
            <a:ext cx="166130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6603-C13A-4BC5-874D-4D57E56A9D18}" type="slidenum">
              <a:rPr lang="es-MX" altLang="es-MX" smtClean="0"/>
              <a:pPr/>
              <a:t>6</a:t>
            </a:fld>
            <a:endParaRPr lang="es-MX" altLang="es-MX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318650" y="1177636"/>
            <a:ext cx="2258291" cy="6650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LÍNEAS DE ACCIÓN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8709000"/>
              </p:ext>
            </p:extLst>
          </p:nvPr>
        </p:nvGraphicFramePr>
        <p:xfrm>
          <a:off x="1939635" y="928254"/>
          <a:ext cx="6622473" cy="461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00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6603-C13A-4BC5-874D-4D57E56A9D18}" type="slidenum">
              <a:rPr lang="es-MX" altLang="es-MX" smtClean="0"/>
              <a:pPr/>
              <a:t>7</a:t>
            </a:fld>
            <a:endParaRPr lang="es-MX" alt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81744" y="2514606"/>
            <a:ext cx="7298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Edwardian Script ITC" panose="030303020407070D0804" pitchFamily="66" charset="0"/>
              </a:rPr>
              <a:t>¡</a:t>
            </a:r>
            <a:r>
              <a:rPr lang="es-ES" sz="8000" dirty="0" smtClean="0">
                <a:latin typeface="Edwardian Script ITC" panose="030303020407070D0804" pitchFamily="66" charset="0"/>
              </a:rPr>
              <a:t>Gracias por su atención!</a:t>
            </a:r>
            <a:endParaRPr lang="es-ES" sz="80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469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 POWER 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 POWER POINT.pot [Modo de compatibilidad]" id="{E4CF0A32-2B3D-42E6-9AF8-94AE17BF0054}" vid="{A487520E-E49B-42F5-8234-DEB6828210C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POWER POINT</Template>
  <TotalTime>10859</TotalTime>
  <Words>293</Words>
  <Application>Microsoft Office PowerPoint</Application>
  <PresentationFormat>Carta (216 x 279 mm)</PresentationFormat>
  <Paragraphs>50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Edwardian Script ITC</vt:lpstr>
      <vt:lpstr>Futura T OT</vt:lpstr>
      <vt:lpstr>Times New Roman</vt:lpstr>
      <vt:lpstr>Verdana</vt:lpstr>
      <vt:lpstr>PRESENTACION POWER 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187</cp:revision>
  <cp:lastPrinted>2018-07-13T14:22:57Z</cp:lastPrinted>
  <dcterms:created xsi:type="dcterms:W3CDTF">2017-07-10T16:56:35Z</dcterms:created>
  <dcterms:modified xsi:type="dcterms:W3CDTF">2018-07-16T23:48:54Z</dcterms:modified>
</cp:coreProperties>
</file>