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75" r:id="rId4"/>
    <p:sldId id="274" r:id="rId5"/>
    <p:sldId id="273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EC4E-0801-4EC5-9C09-5426044870EB}" type="datetimeFigureOut">
              <a:rPr lang="es-MX" smtClean="0"/>
              <a:t>26/03/2019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491-A985-4772-B6DB-240E58B8F5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71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EC4E-0801-4EC5-9C09-5426044870EB}" type="datetimeFigureOut">
              <a:rPr lang="es-MX" smtClean="0"/>
              <a:t>26/03/2019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491-A985-4772-B6DB-240E58B8F5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93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EC4E-0801-4EC5-9C09-5426044870EB}" type="datetimeFigureOut">
              <a:rPr lang="es-MX" smtClean="0"/>
              <a:t>26/03/2019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491-A985-4772-B6DB-240E58B8F5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76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EC4E-0801-4EC5-9C09-5426044870EB}" type="datetimeFigureOut">
              <a:rPr lang="es-MX" smtClean="0"/>
              <a:t>26/03/2019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491-A985-4772-B6DB-240E58B8F5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9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EC4E-0801-4EC5-9C09-5426044870EB}" type="datetimeFigureOut">
              <a:rPr lang="es-MX" smtClean="0"/>
              <a:t>26/03/2019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491-A985-4772-B6DB-240E58B8F5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368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EC4E-0801-4EC5-9C09-5426044870EB}" type="datetimeFigureOut">
              <a:rPr lang="es-MX" smtClean="0"/>
              <a:t>26/03/2019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491-A985-4772-B6DB-240E58B8F5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01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EC4E-0801-4EC5-9C09-5426044870EB}" type="datetimeFigureOut">
              <a:rPr lang="es-MX" smtClean="0"/>
              <a:t>26/03/2019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491-A985-4772-B6DB-240E58B8F5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71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EC4E-0801-4EC5-9C09-5426044870EB}" type="datetimeFigureOut">
              <a:rPr lang="es-MX" smtClean="0"/>
              <a:t>26/03/2019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491-A985-4772-B6DB-240E58B8F5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20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EC4E-0801-4EC5-9C09-5426044870EB}" type="datetimeFigureOut">
              <a:rPr lang="es-MX" smtClean="0"/>
              <a:t>26/03/2019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491-A985-4772-B6DB-240E58B8F5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8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EC4E-0801-4EC5-9C09-5426044870EB}" type="datetimeFigureOut">
              <a:rPr lang="es-MX" smtClean="0"/>
              <a:t>26/03/2019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491-A985-4772-B6DB-240E58B8F5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0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EC4E-0801-4EC5-9C09-5426044870EB}" type="datetimeFigureOut">
              <a:rPr lang="es-MX" smtClean="0"/>
              <a:t>26/03/2019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491-A985-4772-B6DB-240E58B8F5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6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EC4E-0801-4EC5-9C09-5426044870EB}" type="datetimeFigureOut">
              <a:rPr lang="es-MX" smtClean="0"/>
              <a:t>26/03/2019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60491-A985-4772-B6DB-240E58B8F5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549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C:\Users\Daniel\Documents\QROO\FOTOS ACADEMIA\WhatsApp Image 2019-02-22 at 15.44.3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603448"/>
            <a:ext cx="10642848" cy="82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s-MX" dirty="0" smtClean="0"/>
              <a:t>       </a:t>
            </a:r>
            <a:r>
              <a:rPr lang="es-MX" sz="3600" dirty="0" smtClean="0"/>
              <a:t>CAPACITACIÓN 2018</a:t>
            </a:r>
            <a:endParaRPr lang="es-MX" sz="3600" dirty="0"/>
          </a:p>
        </p:txBody>
      </p:sp>
      <p:grpSp>
        <p:nvGrpSpPr>
          <p:cNvPr id="10" name="Grupo 9"/>
          <p:cNvGrpSpPr/>
          <p:nvPr/>
        </p:nvGrpSpPr>
        <p:grpSpPr>
          <a:xfrm>
            <a:off x="179512" y="76450"/>
            <a:ext cx="8784976" cy="1120302"/>
            <a:chOff x="179512" y="76450"/>
            <a:chExt cx="8784976" cy="1120302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395536" y="1196752"/>
              <a:ext cx="792088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840" y="262523"/>
              <a:ext cx="1403648" cy="723378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128980"/>
              <a:ext cx="740063" cy="969419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76450"/>
              <a:ext cx="1090464" cy="1012816"/>
            </a:xfrm>
            <a:prstGeom prst="rect">
              <a:avLst/>
            </a:prstGeom>
          </p:spPr>
        </p:pic>
        <p:pic>
          <p:nvPicPr>
            <p:cNvPr id="12" name="Picture 2" descr="C:\Users\Daniel\Documents\QROO\FOTOS ACADEMIA\WhatsApp Image 2019-02-22 at 15.44.38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99547"/>
              <a:ext cx="1365773" cy="1054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269698"/>
              </p:ext>
            </p:extLst>
          </p:nvPr>
        </p:nvGraphicFramePr>
        <p:xfrm>
          <a:off x="1269976" y="1417636"/>
          <a:ext cx="6130318" cy="5323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0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No.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NOMBRE DEL CURSO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CANTIDAD ELEMENTOS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FORMACIÓN INICIAL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273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2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COMPETENCIAS BÁSICAS DE LA FUNCIÓN POLICIAL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286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ESPECIALIZACIÓN PARA GRUPO TÁCTICO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68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SELECCIÓN PARA EL GRUPO TÁCTICO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41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5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SUPERVISOR DE PRIMERA LÍNEA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63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6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TALLER 4 ACTUACIÓN DEL POLICÍA EN EL JUICIO ORAL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15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7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INDUCCIÓN A LA SEGURIDAD PÚBLICA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61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1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8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ASPIRANTES A INSTRUCTOR EVALUADOR DE LAS COMPETENCIAS BÁSICAS DE LA FUNCIÓN DEL POLICÍA PREVENTIVO.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9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ESPECIALIZACIÓN PARA POLICÍA DE REACCIÓN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10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TALLER DE SEGURIDAD EN INFRAESTRUCTURAS CRÍTICAS.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11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ALTA DIRECCIÓN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25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12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PLANEACIÓN OPERATIVA POLICIAL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20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ANTIMOTÍN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14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7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14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DIPLOMADO PARA MANDOS MEDIOS PARA OFICIAL DE GUARDA Y CUSTODIA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15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HABILIDADES DOCENTES EN LA FUNCIÓN POLICIAL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10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183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TOTAL DE ELEMENTOS CAPACITADOS: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912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525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s-MX" dirty="0" smtClean="0"/>
              <a:t>       </a:t>
            </a:r>
            <a:r>
              <a:rPr lang="es-MX" sz="3600" dirty="0" smtClean="0"/>
              <a:t>CAPACITACIÓN 2018</a:t>
            </a:r>
            <a:endParaRPr lang="es-MX" sz="3600" dirty="0"/>
          </a:p>
        </p:txBody>
      </p:sp>
      <p:grpSp>
        <p:nvGrpSpPr>
          <p:cNvPr id="10" name="Grupo 9"/>
          <p:cNvGrpSpPr/>
          <p:nvPr/>
        </p:nvGrpSpPr>
        <p:grpSpPr>
          <a:xfrm>
            <a:off x="179512" y="76450"/>
            <a:ext cx="8784976" cy="1120302"/>
            <a:chOff x="179512" y="76450"/>
            <a:chExt cx="8784976" cy="1120302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395536" y="1196752"/>
              <a:ext cx="792088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840" y="262523"/>
              <a:ext cx="1403648" cy="723378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128980"/>
              <a:ext cx="740063" cy="969419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76450"/>
              <a:ext cx="1090464" cy="1012816"/>
            </a:xfrm>
            <a:prstGeom prst="rect">
              <a:avLst/>
            </a:prstGeom>
          </p:spPr>
        </p:pic>
        <p:pic>
          <p:nvPicPr>
            <p:cNvPr id="12" name="Picture 2" descr="C:\Users\Daniel\Documents\QROO\FOTOS ACADEMIA\WhatsApp Image 2019-02-22 at 15.44.38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99547"/>
              <a:ext cx="1365773" cy="1054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8" y="1429753"/>
            <a:ext cx="3599892" cy="23999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43" y="1403240"/>
            <a:ext cx="3779404" cy="25196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6" y="4221088"/>
            <a:ext cx="3779404" cy="212591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27" y="4221088"/>
            <a:ext cx="3712205" cy="20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2000" dirty="0" smtClean="0"/>
              <a:t>                 CONVENIO COLABORACIÒN</a:t>
            </a:r>
            <a:endParaRPr lang="es-MX" sz="2000" dirty="0"/>
          </a:p>
        </p:txBody>
      </p:sp>
      <p:grpSp>
        <p:nvGrpSpPr>
          <p:cNvPr id="9" name="Grupo 8"/>
          <p:cNvGrpSpPr/>
          <p:nvPr/>
        </p:nvGrpSpPr>
        <p:grpSpPr>
          <a:xfrm>
            <a:off x="179512" y="76450"/>
            <a:ext cx="8784976" cy="1120302"/>
            <a:chOff x="179512" y="76450"/>
            <a:chExt cx="8784976" cy="1120302"/>
          </a:xfrm>
        </p:grpSpPr>
        <p:cxnSp>
          <p:nvCxnSpPr>
            <p:cNvPr id="10" name="4 Conector recto"/>
            <p:cNvCxnSpPr/>
            <p:nvPr/>
          </p:nvCxnSpPr>
          <p:spPr>
            <a:xfrm>
              <a:off x="395536" y="1196752"/>
              <a:ext cx="792088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840" y="262523"/>
              <a:ext cx="1403648" cy="723378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128980"/>
              <a:ext cx="740063" cy="969419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76450"/>
              <a:ext cx="1090464" cy="1012816"/>
            </a:xfrm>
            <a:prstGeom prst="rect">
              <a:avLst/>
            </a:prstGeom>
          </p:spPr>
        </p:pic>
        <p:pic>
          <p:nvPicPr>
            <p:cNvPr id="14" name="Picture 2" descr="C:\Users\Daniel\Documents\QROO\FOTOS ACADEMIA\WhatsApp Image 2019-02-22 at 15.44.38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99547"/>
              <a:ext cx="1365773" cy="1054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es-ES" dirty="0" smtClean="0"/>
              <a:t>FIRMA DE CONVENIO DE COLABORACIÒN</a:t>
            </a:r>
          </a:p>
          <a:p>
            <a:pPr marL="0" indent="0" algn="just">
              <a:buNone/>
            </a:pPr>
            <a:r>
              <a:rPr lang="es-ES" sz="2000" dirty="0" smtClean="0"/>
              <a:t>DE LA ASOCIACIÒN DE CONSEJEROS AGREGADOS Y ENLACES DE POLICÌA Y SEGURIDAD ACREDITADOS EN LOS ESTADOS UNIDOS MEXICANOS Y LA SECRETARÌA DE SEGURIDAD PÙBLICA DEL ESTADO DE QUINTANA ROO. </a:t>
            </a:r>
            <a:endParaRPr lang="es-MX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41" y="3212977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59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1800" dirty="0" smtClean="0"/>
              <a:t>                  </a:t>
            </a:r>
            <a:r>
              <a:rPr lang="es-MX" sz="2400" dirty="0" smtClean="0"/>
              <a:t>CONVENIO COLABORACIÒN</a:t>
            </a:r>
            <a:endParaRPr lang="es-MX" sz="1800" dirty="0"/>
          </a:p>
        </p:txBody>
      </p:sp>
      <p:grpSp>
        <p:nvGrpSpPr>
          <p:cNvPr id="9" name="Grupo 8"/>
          <p:cNvGrpSpPr/>
          <p:nvPr/>
        </p:nvGrpSpPr>
        <p:grpSpPr>
          <a:xfrm>
            <a:off x="179512" y="76450"/>
            <a:ext cx="8784976" cy="1120302"/>
            <a:chOff x="179512" y="76450"/>
            <a:chExt cx="8784976" cy="1120302"/>
          </a:xfrm>
        </p:grpSpPr>
        <p:cxnSp>
          <p:nvCxnSpPr>
            <p:cNvPr id="10" name="4 Conector recto"/>
            <p:cNvCxnSpPr/>
            <p:nvPr/>
          </p:nvCxnSpPr>
          <p:spPr>
            <a:xfrm>
              <a:off x="395536" y="1196752"/>
              <a:ext cx="792088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840" y="262523"/>
              <a:ext cx="1403648" cy="723378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128980"/>
              <a:ext cx="740063" cy="969419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76450"/>
              <a:ext cx="1090464" cy="1012816"/>
            </a:xfrm>
            <a:prstGeom prst="rect">
              <a:avLst/>
            </a:prstGeom>
          </p:spPr>
        </p:pic>
        <p:pic>
          <p:nvPicPr>
            <p:cNvPr id="14" name="Picture 2" descr="C:\Users\Daniel\Documents\QROO\FOTOS ACADEMIA\WhatsApp Image 2019-02-22 at 15.44.38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99547"/>
              <a:ext cx="1365773" cy="1054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993684"/>
          </a:xfrm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pPr algn="just"/>
            <a:r>
              <a:rPr lang="es-ES" sz="2800" dirty="0" smtClean="0"/>
              <a:t>OBJETIVO: Colaboración en materia de intercambio y capacitación de los elementos policiacos en el ámbito de tecnología y avances en técnicas y tácticas a nivel internacional.</a:t>
            </a:r>
            <a:endParaRPr lang="es-MX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42312"/>
            <a:ext cx="3528392" cy="26462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46" y="2902403"/>
            <a:ext cx="2001358" cy="26684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00" y="2951445"/>
            <a:ext cx="3492580" cy="261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202</Words>
  <Application>Microsoft Office PowerPoint</Application>
  <PresentationFormat>Presentación en pantalla (4:3)</PresentationFormat>
  <Paragraphs>58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Tema de Office</vt:lpstr>
      <vt:lpstr>Presentación de PowerPoint</vt:lpstr>
      <vt:lpstr>       CAPACITACIÓN 2018</vt:lpstr>
      <vt:lpstr>       CAPACITACIÓN 2018</vt:lpstr>
      <vt:lpstr>                 CONVENIO COLABORACIÒN</vt:lpstr>
      <vt:lpstr>                  CONVENIO COLABORACIÒN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74</cp:revision>
  <dcterms:created xsi:type="dcterms:W3CDTF">2019-02-22T21:57:26Z</dcterms:created>
  <dcterms:modified xsi:type="dcterms:W3CDTF">2019-03-26T20:32:37Z</dcterms:modified>
</cp:coreProperties>
</file>