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4" d="100"/>
          <a:sy n="64"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821094" y="453081"/>
            <a:ext cx="8452909" cy="5891735"/>
          </a:xfrm>
        </p:spPr>
        <p:txBody>
          <a:bodyPr/>
          <a:lstStyle/>
          <a:p>
            <a:pPr algn="ct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
            </a:r>
            <a:br>
              <a:rPr lang="es-MX" dirty="0" smtClean="0"/>
            </a:br>
            <a:r>
              <a:rPr lang="es-MX" dirty="0"/>
              <a:t/>
            </a:r>
            <a:br>
              <a:rPr lang="es-MX" dirty="0"/>
            </a:br>
            <a:r>
              <a:rPr lang="es-MX" dirty="0" smtClean="0"/>
              <a:t>SEGURIDAD</a:t>
            </a:r>
            <a:br>
              <a:rPr lang="es-MX" dirty="0" smtClean="0"/>
            </a:br>
            <a:r>
              <a:rPr lang="es-MX" dirty="0" smtClean="0"/>
              <a:t> PUBLICA </a:t>
            </a:r>
            <a:br>
              <a:rPr lang="es-MX" dirty="0" smtClean="0"/>
            </a:br>
            <a:r>
              <a:rPr lang="es-MX" dirty="0" smtClean="0"/>
              <a:t>MUNICIPAL</a:t>
            </a:r>
            <a:br>
              <a:rPr lang="es-MX" dirty="0" smtClean="0"/>
            </a:br>
            <a:r>
              <a:rPr lang="es-MX" dirty="0" smtClean="0"/>
              <a:t>JOSE MARIA MORELOS</a:t>
            </a:r>
            <a:endParaRPr lang="es-MX"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84" y="75220"/>
            <a:ext cx="2934109" cy="2762636"/>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6452" y="0"/>
            <a:ext cx="2478358" cy="3126260"/>
          </a:xfrm>
          <a:prstGeom prst="rect">
            <a:avLst/>
          </a:prstGeom>
        </p:spPr>
      </p:pic>
    </p:spTree>
    <p:extLst>
      <p:ext uri="{BB962C8B-B14F-4D97-AF65-F5344CB8AC3E}">
        <p14:creationId xmlns:p14="http://schemas.microsoft.com/office/powerpoint/2010/main" val="2243686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PROYECTOS, PROGRAMAS Y ACCIONES 2019</a:t>
            </a:r>
            <a:endParaRPr lang="es-MX" dirty="0"/>
          </a:p>
        </p:txBody>
      </p:sp>
      <p:sp>
        <p:nvSpPr>
          <p:cNvPr id="3" name="Marcador de contenido 2"/>
          <p:cNvSpPr>
            <a:spLocks noGrp="1"/>
          </p:cNvSpPr>
          <p:nvPr>
            <p:ph idx="1"/>
          </p:nvPr>
        </p:nvSpPr>
        <p:spPr/>
        <p:txBody>
          <a:bodyPr/>
          <a:lstStyle/>
          <a:p>
            <a:r>
              <a:rPr lang="es-MX" u="sng" dirty="0" smtClean="0"/>
              <a:t>PROYECTOS:</a:t>
            </a:r>
            <a:r>
              <a:rPr lang="es-MX" dirty="0" smtClean="0"/>
              <a:t> </a:t>
            </a:r>
          </a:p>
          <a:p>
            <a:r>
              <a:rPr lang="es-MX" dirty="0" smtClean="0"/>
              <a:t>1.- CAMBIO DE EDIFICIO:</a:t>
            </a:r>
          </a:p>
          <a:p>
            <a:r>
              <a:rPr lang="es-MX" dirty="0" smtClean="0"/>
              <a:t>EL H. AYTTO, TIENE UN EDIFICIO DISPONIBLE PARA LA DIRECCION DE     SEGURIDAD PUBLICA.- ACTUALMENTE SE ENCUENTRA EN LA ESPERA DE RECURSOS PARA EL TRASLADO DEL EQUIPO DE RADIOCOMUNICACION. ASI COMO LA REMODELACION.</a:t>
            </a:r>
          </a:p>
          <a:p>
            <a:r>
              <a:rPr lang="es-MX" dirty="0" smtClean="0"/>
              <a:t>2.- ADQUISICION DE 186 UNIFORMES Y EQUIPO POLICIAL (FORNITURAS, LAMPARAS, CHALECOS PORTA ACCESORIOS.</a:t>
            </a:r>
          </a:p>
          <a:p>
            <a:r>
              <a:rPr lang="es-MX" dirty="0" smtClean="0"/>
              <a:t>3.- CONTRATACION DE 25 ELEMENTOS PARA EL REFORZAMIENTO DE LA SEGURIDAD.</a:t>
            </a:r>
          </a:p>
          <a:p>
            <a:r>
              <a:rPr lang="es-MX" dirty="0" smtClean="0"/>
              <a:t>FORMACION INICIAL PARA ELEMENTOS ACTIVOS Y 25 NUEVOS INGRESOS.</a:t>
            </a:r>
          </a:p>
          <a:p>
            <a:endParaRPr lang="es-MX" dirty="0"/>
          </a:p>
        </p:txBody>
      </p:sp>
    </p:spTree>
    <p:extLst>
      <p:ext uri="{BB962C8B-B14F-4D97-AF65-F5344CB8AC3E}">
        <p14:creationId xmlns:p14="http://schemas.microsoft.com/office/powerpoint/2010/main" val="137814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37119"/>
            <a:ext cx="8596668" cy="5304244"/>
          </a:xfrm>
        </p:spPr>
        <p:txBody>
          <a:bodyPr/>
          <a:lstStyle/>
          <a:p>
            <a:r>
              <a:rPr lang="es-MX" u="sng" dirty="0" smtClean="0"/>
              <a:t>PROGRAMAS:</a:t>
            </a:r>
          </a:p>
          <a:p>
            <a:r>
              <a:rPr lang="es-MX" dirty="0" smtClean="0"/>
              <a:t>1.- </a:t>
            </a:r>
            <a:r>
              <a:rPr lang="es-MX" dirty="0" smtClean="0">
                <a:solidFill>
                  <a:srgbClr val="0070C0"/>
                </a:solidFill>
              </a:rPr>
              <a:t>PREVENCION DEL DELITO</a:t>
            </a:r>
          </a:p>
          <a:p>
            <a:r>
              <a:rPr lang="es-MX" dirty="0" smtClean="0"/>
              <a:t>     ACTUALMENTE SE ESTA TRABAJANDO CON EL PROGRAMA DE PREVENCION SOCIAL DEL DELITO, SE TIENE A DOS ELEMENTOS DEDICADOS A ATENDER A LAS COLONIAS, LLEVANDO INFORMACION, REALIZANDO REUNIONES DE TRABAJO, YA SE TIENEN ORGANIZADO TODAS LAS COLONIAS CON EL PROGRAMA VIGILANCIA VECINAL.</a:t>
            </a:r>
          </a:p>
          <a:p>
            <a:r>
              <a:rPr lang="es-MX" dirty="0" smtClean="0"/>
              <a:t>2.- </a:t>
            </a:r>
            <a:r>
              <a:rPr lang="es-MX" dirty="0" smtClean="0">
                <a:solidFill>
                  <a:schemeClr val="accent4"/>
                </a:solidFill>
              </a:rPr>
              <a:t>GEAVIG: </a:t>
            </a:r>
            <a:r>
              <a:rPr lang="es-MX" dirty="0" smtClean="0">
                <a:solidFill>
                  <a:schemeClr val="tx1"/>
                </a:solidFill>
              </a:rPr>
              <a:t>GRUPO ESPECIALIZADO DE ATENCION A LA VIOLENCIA FAMILIAR Y DE GENERO. SE HA CONSOLIDADO MEDIANTE LA PARTICIPACION DE LAS DIFERENTES INSTANCIAS MUNICIPALES, ENTRE ELLOS, DIF, IQM, ALBERGUE MANOS QUE PROTEGEN, PROTECCION CIVIL, SESA, UNEME CAPA, SEG. PUB. TTO. MUNICIPAL, JURIDICOS DEL H. AYTTO, DIRECCION DE SALUD MPAL. ETC.</a:t>
            </a:r>
          </a:p>
          <a:p>
            <a:r>
              <a:rPr lang="es-MX" dirty="0" smtClean="0">
                <a:solidFill>
                  <a:schemeClr val="tx1"/>
                </a:solidFill>
              </a:rPr>
              <a:t>SE HA DIFUNDIDO INFORMACION A TRAVÉZ DE TRIPTICOS, EN LAS COLONIAS, SE APROVECHO LA FERIA DE LA EXPOMOR 2019, PARA PONER UN ESTAND DONDE SE OFRECIO INFORMACION Y ATENCIÓN A LA VIOLENCIA FAMILIAR Y DE GENERO.</a:t>
            </a:r>
            <a:endParaRPr lang="es-MX" dirty="0">
              <a:solidFill>
                <a:schemeClr val="tx1"/>
              </a:solidFill>
            </a:endParaRPr>
          </a:p>
          <a:p>
            <a:endParaRPr lang="es-MX" u="sng" dirty="0"/>
          </a:p>
        </p:txBody>
      </p:sp>
    </p:spTree>
    <p:extLst>
      <p:ext uri="{BB962C8B-B14F-4D97-AF65-F5344CB8AC3E}">
        <p14:creationId xmlns:p14="http://schemas.microsoft.com/office/powerpoint/2010/main" val="423020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345233"/>
            <a:ext cx="8596668" cy="5696129"/>
          </a:xfrm>
        </p:spPr>
        <p:txBody>
          <a:bodyPr/>
          <a:lstStyle/>
          <a:p>
            <a:r>
              <a:rPr lang="es-MX" dirty="0" smtClean="0"/>
              <a:t>ACCIONES:</a:t>
            </a:r>
          </a:p>
          <a:p>
            <a:r>
              <a:rPr lang="es-MX" dirty="0" smtClean="0"/>
              <a:t>SE HAN LLEVADO A CABO REUNIONES DE TRABAJO CON LOS LIDERES SINDICALES DE MOTOTAXISTAS, PARA TRATAR TEMAS DE EDUCACION VIAL, PREVENCION DE ACCIDENTES, MANEJO RESPONSABLE DE VEHICULOS.</a:t>
            </a:r>
            <a:endParaRPr lang="es-MX" dirty="0"/>
          </a:p>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92" y="1894114"/>
            <a:ext cx="5405535" cy="4054151"/>
          </a:xfrm>
          <a:prstGeom prst="rect">
            <a:avLst/>
          </a:prstGeom>
        </p:spPr>
      </p:pic>
    </p:spTree>
    <p:extLst>
      <p:ext uri="{BB962C8B-B14F-4D97-AF65-F5344CB8AC3E}">
        <p14:creationId xmlns:p14="http://schemas.microsoft.com/office/powerpoint/2010/main" val="193337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6278" y="1511560"/>
            <a:ext cx="3604931" cy="4951774"/>
          </a:xfrm>
        </p:spPr>
      </p:pic>
      <p:sp>
        <p:nvSpPr>
          <p:cNvPr id="5" name="CuadroTexto 4"/>
          <p:cNvSpPr txBox="1"/>
          <p:nvPr/>
        </p:nvSpPr>
        <p:spPr>
          <a:xfrm>
            <a:off x="2164703" y="363893"/>
            <a:ext cx="5673012" cy="923330"/>
          </a:xfrm>
          <a:prstGeom prst="rect">
            <a:avLst/>
          </a:prstGeom>
          <a:noFill/>
        </p:spPr>
        <p:txBody>
          <a:bodyPr wrap="square" rtlCol="0">
            <a:spAutoFit/>
          </a:bodyPr>
          <a:lstStyle/>
          <a:p>
            <a:r>
              <a:rPr lang="es-MX" dirty="0" smtClean="0"/>
              <a:t>SE ENTREGARON 450 TRIPTICOS CON INFORMACION DE VIOLENCIA FAMILIAR Y DE GÉNERO, Y PREVENCION DEL DELITO, EN LA FERIA DE LA EXPOMOR</a:t>
            </a:r>
            <a:endParaRPr lang="es-MX"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208" y="1511560"/>
            <a:ext cx="6602365" cy="4951774"/>
          </a:xfrm>
          <a:prstGeom prst="rect">
            <a:avLst/>
          </a:prstGeom>
        </p:spPr>
      </p:pic>
    </p:spTree>
    <p:extLst>
      <p:ext uri="{BB962C8B-B14F-4D97-AF65-F5344CB8AC3E}">
        <p14:creationId xmlns:p14="http://schemas.microsoft.com/office/powerpoint/2010/main" val="84882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0620"/>
          </a:xfrm>
        </p:spPr>
        <p:txBody>
          <a:bodyPr>
            <a:normAutofit fontScale="90000"/>
          </a:bodyPr>
          <a:lstStyle/>
          <a:p>
            <a:pPr algn="ctr"/>
            <a:r>
              <a:rPr lang="es-MX" dirty="0" smtClean="0"/>
              <a:t>INTEGRANTES DEL GEAVIG EN JOSE MARIA                       MORELOS</a:t>
            </a:r>
            <a:endParaRPr lang="es-MX"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5102" y="1612053"/>
            <a:ext cx="5906629" cy="4429972"/>
          </a:xfrm>
        </p:spPr>
      </p:pic>
    </p:spTree>
    <p:extLst>
      <p:ext uri="{BB962C8B-B14F-4D97-AF65-F5344CB8AC3E}">
        <p14:creationId xmlns:p14="http://schemas.microsoft.com/office/powerpoint/2010/main" val="2825070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GRACIAS POR SU ATENCION</a:t>
            </a:r>
            <a:endParaRPr lang="es-MX" dirty="0"/>
          </a:p>
        </p:txBody>
      </p:sp>
    </p:spTree>
    <p:extLst>
      <p:ext uri="{BB962C8B-B14F-4D97-AF65-F5344CB8AC3E}">
        <p14:creationId xmlns:p14="http://schemas.microsoft.com/office/powerpoint/2010/main" val="1865794978"/>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208</TotalTime>
  <Words>324</Words>
  <Application>Microsoft Office PowerPoint</Application>
  <PresentationFormat>Panorámica</PresentationFormat>
  <Paragraphs>18</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Trebuchet MS</vt:lpstr>
      <vt:lpstr>Wingdings 3</vt:lpstr>
      <vt:lpstr>Faceta</vt:lpstr>
      <vt:lpstr>        SEGURIDAD  PUBLICA  MUNICIPAL JOSE MARIA MORELOS</vt:lpstr>
      <vt:lpstr>PROYECTOS, PROGRAMAS Y ACCIONES 2019</vt:lpstr>
      <vt:lpstr>Presentación de PowerPoint</vt:lpstr>
      <vt:lpstr>Presentación de PowerPoint</vt:lpstr>
      <vt:lpstr>Presentación de PowerPoint</vt:lpstr>
      <vt:lpstr>INTEGRANTES DEL GEAVIG EN JOSE MARIA                       MORELOS</vt:lpstr>
      <vt:lpstr>             GRACIAS POR SU ATENCION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SEGURIDAD  PUBLICA  MUNICIPAL JOSE MARIA MORELOS</dc:title>
  <dc:creator>Windows User</dc:creator>
  <cp:lastModifiedBy>Usuario de Windows</cp:lastModifiedBy>
  <cp:revision>14</cp:revision>
  <cp:lastPrinted>2019-03-27T21:02:58Z</cp:lastPrinted>
  <dcterms:created xsi:type="dcterms:W3CDTF">2019-03-26T17:57:29Z</dcterms:created>
  <dcterms:modified xsi:type="dcterms:W3CDTF">2019-03-28T19:46:38Z</dcterms:modified>
</cp:coreProperties>
</file>