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64" r:id="rId4"/>
    <p:sldId id="258" r:id="rId5"/>
    <p:sldId id="259" r:id="rId6"/>
    <p:sldId id="263" r:id="rId7"/>
    <p:sldId id="260" r:id="rId8"/>
    <p:sldId id="265" r:id="rId9"/>
    <p:sldId id="266" r:id="rId10"/>
    <p:sldId id="270" r:id="rId11"/>
    <p:sldId id="271" r:id="rId1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B7C8"/>
    <a:srgbClr val="B12550"/>
    <a:srgbClr val="0ACC0A"/>
    <a:srgbClr val="00CCFF"/>
    <a:srgbClr val="CC00FF"/>
    <a:srgbClr val="CFD4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5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Formato%20de%20Informe%20de%20Avance%20de%20Proyectos,%20Programas%20y%20Acciones%20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Formato%20de%20Informe%20de%20Avance%20de%20Proyectos,%20Programas%20y%20Acciones%20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Formato%20de%20Informe%20de%20Avance%20de%20Proyectos,%20Programas%20y%20Acciones%2020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/>
              <a:t>ADQUISICIÓN DE COMBUSTIBLE PARA VEHICULOS  DE SEGURIDAD PÚBLICA Y TRÁNSITO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pieChart>
        <c:varyColors val="1"/>
        <c:ser>
          <c:idx val="0"/>
          <c:order val="0"/>
          <c:explosion val="4"/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1-74B0-41EB-AFEB-0095E1175FCA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3-74B0-41EB-AFEB-0095E1175FCA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4B0-41EB-AFEB-0095E1175FCA}"/>
                </c:ext>
              </c:extLst>
            </c:dLbl>
            <c:dLbl>
              <c:idx val="1"/>
              <c:layout>
                <c:manualLayout>
                  <c:x val="0.10137406850173276"/>
                  <c:y val="0.1067684398703174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258406992720504"/>
                      <c:h val="0.1092206926503115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4B0-41EB-AFEB-0095E1175F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Hoja3!$B$3:$C$3</c:f>
              <c:strCache>
                <c:ptCount val="2"/>
                <c:pt idx="0">
                  <c:v>PLANEADO </c:v>
                </c:pt>
                <c:pt idx="1">
                  <c:v>AVANCE FÍSICO</c:v>
                </c:pt>
              </c:strCache>
            </c:strRef>
          </c:cat>
          <c:val>
            <c:numRef>
              <c:f>Hoja3!$B$4:$C$4</c:f>
              <c:numCache>
                <c:formatCode>0%</c:formatCode>
                <c:ptCount val="2"/>
                <c:pt idx="0">
                  <c:v>0.75</c:v>
                </c:pt>
                <c:pt idx="1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B0-41EB-AFEB-0095E1175FCA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/>
              <a:t>PAGO DE SUELDOS Y PRESTACIONES DEL PERSONAL  DE LA POLICIA PREVENTIVA  Y TRÁNSITO MUNICIPAL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8000"/>
                      <a:lumMod val="114000"/>
                    </a:schemeClr>
                  </a:gs>
                  <a:gs pos="100000">
                    <a:schemeClr val="accent1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635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1-C608-4790-B88D-C75ADCFDCF3E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tint val="98000"/>
                      <a:lumMod val="114000"/>
                    </a:schemeClr>
                  </a:gs>
                  <a:gs pos="100000">
                    <a:schemeClr val="accent3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635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3-C608-4790-B88D-C75ADCFDCF3E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608-4790-B88D-C75ADCFDCF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Hoja3!$B$3:$C$3</c:f>
              <c:strCache>
                <c:ptCount val="2"/>
                <c:pt idx="0">
                  <c:v>PLANEADO </c:v>
                </c:pt>
                <c:pt idx="1">
                  <c:v>AVANCE FÍSICO</c:v>
                </c:pt>
              </c:strCache>
            </c:strRef>
          </c:cat>
          <c:val>
            <c:numRef>
              <c:f>Hoja3!$B$4:$C$4</c:f>
              <c:numCache>
                <c:formatCode>0%</c:formatCode>
                <c:ptCount val="2"/>
                <c:pt idx="0">
                  <c:v>0.75</c:v>
                </c:pt>
                <c:pt idx="1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08-4790-B88D-C75ADCFDCF3E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rgbClr val="B12550"/>
            </a:solidFill>
          </c:spPr>
          <c:dPt>
            <c:idx val="0"/>
            <c:bubble3D val="0"/>
            <c:spPr>
              <a:solidFill>
                <a:srgbClr val="12B7C8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3CA-425E-92D8-9DB5067AC318}"/>
              </c:ext>
            </c:extLst>
          </c:dPt>
          <c:dPt>
            <c:idx val="1"/>
            <c:bubble3D val="0"/>
            <c:spPr>
              <a:solidFill>
                <a:srgbClr val="B1255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3CA-425E-92D8-9DB5067AC318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3CA-425E-92D8-9DB5067AC3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Hoja4!$B$3:$C$3</c:f>
              <c:strCache>
                <c:ptCount val="2"/>
                <c:pt idx="0">
                  <c:v>PLANEADO </c:v>
                </c:pt>
                <c:pt idx="1">
                  <c:v>AVANCE FÍSICO</c:v>
                </c:pt>
              </c:strCache>
            </c:strRef>
          </c:cat>
          <c:val>
            <c:numRef>
              <c:f>Hoja4!$B$4:$C$4</c:f>
              <c:numCache>
                <c:formatCode>0%</c:formatCode>
                <c:ptCount val="2"/>
                <c:pt idx="0">
                  <c:v>0.9</c:v>
                </c:pt>
                <c:pt idx="1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3CA-425E-92D8-9DB5067AC318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C4850E-8275-482A-B60C-E3DF878930F7}" type="datetimeFigureOut">
              <a:rPr lang="es-MX" smtClean="0"/>
              <a:t>25/03/2019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96E5FBF-E93B-44A7-9755-8949CC9067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850E-8275-482A-B60C-E3DF878930F7}" type="datetimeFigureOut">
              <a:rPr lang="es-MX" smtClean="0"/>
              <a:t>25/03/2019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5FBF-E93B-44A7-9755-8949CC9067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850E-8275-482A-B60C-E3DF878930F7}" type="datetimeFigureOut">
              <a:rPr lang="es-MX" smtClean="0"/>
              <a:t>25/03/2019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5FBF-E93B-44A7-9755-8949CC9067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850E-8275-482A-B60C-E3DF878930F7}" type="datetimeFigureOut">
              <a:rPr lang="es-MX" smtClean="0"/>
              <a:t>25/03/2019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5FBF-E93B-44A7-9755-8949CC906785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850E-8275-482A-B60C-E3DF878930F7}" type="datetimeFigureOut">
              <a:rPr lang="es-MX" smtClean="0"/>
              <a:t>25/03/2019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5FBF-E93B-44A7-9755-8949CC906785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850E-8275-482A-B60C-E3DF878930F7}" type="datetimeFigureOut">
              <a:rPr lang="es-MX" smtClean="0"/>
              <a:t>25/03/2019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5FBF-E93B-44A7-9755-8949CC906785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850E-8275-482A-B60C-E3DF878930F7}" type="datetimeFigureOut">
              <a:rPr lang="es-MX" smtClean="0"/>
              <a:t>25/03/2019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5FBF-E93B-44A7-9755-8949CC906785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850E-8275-482A-B60C-E3DF878930F7}" type="datetimeFigureOut">
              <a:rPr lang="es-MX" smtClean="0"/>
              <a:t>25/03/2019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5FBF-E93B-44A7-9755-8949CC906785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850E-8275-482A-B60C-E3DF878930F7}" type="datetimeFigureOut">
              <a:rPr lang="es-MX" smtClean="0"/>
              <a:t>25/03/2019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5FBF-E93B-44A7-9755-8949CC9067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4C4850E-8275-482A-B60C-E3DF878930F7}" type="datetimeFigureOut">
              <a:rPr lang="es-MX" smtClean="0"/>
              <a:t>25/03/2019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5FBF-E93B-44A7-9755-8949CC906785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C4850E-8275-482A-B60C-E3DF878930F7}" type="datetimeFigureOut">
              <a:rPr lang="es-MX" smtClean="0"/>
              <a:t>25/03/2019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96E5FBF-E93B-44A7-9755-8949CC906785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4C4850E-8275-482A-B60C-E3DF878930F7}" type="datetimeFigureOut">
              <a:rPr lang="es-MX" smtClean="0"/>
              <a:t>25/03/2019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96E5FBF-E93B-44A7-9755-8949CC906785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683568" y="378904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dirty="0"/>
              <a:t>ACCIONES A REALIZAR EN EL AÑO 2019</a:t>
            </a:r>
          </a:p>
        </p:txBody>
      </p:sp>
      <p:pic>
        <p:nvPicPr>
          <p:cNvPr id="5" name="4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1368152" cy="122413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539552" y="1942095"/>
            <a:ext cx="80648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dirty="0">
                <a:latin typeface="Arial Black" panose="020B0A04020102020204" pitchFamily="34" charset="0"/>
              </a:rPr>
              <a:t>DIRECCIÓN GENERAL DE SEGURIDAD PÚBLICA Y TRÁNSITO  MUNICIPAL</a:t>
            </a:r>
          </a:p>
        </p:txBody>
      </p:sp>
      <p:sp>
        <p:nvSpPr>
          <p:cNvPr id="7" name="6 Título"/>
          <p:cNvSpPr>
            <a:spLocks noGrp="1"/>
          </p:cNvSpPr>
          <p:nvPr>
            <p:ph type="ctrTitle"/>
          </p:nvPr>
        </p:nvSpPr>
        <p:spPr>
          <a:xfrm>
            <a:off x="1727684" y="528990"/>
            <a:ext cx="5688631" cy="1120227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>
                <a:solidFill>
                  <a:schemeClr val="accent4">
                    <a:lumMod val="75000"/>
                  </a:schemeClr>
                </a:solidFill>
              </a:rPr>
              <a:t>H. AYUNTAMIENTO DE BACALAR</a:t>
            </a:r>
          </a:p>
        </p:txBody>
      </p:sp>
      <p:pic>
        <p:nvPicPr>
          <p:cNvPr id="8" name="3 Imagen" descr="ESCUDO PMP BACALAR.jpg"/>
          <p:cNvPicPr/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81" r="14744"/>
          <a:stretch/>
        </p:blipFill>
        <p:spPr bwMode="auto">
          <a:xfrm>
            <a:off x="7653155" y="374565"/>
            <a:ext cx="1383341" cy="13801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5108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>
            <a:extLst>
              <a:ext uri="{FF2B5EF4-FFF2-40B4-BE49-F238E27FC236}">
                <a16:creationId xmlns:a16="http://schemas.microsoft.com/office/drawing/2014/main" id="{52813D0B-CBCE-4E03-A34F-0A88BA1605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8408484"/>
              </p:ext>
            </p:extLst>
          </p:nvPr>
        </p:nvGraphicFramePr>
        <p:xfrm>
          <a:off x="457200" y="2381241"/>
          <a:ext cx="8229600" cy="2095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2400"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/>
                        <a:t>BENEFICIARIOS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/>
                        <a:t>METAS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MX" dirty="0"/>
                        <a:t>% AVANCE FÍSICO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0717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UNIDAD</a:t>
                      </a:r>
                      <a:r>
                        <a:rPr lang="es-MX" b="1" baseline="0" dirty="0"/>
                        <a:t> DE MEDIDA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TOTAL A REALIZAR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UNIDAD DE MEDIDA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TOTAL A REALIZAR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40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POLICIAS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SERVICIOS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ítulo 1">
            <a:extLst>
              <a:ext uri="{FF2B5EF4-FFF2-40B4-BE49-F238E27FC236}">
                <a16:creationId xmlns:a16="http://schemas.microsoft.com/office/drawing/2014/main" id="{92C8BE75-3711-4E92-B0EC-987966468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440" y="620689"/>
            <a:ext cx="7521984" cy="1440160"/>
          </a:xfrm>
        </p:spPr>
        <p:txBody>
          <a:bodyPr>
            <a:normAutofit/>
          </a:bodyPr>
          <a:lstStyle/>
          <a:p>
            <a:pPr algn="ctr"/>
            <a:r>
              <a:rPr lang="es-MX" sz="2800" b="1" dirty="0">
                <a:solidFill>
                  <a:schemeClr val="tx1"/>
                </a:solidFill>
              </a:rPr>
              <a:t>CAPACITACIÓN PARA ELEMENTOS DE SEGURIDAD PÚBLICA Y TRÁNSITO DE BACALAR</a:t>
            </a:r>
          </a:p>
        </p:txBody>
      </p:sp>
    </p:spTree>
    <p:extLst>
      <p:ext uri="{BB962C8B-B14F-4D97-AF65-F5344CB8AC3E}">
        <p14:creationId xmlns:p14="http://schemas.microsoft.com/office/powerpoint/2010/main" val="206012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92C8BE75-3711-4E92-B0EC-987966468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420888"/>
            <a:ext cx="7521984" cy="1440160"/>
          </a:xfrm>
        </p:spPr>
        <p:txBody>
          <a:bodyPr>
            <a:normAutofit/>
          </a:bodyPr>
          <a:lstStyle/>
          <a:p>
            <a:pPr algn="ctr"/>
            <a:r>
              <a:rPr lang="es-MX" sz="3600" b="1" dirty="0" smtClean="0">
                <a:solidFill>
                  <a:schemeClr val="tx1"/>
                </a:solidFill>
              </a:rPr>
              <a:t>GRACIAS POR SU ATENCIÓN </a:t>
            </a:r>
            <a:endParaRPr lang="es-MX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4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5416462"/>
              </p:ext>
            </p:extLst>
          </p:nvPr>
        </p:nvGraphicFramePr>
        <p:xfrm>
          <a:off x="457200" y="2342401"/>
          <a:ext cx="8435280" cy="2095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7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7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78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2400"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/>
                        <a:t>BENEFICIARIOS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/>
                        <a:t>METAS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MX" dirty="0"/>
                        <a:t>PRESUPUESTO VALIDADO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0717">
                <a:tc>
                  <a:txBody>
                    <a:bodyPr/>
                    <a:lstStyle/>
                    <a:p>
                      <a:r>
                        <a:rPr lang="es-MX" b="1" dirty="0"/>
                        <a:t>UNIDAD</a:t>
                      </a:r>
                      <a:r>
                        <a:rPr lang="es-MX" b="1" baseline="0" dirty="0"/>
                        <a:t> DE MEDIDA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/>
                        <a:t>TOTAL A REALIZAR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/>
                        <a:t>UNIDAD DE MEDIDA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/>
                        <a:t>TOTAL A REALIZAR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400">
                <a:tc>
                  <a:txBody>
                    <a:bodyPr/>
                    <a:lstStyle/>
                    <a:p>
                      <a:r>
                        <a:rPr lang="es-MX" dirty="0"/>
                        <a:t>HABITANTES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36,767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 VALE DE 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36,000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$ </a:t>
                      </a:r>
                      <a:r>
                        <a:rPr lang="es-MX" dirty="0" smtClean="0"/>
                        <a:t>3,600,000.0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64840"/>
            <a:ext cx="8229600" cy="1524000"/>
          </a:xfrm>
        </p:spPr>
        <p:txBody>
          <a:bodyPr>
            <a:noAutofit/>
          </a:bodyPr>
          <a:lstStyle/>
          <a:p>
            <a:pPr algn="ctr"/>
            <a:r>
              <a:rPr lang="es-MX" sz="2800" b="1" dirty="0">
                <a:solidFill>
                  <a:schemeClr val="tx1"/>
                </a:solidFill>
              </a:rPr>
              <a:t>ADQUISICIÓN DE COMBUSTIBLE  PARA VEHICULOS DE SEGURIDAD PÚBLICA </a:t>
            </a:r>
          </a:p>
        </p:txBody>
      </p:sp>
    </p:spTree>
    <p:extLst>
      <p:ext uri="{BB962C8B-B14F-4D97-AF65-F5344CB8AC3E}">
        <p14:creationId xmlns:p14="http://schemas.microsoft.com/office/powerpoint/2010/main" val="33456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08B1E28-652B-4809-A49A-E2C0C80999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2172640"/>
              </p:ext>
            </p:extLst>
          </p:nvPr>
        </p:nvGraphicFramePr>
        <p:xfrm>
          <a:off x="1115616" y="2348880"/>
          <a:ext cx="667848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ítulo 1">
            <a:extLst>
              <a:ext uri="{FF2B5EF4-FFF2-40B4-BE49-F238E27FC236}">
                <a16:creationId xmlns:a16="http://schemas.microsoft.com/office/drawing/2014/main" id="{57C451C7-3426-4D0B-B315-FCAF86E5F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440" y="908720"/>
            <a:ext cx="6343202" cy="70986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>AVANCE FÍSICO</a:t>
            </a:r>
          </a:p>
        </p:txBody>
      </p:sp>
    </p:spTree>
    <p:extLst>
      <p:ext uri="{BB962C8B-B14F-4D97-AF65-F5344CB8AC3E}">
        <p14:creationId xmlns:p14="http://schemas.microsoft.com/office/powerpoint/2010/main" val="173572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1084661"/>
              </p:ext>
            </p:extLst>
          </p:nvPr>
        </p:nvGraphicFramePr>
        <p:xfrm>
          <a:off x="467544" y="2381241"/>
          <a:ext cx="8229600" cy="2173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2400"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/>
                        <a:t>BENEFICIARIOS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/>
                        <a:t>METAS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MX" dirty="0"/>
                        <a:t>PRESUPUESTO VALIDADO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0717">
                <a:tc>
                  <a:txBody>
                    <a:bodyPr/>
                    <a:lstStyle/>
                    <a:p>
                      <a:r>
                        <a:rPr lang="es-MX" b="1" dirty="0"/>
                        <a:t>UNIDAD</a:t>
                      </a:r>
                      <a:r>
                        <a:rPr lang="es-MX" b="1" baseline="0" dirty="0"/>
                        <a:t> DE MEDIDA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/>
                        <a:t>TOTAL A REALIZAR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/>
                        <a:t>UNIDAD DE MEDIDA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/>
                        <a:t>TOTAL A REALIZAR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400">
                <a:tc>
                  <a:txBody>
                    <a:bodyPr/>
                    <a:lstStyle/>
                    <a:p>
                      <a:r>
                        <a:rPr lang="es-MX" dirty="0"/>
                        <a:t>POLICIAS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 LOTE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$ 800,000.00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524000"/>
          </a:xfrm>
        </p:spPr>
        <p:txBody>
          <a:bodyPr>
            <a:normAutofit/>
          </a:bodyPr>
          <a:lstStyle/>
          <a:p>
            <a:pPr algn="ctr"/>
            <a:r>
              <a:rPr lang="es-MX" sz="2800" b="1" dirty="0">
                <a:solidFill>
                  <a:schemeClr val="tx1"/>
                </a:solidFill>
              </a:rPr>
              <a:t>ADQUISICIÓN DE UNIFORMES, PRENDAS DE SEGURIDAD Y PROTECCIÓN PARA PERSONAL DE SEGURIDAD PÚBLICA Y TRÁNSITO</a:t>
            </a:r>
            <a:r>
              <a:rPr lang="es-MX" sz="2800" b="1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4E6A9D0E-A53D-45E5-A52C-858BA67AB37F}"/>
              </a:ext>
            </a:extLst>
          </p:cNvPr>
          <p:cNvSpPr txBox="1">
            <a:spLocks/>
          </p:cNvSpPr>
          <p:nvPr/>
        </p:nvSpPr>
        <p:spPr bwMode="gray">
          <a:xfrm>
            <a:off x="339900" y="4808984"/>
            <a:ext cx="4016076" cy="1068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MX" sz="2400" b="1" dirty="0">
                <a:solidFill>
                  <a:schemeClr val="tx1"/>
                </a:solidFill>
              </a:rPr>
              <a:t>AVANCE FÍSICO: 0%</a:t>
            </a:r>
          </a:p>
        </p:txBody>
      </p:sp>
    </p:spTree>
    <p:extLst>
      <p:ext uri="{BB962C8B-B14F-4D97-AF65-F5344CB8AC3E}">
        <p14:creationId xmlns:p14="http://schemas.microsoft.com/office/powerpoint/2010/main" val="296512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2403248"/>
              </p:ext>
            </p:extLst>
          </p:nvPr>
        </p:nvGraphicFramePr>
        <p:xfrm>
          <a:off x="467544" y="2342401"/>
          <a:ext cx="8229600" cy="2447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2400"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/>
                        <a:t>BENEFICIARIOS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/>
                        <a:t>METAS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MX" dirty="0"/>
                        <a:t>PRESUPUESTO VALIDADO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0717">
                <a:tc>
                  <a:txBody>
                    <a:bodyPr/>
                    <a:lstStyle/>
                    <a:p>
                      <a:r>
                        <a:rPr lang="es-MX" b="1" dirty="0"/>
                        <a:t>UNIDAD</a:t>
                      </a:r>
                      <a:r>
                        <a:rPr lang="es-MX" b="1" baseline="0" dirty="0"/>
                        <a:t> DE MEDIDA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/>
                        <a:t>TOTAL A REALIZAR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/>
                        <a:t>UNIDAD DE MEDIDA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/>
                        <a:t>TOTAL A REALIZAR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443">
                <a:tc>
                  <a:txBody>
                    <a:bodyPr/>
                    <a:lstStyle/>
                    <a:p>
                      <a:r>
                        <a:rPr lang="es-MX" dirty="0"/>
                        <a:t>POLICIAS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EMPLEO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$ 9,699,604.00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92832"/>
            <a:ext cx="8136904" cy="1524000"/>
          </a:xfrm>
        </p:spPr>
        <p:txBody>
          <a:bodyPr>
            <a:normAutofit/>
          </a:bodyPr>
          <a:lstStyle/>
          <a:p>
            <a:pPr algn="ctr"/>
            <a:r>
              <a:rPr lang="es-MX" sz="2800" b="1" dirty="0">
                <a:solidFill>
                  <a:schemeClr val="tx1"/>
                </a:solidFill>
              </a:rPr>
              <a:t>PAGO DE SUELDO Y PRESTACIONES DEL PERSONAL DE LA POLICIA PREVENTIVA Y TRÁNSITO MUNICIPAL</a:t>
            </a:r>
            <a:r>
              <a:rPr lang="es-MX" sz="2500" b="1" dirty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2919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CDEC68-3D18-4352-9B66-61EAB8182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440" y="980728"/>
            <a:ext cx="6343202" cy="70986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>AVANCE FÍSICO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08B1E28-652B-4809-A49A-E2C0C80999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212892"/>
              </p:ext>
            </p:extLst>
          </p:nvPr>
        </p:nvGraphicFramePr>
        <p:xfrm>
          <a:off x="866440" y="2204864"/>
          <a:ext cx="752198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684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2240807"/>
              </p:ext>
            </p:extLst>
          </p:nvPr>
        </p:nvGraphicFramePr>
        <p:xfrm>
          <a:off x="467544" y="2381241"/>
          <a:ext cx="8229600" cy="2173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2400"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/>
                        <a:t>BENEFICIARIOS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/>
                        <a:t>METAS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MX" dirty="0"/>
                        <a:t>PRESUPUESTO VALIDADO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0717">
                <a:tc>
                  <a:txBody>
                    <a:bodyPr/>
                    <a:lstStyle/>
                    <a:p>
                      <a:r>
                        <a:rPr lang="es-MX" b="1" dirty="0"/>
                        <a:t>UNIDAD</a:t>
                      </a:r>
                      <a:r>
                        <a:rPr lang="es-MX" b="1" baseline="0" dirty="0"/>
                        <a:t> DE MEDIDA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/>
                        <a:t>TOTAL A REALIZAR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/>
                        <a:t>UNIDAD DE MEDIDA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/>
                        <a:t>TOTAL A REALIZAR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400">
                <a:tc>
                  <a:txBody>
                    <a:bodyPr/>
                    <a:lstStyle/>
                    <a:p>
                      <a:r>
                        <a:rPr lang="es-MX" dirty="0"/>
                        <a:t>VEHICULOS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SERVICIOS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$ 400,000.00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36848"/>
            <a:ext cx="8229600" cy="1524000"/>
          </a:xfrm>
        </p:spPr>
        <p:txBody>
          <a:bodyPr>
            <a:normAutofit/>
          </a:bodyPr>
          <a:lstStyle/>
          <a:p>
            <a:pPr algn="ctr"/>
            <a:r>
              <a:rPr lang="es-MX" sz="2800" b="1" dirty="0">
                <a:solidFill>
                  <a:schemeClr val="tx1"/>
                </a:solidFill>
              </a:rPr>
              <a:t>MANTENIMIENTO DEL PARQUE VEHICULAR DE LA DIRECCIÓN GENERAL DE SEGURIDAD PÚBLICA Y TRÁNSITO MUNICIPAL. </a:t>
            </a:r>
          </a:p>
        </p:txBody>
      </p:sp>
    </p:spTree>
    <p:extLst>
      <p:ext uri="{BB962C8B-B14F-4D97-AF65-F5344CB8AC3E}">
        <p14:creationId xmlns:p14="http://schemas.microsoft.com/office/powerpoint/2010/main" val="301824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EA12E4CD-4C20-43F4-AB3F-EBDDA59EAA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248549"/>
              </p:ext>
            </p:extLst>
          </p:nvPr>
        </p:nvGraphicFramePr>
        <p:xfrm>
          <a:off x="1331640" y="2420888"/>
          <a:ext cx="6480720" cy="4107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ítulo 1">
            <a:extLst>
              <a:ext uri="{FF2B5EF4-FFF2-40B4-BE49-F238E27FC236}">
                <a16:creationId xmlns:a16="http://schemas.microsoft.com/office/drawing/2014/main" id="{89335689-4E87-4686-86D3-71FD0BDC7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440" y="980728"/>
            <a:ext cx="6343202" cy="70986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>AVANCE FÍSICO</a:t>
            </a:r>
          </a:p>
        </p:txBody>
      </p:sp>
    </p:spTree>
    <p:extLst>
      <p:ext uri="{BB962C8B-B14F-4D97-AF65-F5344CB8AC3E}">
        <p14:creationId xmlns:p14="http://schemas.microsoft.com/office/powerpoint/2010/main" val="297892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>
            <a:extLst>
              <a:ext uri="{FF2B5EF4-FFF2-40B4-BE49-F238E27FC236}">
                <a16:creationId xmlns:a16="http://schemas.microsoft.com/office/drawing/2014/main" id="{52813D0B-CBCE-4E03-A34F-0A88BA1605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917953"/>
              </p:ext>
            </p:extLst>
          </p:nvPr>
        </p:nvGraphicFramePr>
        <p:xfrm>
          <a:off x="457200" y="2381241"/>
          <a:ext cx="8229600" cy="2095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2400"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/>
                        <a:t>BENEFICIARIOS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/>
                        <a:t>METAS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MX" dirty="0"/>
                        <a:t>% AVANCE FÍSICO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0717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UNIDAD</a:t>
                      </a:r>
                      <a:r>
                        <a:rPr lang="es-MX" b="1" baseline="0" dirty="0"/>
                        <a:t> DE MEDIDA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TOTAL A REALIZAR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UNIDAD DE MEDIDA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TOTAL A REALIZAR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40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POLICIAS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SERVICIOS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ítulo 1">
            <a:extLst>
              <a:ext uri="{FF2B5EF4-FFF2-40B4-BE49-F238E27FC236}">
                <a16:creationId xmlns:a16="http://schemas.microsoft.com/office/drawing/2014/main" id="{92C8BE75-3711-4E92-B0EC-987966468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620688"/>
            <a:ext cx="7521984" cy="1440160"/>
          </a:xfrm>
        </p:spPr>
        <p:txBody>
          <a:bodyPr>
            <a:normAutofit/>
          </a:bodyPr>
          <a:lstStyle/>
          <a:p>
            <a:pPr algn="ctr"/>
            <a:r>
              <a:rPr lang="es-MX" sz="2800" b="1" dirty="0">
                <a:solidFill>
                  <a:schemeClr val="tx1"/>
                </a:solidFill>
              </a:rPr>
              <a:t>EVALUACIONES DE CONTROL DE CONFIANZA PARA ELEMENTOS DE SEGURIDAD PÚBLICA DE BACALAR</a:t>
            </a:r>
          </a:p>
        </p:txBody>
      </p:sp>
    </p:spTree>
    <p:extLst>
      <p:ext uri="{BB962C8B-B14F-4D97-AF65-F5344CB8AC3E}">
        <p14:creationId xmlns:p14="http://schemas.microsoft.com/office/powerpoint/2010/main" val="55229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245</TotalTime>
  <Words>274</Words>
  <Application>Microsoft Office PowerPoint</Application>
  <PresentationFormat>Presentación en pantalla (4:3)</PresentationFormat>
  <Paragraphs>88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 Black</vt:lpstr>
      <vt:lpstr>Lucida Sans Unicode</vt:lpstr>
      <vt:lpstr>Verdana</vt:lpstr>
      <vt:lpstr>Wingdings 2</vt:lpstr>
      <vt:lpstr>Wingdings 3</vt:lpstr>
      <vt:lpstr>Concurrencia</vt:lpstr>
      <vt:lpstr>H. AYUNTAMIENTO DE BACALAR</vt:lpstr>
      <vt:lpstr>ADQUISICIÓN DE COMBUSTIBLE  PARA VEHICULOS DE SEGURIDAD PÚBLICA </vt:lpstr>
      <vt:lpstr>AVANCE FÍSICO</vt:lpstr>
      <vt:lpstr>ADQUISICIÓN DE UNIFORMES, PRENDAS DE SEGURIDAD Y PROTECCIÓN PARA PERSONAL DE SEGURIDAD PÚBLICA Y TRÁNSITO. </vt:lpstr>
      <vt:lpstr>PAGO DE SUELDO Y PRESTACIONES DEL PERSONAL DE LA POLICIA PREVENTIVA Y TRÁNSITO MUNICIPAL. </vt:lpstr>
      <vt:lpstr>AVANCE FÍSICO</vt:lpstr>
      <vt:lpstr>MANTENIMIENTO DEL PARQUE VEHICULAR DE LA DIRECCIÓN GENERAL DE SEGURIDAD PÚBLICA Y TRÁNSITO MUNICIPAL. </vt:lpstr>
      <vt:lpstr>AVANCE FÍSICO</vt:lpstr>
      <vt:lpstr>EVALUACIONES DE CONTROL DE CONFIANZA PARA ELEMENTOS DE SEGURIDAD PÚBLICA DE BACALAR</vt:lpstr>
      <vt:lpstr>CAPACITACIÓN PARA ELEMENTOS DE SEGURIDAD PÚBLICA Y TRÁNSITO DE BACALAR</vt:lpstr>
      <vt:lpstr>GRACIAS POR SU ATENCIÓN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Acciones a realizar durante el año 2019</dc:title>
  <dc:creator>MARIANA</dc:creator>
  <cp:lastModifiedBy>Usuario de Windows</cp:lastModifiedBy>
  <cp:revision>28</cp:revision>
  <cp:lastPrinted>2019-03-25T15:55:33Z</cp:lastPrinted>
  <dcterms:created xsi:type="dcterms:W3CDTF">2019-03-23T15:27:33Z</dcterms:created>
  <dcterms:modified xsi:type="dcterms:W3CDTF">2019-03-25T23:17:44Z</dcterms:modified>
</cp:coreProperties>
</file>