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94434" autoAdjust="0"/>
  </p:normalViewPr>
  <p:slideViewPr>
    <p:cSldViewPr snapToGrid="0" showGuides="1">
      <p:cViewPr varScale="1">
        <p:scale>
          <a:sx n="66" d="100"/>
          <a:sy n="66" d="100"/>
        </p:scale>
        <p:origin x="69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91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801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1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990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40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35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835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74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36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92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71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983AD9-53C0-4A5C-B5F2-A082838E2133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27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32" y="1132764"/>
            <a:ext cx="3892710" cy="38729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87915" y="3429000"/>
            <a:ext cx="7383607" cy="91368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s-MX" sz="5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Presentación de Programas, Proyectos y Acciones 2019 </a:t>
            </a:r>
            <a:endParaRPr lang="es-MX" sz="5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204183" y="5875364"/>
            <a:ext cx="7383607" cy="9136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General de Seguridad Pública y Tránsito Municipal</a:t>
            </a:r>
            <a:endParaRPr lang="es-MX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29909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con Recurso Federal</a:t>
            </a:r>
            <a:endParaRPr lang="es-MX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850654"/>
              </p:ext>
            </p:extLst>
          </p:nvPr>
        </p:nvGraphicFramePr>
        <p:xfrm>
          <a:off x="653142" y="1046484"/>
          <a:ext cx="10929257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1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PROGRAMAS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/>
                        <a:t>RECURSO ASIGNADO</a:t>
                      </a: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1. Prevención Social de la Violencia y la Delincuencia con Participación Ciudadana 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$ 500,000.00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4.42 %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2. Evaluación de Control y Confianza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$ 877, 344.16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7.74 %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3.</a:t>
                      </a:r>
                      <a:r>
                        <a:rPr lang="es-MX" sz="2400" baseline="0" dirty="0" smtClean="0"/>
                        <a:t> Implementación y Desarrollo del Sistema de Justicia Penal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$ 674, 14.00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5.96</a:t>
                      </a:r>
                      <a:r>
                        <a:rPr lang="es-MX" sz="2400" baseline="0" dirty="0" smtClean="0"/>
                        <a:t> 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4. Desarrollo,</a:t>
                      </a:r>
                      <a:r>
                        <a:rPr lang="es-MX" sz="2400" baseline="0" dirty="0" smtClean="0"/>
                        <a:t> Profesionalización y Certificación Policial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$ 1’291,</a:t>
                      </a:r>
                      <a:r>
                        <a:rPr lang="es-MX" sz="2400" baseline="0" dirty="0" smtClean="0"/>
                        <a:t> 500.00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11.41 %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5. Red Nacional de Radiocomunicación</a:t>
                      </a:r>
                      <a:r>
                        <a:rPr lang="es-MX" sz="2400" baseline="0" dirty="0" smtClean="0"/>
                        <a:t> 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$ 430,000.00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3.80 %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6. Tecnologías</a:t>
                      </a:r>
                      <a:r>
                        <a:rPr lang="es-MX" sz="2400" baseline="0" dirty="0" smtClean="0"/>
                        <a:t> y Equipamiento de Apoyo a la Operación Policial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$ 7’574,362.84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66.67 %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sz="2400" b="1" dirty="0" smtClean="0"/>
                        <a:t>Total: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/>
                        <a:t>$</a:t>
                      </a:r>
                      <a:r>
                        <a:rPr lang="es-MX" sz="2400" b="1" baseline="0" dirty="0" smtClean="0"/>
                        <a:t> 11’320,371.00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/>
                        <a:t>100 %</a:t>
                      </a:r>
                      <a:endParaRPr lang="es-MX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9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67646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con Recurso de Coparticipación</a:t>
            </a:r>
            <a:endParaRPr lang="es-MX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8557"/>
              </p:ext>
            </p:extLst>
          </p:nvPr>
        </p:nvGraphicFramePr>
        <p:xfrm>
          <a:off x="783770" y="2278743"/>
          <a:ext cx="10929257" cy="2343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1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7257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PROGRAMAS</a:t>
                      </a:r>
                      <a:endParaRPr lang="es-MX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RECURSO ASIGNADO</a:t>
                      </a:r>
                      <a:endParaRPr lang="es-MX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%</a:t>
                      </a:r>
                      <a:endParaRPr lang="es-MX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49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1. Profesionalización de las instituciones de Seguridad Pública</a:t>
                      </a:r>
                      <a:endParaRPr lang="es-MX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$ 2´264,074.20</a:t>
                      </a:r>
                      <a:endParaRPr lang="es-MX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20 %</a:t>
                      </a:r>
                      <a:endParaRPr lang="es-MX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8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79172"/>
            <a:ext cx="12192000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con </a:t>
            </a:r>
            <a:r>
              <a:rPr lang="es-MX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ecurso Municipal</a:t>
            </a:r>
          </a:p>
          <a:p>
            <a:pPr algn="ctr">
              <a:lnSpc>
                <a:spcPts val="3500"/>
              </a:lnSpc>
            </a:pP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Operativos</a:t>
            </a:r>
            <a:endParaRPr lang="es-MX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18074"/>
              </p:ext>
            </p:extLst>
          </p:nvPr>
        </p:nvGraphicFramePr>
        <p:xfrm>
          <a:off x="812800" y="1169187"/>
          <a:ext cx="10185400" cy="5066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0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14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PROGRAMAS</a:t>
                      </a:r>
                      <a:endParaRPr lang="es-MX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ACTIVIDADES </a:t>
                      </a:r>
                      <a:endParaRPr lang="es-MX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54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Operativos Implementados </a:t>
                      </a:r>
                      <a:endParaRPr lang="es-MX" sz="1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Hierro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Seguridad en bancos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Acero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Robo en comercio</a:t>
                      </a:r>
                      <a:r>
                        <a:rPr lang="es-MX" sz="1900" u="none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</a:t>
                      </a:r>
                      <a:endParaRPr lang="es-MX" sz="19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Neptuno: 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Vigilancia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 playas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es-MX" sz="19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Centinela:</a:t>
                      </a:r>
                      <a:r>
                        <a:rPr lang="es-MX" sz="19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Vigilancia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 centros 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comerciales</a:t>
                      </a:r>
                      <a:endParaRPr lang="es-MX" sz="19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Orión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Búsqueda y localización de vehículos</a:t>
                      </a:r>
                    </a:p>
                    <a:p>
                      <a:pPr algn="l" fontAlgn="ctr"/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 Alerta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Inspección a personas</a:t>
                      </a:r>
                    </a:p>
                    <a:p>
                      <a:pPr algn="l" fontAlgn="ctr"/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Borrador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Seguridad en escuelas</a:t>
                      </a:r>
                    </a:p>
                    <a:p>
                      <a:pPr algn="l" fontAlgn="ctr"/>
                      <a:r>
                        <a:rPr lang="es-MX" sz="19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 Guardián</a:t>
                      </a:r>
                      <a:r>
                        <a:rPr lang="es-MX" sz="19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MX" sz="19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Inspección en centros nocturnos</a:t>
                      </a:r>
                      <a:endParaRPr lang="es-MX" sz="1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58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Programas  socioculturales implementados</a:t>
                      </a:r>
                      <a:endParaRPr lang="es-MX" sz="1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Guadalupe-Reyes,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Carnaval,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Semana Santa,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Vacaciones de Verano y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s-MX" sz="19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Expofer</a:t>
                      </a:r>
                      <a:endParaRPr lang="es-MX" sz="1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76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Proyecto en caso de contingencia </a:t>
                      </a:r>
                      <a:endParaRPr lang="es-MX" sz="1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9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Proyecto de fenómenos </a:t>
                      </a:r>
                      <a:r>
                        <a:rPr lang="es-MX" sz="19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hidrometeorológicos</a:t>
                      </a:r>
                      <a:endParaRPr lang="es-MX" sz="19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s-MX" sz="1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8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299092"/>
            <a:ext cx="12192000" cy="101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con </a:t>
            </a:r>
            <a:r>
              <a:rPr lang="es-MX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ecurso Municipal</a:t>
            </a:r>
          </a:p>
          <a:p>
            <a:pPr algn="ctr">
              <a:lnSpc>
                <a:spcPts val="3500"/>
              </a:lnSpc>
            </a:pPr>
            <a:r>
              <a:rPr lang="es-MX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Prevención del Delito con la Participación Ciudadana  </a:t>
            </a:r>
            <a:endParaRPr lang="es-MX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2350"/>
              </p:ext>
            </p:extLst>
          </p:nvPr>
        </p:nvGraphicFramePr>
        <p:xfrm>
          <a:off x="716642" y="1511300"/>
          <a:ext cx="10510158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0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881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Trabajando unidos por tu seguridad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s-MX" sz="2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Conformación de comités.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2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Proximidad social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187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Seguridad  y prevención infantil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fontAlgn="ctr" latinLnBrk="0" hangingPunct="1">
                        <a:buNone/>
                      </a:pPr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s-MX" sz="22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Policarpio</a:t>
                      </a:r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 sus amigos</a:t>
                      </a:r>
                    </a:p>
                    <a:p>
                      <a:pPr marL="0" indent="0" algn="l" defTabSz="914400" rtl="0" eaLnBrk="1" fontAlgn="ctr" latinLnBrk="0" hangingPunct="1">
                        <a:buNone/>
                      </a:pPr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Diego y </a:t>
                      </a:r>
                      <a:r>
                        <a:rPr lang="es-MX" sz="22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poltigger</a:t>
                      </a:r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 acción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60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Prevención del delito 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MX" sz="20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Juventud en movimiento con acciones preventivas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20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La prevención del delito es responsabilidad de todos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Trabajo en favor de tu seguridad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362592"/>
            <a:ext cx="12192000" cy="101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con </a:t>
            </a:r>
            <a:r>
              <a:rPr lang="es-MX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s-MX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ecurso Municipal</a:t>
            </a:r>
          </a:p>
          <a:p>
            <a:pPr algn="ctr">
              <a:lnSpc>
                <a:spcPts val="3500"/>
              </a:lnSpc>
            </a:pPr>
            <a:r>
              <a:rPr lang="es-MX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Unidades Especializadas</a:t>
            </a:r>
            <a:endParaRPr lang="es-MX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061009"/>
              </p:ext>
            </p:extLst>
          </p:nvPr>
        </p:nvGraphicFramePr>
        <p:xfrm>
          <a:off x="653142" y="1571141"/>
          <a:ext cx="10510158" cy="3957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PROGRAMAS</a:t>
                      </a:r>
                      <a:endParaRPr lang="es-MX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ACTIVIDADES </a:t>
                      </a:r>
                      <a:endParaRPr lang="es-MX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6517"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Prevención y disminución de la violencia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Prevención, concientización y disminución de la violencia familiar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311"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Prevención social en adolescentes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Sensibilización a los adolescentes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203"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Prevención de las violencias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2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Atención integral a victimas (asesoría jurídica y psicológica)</a:t>
                      </a:r>
                      <a:endParaRPr lang="es-MX" sz="2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18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4872989" y="2183642"/>
            <a:ext cx="54591" cy="21699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5351489" y="2203557"/>
            <a:ext cx="5546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 atención </a:t>
            </a:r>
            <a:r>
              <a:rPr lang="es-MX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  <a:endParaRPr lang="es-MX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31" y="1433422"/>
            <a:ext cx="3664429" cy="366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6446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488</TotalTime>
  <Words>388</Words>
  <Application>Microsoft Office PowerPoint</Application>
  <PresentationFormat>Panorámica</PresentationFormat>
  <Paragraphs>80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Retrospección</vt:lpstr>
      <vt:lpstr>Presentación de Programas, Proyectos y Acciones 2019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Programas</dc:title>
  <dc:creator>neri arjona</dc:creator>
  <cp:lastModifiedBy>Usuario de Windows</cp:lastModifiedBy>
  <cp:revision>35</cp:revision>
  <dcterms:created xsi:type="dcterms:W3CDTF">2019-03-26T18:02:16Z</dcterms:created>
  <dcterms:modified xsi:type="dcterms:W3CDTF">2019-03-28T23:50:37Z</dcterms:modified>
</cp:coreProperties>
</file>