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3" r:id="rId3"/>
    <p:sldId id="257" r:id="rId4"/>
    <p:sldId id="258" r:id="rId5"/>
    <p:sldId id="260" r:id="rId6"/>
    <p:sldId id="259" r:id="rId7"/>
    <p:sldId id="261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87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921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940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1808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272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5631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039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22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58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87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884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12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131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06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88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467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B636-6850-4724-AAF8-291AC55DD573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F612F9-FDEC-4462-8CC3-A35F2A5B1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500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7" descr="C:\Users\itnom\Desktop\back hoja oficial_Mesa de trabajo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3183" r="70468" b="83614"/>
          <a:stretch/>
        </p:blipFill>
        <p:spPr bwMode="auto">
          <a:xfrm>
            <a:off x="7564581" y="224208"/>
            <a:ext cx="2660073" cy="121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qroo.gob.mx/inicio/wp-content/themes/qroorise/assets/logo-qroo.png">
            <a:extLst>
              <a:ext uri="{FF2B5EF4-FFF2-40B4-BE49-F238E27FC236}">
                <a16:creationId xmlns:a16="http://schemas.microsoft.com/office/drawing/2014/main" id="{FFC6CFC0-FCAC-4A1C-88FC-FB8BF5CC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5" y="330479"/>
            <a:ext cx="1199478" cy="10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205182" y="1572578"/>
            <a:ext cx="9320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SEGURIDAD PÚBLICA Y TRÁNSITO DEL MUNICIPIO DE TULUM, QUINTANA ROO.</a:t>
            </a:r>
            <a:endParaRPr lang="es-MX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705776" y="3711083"/>
            <a:ext cx="8319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“PROGRAMAS, PROYECTOS Y ACCIONES 2019”</a:t>
            </a:r>
          </a:p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(DERIVADOS DEL PLAN DE DESARROLLO ESTATAL 2016-2022)</a:t>
            </a:r>
            <a:r>
              <a:rPr lang="es-MX" sz="2000" b="1" dirty="0" smtClean="0"/>
              <a:t>.”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034146" y="5181737"/>
            <a:ext cx="586047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LIC. DANIEL HERNÁNDEZ GUTIÉRREZ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47" y="2389732"/>
            <a:ext cx="1610916" cy="13973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45873" y="6581001"/>
            <a:ext cx="503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2 -GOBERNABILIDAD, SEGURIDAD Y ESTADO DE DERECHO.</a:t>
            </a:r>
            <a:endParaRPr lang="es-MX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7" descr="C:\Users\itnom\Desktop\back hoja oficial_Mesa de trabajo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3183" r="70468" b="83614"/>
          <a:stretch/>
        </p:blipFill>
        <p:spPr bwMode="auto">
          <a:xfrm>
            <a:off x="8276807" y="393637"/>
            <a:ext cx="2660073" cy="121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qroo.gob.mx/inicio/wp-content/themes/qroorise/assets/logo-qroo.png">
            <a:extLst>
              <a:ext uri="{FF2B5EF4-FFF2-40B4-BE49-F238E27FC236}">
                <a16:creationId xmlns:a16="http://schemas.microsoft.com/office/drawing/2014/main" id="{FFC6CFC0-FCAC-4A1C-88FC-FB8BF5CC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8" y="407843"/>
            <a:ext cx="1199478" cy="10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556149" y="6527455"/>
            <a:ext cx="503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2 -GOBERNABILIDAD, SEGURIDAD Y ESTADO DE DERECHO.</a:t>
            </a:r>
            <a:endParaRPr lang="es-MX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27464" y="3023754"/>
            <a:ext cx="8416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/>
              <a:t>¡GRACIAS POR LA ATENCIÓN PRESTADA!.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18086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01580"/>
              </p:ext>
            </p:extLst>
          </p:nvPr>
        </p:nvGraphicFramePr>
        <p:xfrm>
          <a:off x="1236518" y="2462644"/>
          <a:ext cx="8603673" cy="2957627"/>
        </p:xfrm>
        <a:graphic>
          <a:graphicData uri="http://schemas.openxmlformats.org/drawingml/2006/table">
            <a:tbl>
              <a:tblPr/>
              <a:tblGrid>
                <a:gridCol w="31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3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9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667"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NOMBRE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DEL PROYECTO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LOCALIDAD</a:t>
                      </a:r>
                      <a:b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CANTIDAD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DEL RECURSO.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88"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s-MX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MX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PAGO DE NÓMINA PARA ELEMENTOS DE LA DIRECCIÓN DE SEGURIDAD PÚBLICA Y TRANSITO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TULUM</a:t>
                      </a:r>
                      <a:endParaRPr lang="es-MX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$14,600,000.00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MX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REHABILITACIÓN DE CASETAS DE POLICIAL EN VARIAS LOCALIDADES DEL MUNICIPIO DE  TULUM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TULUM</a:t>
                      </a:r>
                      <a:endParaRPr lang="es-MX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$2,804,090.00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3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MX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CONSTRUCCIÓN DE COMEDOR PARA LA DIRECCIÓN DE SEGURIDAD PUBLICA MUNICIPAL.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TULUM</a:t>
                      </a:r>
                      <a:endParaRPr lang="es-MX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$1,100,000.00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7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MX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ADQUISICIÓN DE CHALECOS PARA ELEMENTOS DE SEGURIDA PÚBLICA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TULUM</a:t>
                      </a:r>
                      <a:endParaRPr lang="es-MX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$743,754.00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http://www.qroo.gob.mx/inicio/wp-content/themes/qroorise/assets/logo-qroo.png">
            <a:extLst>
              <a:ext uri="{FF2B5EF4-FFF2-40B4-BE49-F238E27FC236}">
                <a16:creationId xmlns:a16="http://schemas.microsoft.com/office/drawing/2014/main" id="{FFC6CFC0-FCAC-4A1C-88FC-FB8BF5CC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24" y="328161"/>
            <a:ext cx="1199478" cy="10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7" descr="C:\Users\itnom\Desktop\back hoja oficial_Mesa de trabajo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3183" r="70468" b="83614"/>
          <a:stretch/>
        </p:blipFill>
        <p:spPr bwMode="auto">
          <a:xfrm>
            <a:off x="7819607" y="312151"/>
            <a:ext cx="2660073" cy="121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163780" y="1527887"/>
            <a:ext cx="88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CON RECURSO AUTORIZADO PARA </a:t>
            </a:r>
            <a:r>
              <a:rPr lang="es-MX" sz="1600" b="1" smtClean="0">
                <a:latin typeface="Arial" panose="020B0604020202020204" pitchFamily="34" charset="0"/>
                <a:cs typeface="Arial" panose="020B0604020202020204" pitchFamily="34" charset="0"/>
              </a:rPr>
              <a:t>LA IMPLEMENTACIÓN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PLAN DE ACCIÓN 2019, DE LA DIRECCIÓN GENERAL DE SEGURIDAD PÚBLICA Y TRÁNSITO DE TULUM.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63780" y="5831671"/>
            <a:ext cx="8749147" cy="36933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DEL RECURSO AUTORIZADO DE LOS 4 PROYECTOS: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19,247,844.00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210791" y="6598227"/>
            <a:ext cx="5174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2 -GOBERNABILIDAD, SEGURIDAD Y ESTADO DE DERECHO.</a:t>
            </a:r>
            <a:endParaRPr lang="es-MX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7" descr="C:\Users\itnom\Desktop\back hoja oficial_Mesa de trabajo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3183" r="70468" b="83614"/>
          <a:stretch/>
        </p:blipFill>
        <p:spPr bwMode="auto">
          <a:xfrm>
            <a:off x="8276807" y="393637"/>
            <a:ext cx="2660073" cy="121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qroo.gob.mx/inicio/wp-content/themes/qroorise/assets/logo-qroo.png">
            <a:extLst>
              <a:ext uri="{FF2B5EF4-FFF2-40B4-BE49-F238E27FC236}">
                <a16:creationId xmlns:a16="http://schemas.microsoft.com/office/drawing/2014/main" id="{FFC6CFC0-FCAC-4A1C-88FC-FB8BF5CC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8" y="407843"/>
            <a:ext cx="1199478" cy="10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636888" y="1415087"/>
            <a:ext cx="9063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1.- PAGO DE NÓMINA PARA ELEMENTOS DE LA DIRECCIÓN DE SEGURIDAD PÚBLICA Y TRANSITO DE TULUM, PARA EL AÑO 2019.</a:t>
            </a:r>
          </a:p>
          <a:p>
            <a:pPr algn="ctr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227109"/>
              </p:ext>
            </p:extLst>
          </p:nvPr>
        </p:nvGraphicFramePr>
        <p:xfrm>
          <a:off x="1766455" y="3728961"/>
          <a:ext cx="9170424" cy="2529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24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88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MONTO APROBADO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NIVEL</a:t>
                      </a:r>
                      <a:r>
                        <a:rPr lang="es-MX" sz="1400" baseline="0" dirty="0" smtClean="0"/>
                        <a:t> DE GOBIERNO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ORIGEN DEL RECURSO.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$ 14,600,000,00</a:t>
                      </a:r>
                    </a:p>
                    <a:p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MUNICIPAL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(RAMO 33 FORTAMUN-DF) FONDO DE APORTACIONES PARA EL FORTALECIMIENTO DE LOS MUNICIPIOS  Y DE LAS DEMARCACIONES TERRITORIALES DEL DISTRITO FEDERAL.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3237542" y="6581001"/>
            <a:ext cx="503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2 -GOBERNABILIDAD, SEGURIDAD Y ESTADO DE DERECHO.</a:t>
            </a:r>
            <a:endParaRPr lang="es-MX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47002" y="2087217"/>
            <a:ext cx="9189878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PERTENECIENTE A LA DECIMA LINEA DE ACCIÓN DEL PLAN DE DESARROLLO ESTATAL, QUE TIENE COMO OBJETIVO MEJORAR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LAS CONDICIONES LABORALES DE LOS POLICÍAS,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LA REVISIÓN DE LA JORNADA LABORAL, HOMOLOGACIÓN DE SALARIOS, MEJORAR LAS PRESTACIONES DE LEY ENTRE OTROS.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747002" y="3160995"/>
            <a:ext cx="91898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BENEFICIARIOS: 257 ELEMENTOS POLICIACOS.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7867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7" descr="C:\Users\itnom\Desktop\back hoja oficial_Mesa de trabajo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3183" r="70468" b="83614"/>
          <a:stretch/>
        </p:blipFill>
        <p:spPr bwMode="auto">
          <a:xfrm>
            <a:off x="8276807" y="393637"/>
            <a:ext cx="2660073" cy="121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qroo.gob.mx/inicio/wp-content/themes/qroorise/assets/logo-qroo.png">
            <a:extLst>
              <a:ext uri="{FF2B5EF4-FFF2-40B4-BE49-F238E27FC236}">
                <a16:creationId xmlns:a16="http://schemas.microsoft.com/office/drawing/2014/main" id="{FFC6CFC0-FCAC-4A1C-88FC-FB8BF5CC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8" y="407843"/>
            <a:ext cx="1199478" cy="10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688344" y="1320061"/>
            <a:ext cx="602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2.- REHABILITACIÓN DE CASETAS POLICIALES.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78166" y="6581001"/>
            <a:ext cx="503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2 -GOBERNABILIDAD, SEGURIDAD Y ESTADO DE DERECHO.</a:t>
            </a:r>
            <a:endParaRPr lang="es-MX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17468" y="1934922"/>
            <a:ext cx="9599468" cy="8617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PERTENECIENTE A LA NOVENA LINEA DE ACCIÓN DEL PLAN DE DESARROLLO ESTATAL, QUE TIENE COMO OBJETIVO REHABILITAR, HABILITAR Y ADQUIRIR MODULOS DE VIGILANCIA PARA GENERAR MAYOR PROXIMIDAD CON LOS CIUDADANOS</a:t>
            </a:r>
            <a:r>
              <a:rPr lang="es-MX" dirty="0" smtClean="0"/>
              <a:t>.</a:t>
            </a:r>
            <a:endParaRPr lang="es-MX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77565"/>
              </p:ext>
            </p:extLst>
          </p:nvPr>
        </p:nvGraphicFramePr>
        <p:xfrm>
          <a:off x="1217468" y="3741784"/>
          <a:ext cx="9630640" cy="250899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7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6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944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MONTO APROBADON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NIVEL</a:t>
                      </a:r>
                      <a:r>
                        <a:rPr lang="es-MX" sz="1400" baseline="0" dirty="0" smtClean="0"/>
                        <a:t> DE GOBIERNO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ORIGEN DEL RECURSO.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19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$2,804,090:00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MUNICIPAL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(RAMO 33 FORTAMUN-DF) FONDO DE APORTACIONES PARA EL FORTALECIMIENTO DE LOS MUNICIPIOS  Y DE LAS DEMARCACIONES TERRITORIALES DEL DISTRITO FEDERAL.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217468" y="3042225"/>
            <a:ext cx="95994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BENEFICIARIOS DEL PROYECTO: </a:t>
            </a:r>
            <a:r>
              <a:rPr lang="es-MX" dirty="0" smtClean="0"/>
              <a:t>16 COMUNIDADES (28,263 HABITANTES)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56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7" descr="C:\Users\itnom\Desktop\back hoja oficial_Mesa de trabajo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3183" r="70468" b="83614"/>
          <a:stretch/>
        </p:blipFill>
        <p:spPr bwMode="auto">
          <a:xfrm>
            <a:off x="8499762" y="297945"/>
            <a:ext cx="2660073" cy="121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qroo.gob.mx/inicio/wp-content/themes/qroorise/assets/logo-qroo.png">
            <a:extLst>
              <a:ext uri="{FF2B5EF4-FFF2-40B4-BE49-F238E27FC236}">
                <a16:creationId xmlns:a16="http://schemas.microsoft.com/office/drawing/2014/main" id="{FFC6CFC0-FCAC-4A1C-88FC-FB8BF5CC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62" y="297945"/>
            <a:ext cx="1199478" cy="10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460497" y="6138634"/>
            <a:ext cx="503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2 -GOBERNABILIDAD, SEGURIDAD Y ESTADO DE DERECHO.</a:t>
            </a:r>
            <a:endParaRPr lang="es-MX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12962" y="2662311"/>
            <a:ext cx="9746873" cy="2554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MX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ZONA MAYA: </a:t>
            </a:r>
            <a:r>
              <a:rPr lang="es-MX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 CHEN 1°, SAN SILVERIO, CHANCHEN PALMAR, SACAB MUCUY, YALCHEN, HOND ZONOT, YAXCHE, SAN PEDRO.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MX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ZONA DE TRANSICIÓN: </a:t>
            </a:r>
            <a:r>
              <a:rPr lang="es-MX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MACARIO GÓMEZ, FRANCISCO UH MAY, MANUEL ANTONIO, COBÁ, SAN JUAN.</a:t>
            </a: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s-MX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ZONA RIVIERA: </a:t>
            </a:r>
            <a:r>
              <a:rPr lang="es-MX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AKUMAL, CHEMUYIL Y PUNTA ALLEN.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412962" y="1630648"/>
            <a:ext cx="9746873" cy="3800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ZONAS BENEFICIARIAS DEL PROYECTO. 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1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7" descr="C:\Users\itnom\Desktop\back hoja oficial_Mesa de trabajo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3183" r="70468" b="83614"/>
          <a:stretch/>
        </p:blipFill>
        <p:spPr bwMode="auto">
          <a:xfrm>
            <a:off x="8474501" y="364268"/>
            <a:ext cx="2660073" cy="121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qroo.gob.mx/inicio/wp-content/themes/qroorise/assets/logo-qroo.png">
            <a:extLst>
              <a:ext uri="{FF2B5EF4-FFF2-40B4-BE49-F238E27FC236}">
                <a16:creationId xmlns:a16="http://schemas.microsoft.com/office/drawing/2014/main" id="{FFC6CFC0-FCAC-4A1C-88FC-FB8BF5CC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88" y="393637"/>
            <a:ext cx="1199478" cy="10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567559" y="557804"/>
            <a:ext cx="5604249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 FOTOGRÁFICO DEL TRABAJO DE CAMPO PARA EL ESTUDIO TÉCNICO DEL PROYECTO.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3" descr="C:\Users\ADMIN 3\Desktop\delegaciones del municipio\fced03b5-1e8c-4870-af66-d495084eab16.jpg"/>
          <p:cNvPicPr>
            <a:picLocks noChangeAspect="1" noChangeArrowheads="1"/>
          </p:cNvPicPr>
          <p:nvPr/>
        </p:nvPicPr>
        <p:blipFill rotWithShape="1">
          <a:blip r:embed="rId4"/>
          <a:srcRect l="20059" t="19310" r="2899" b="1163"/>
          <a:stretch/>
        </p:blipFill>
        <p:spPr bwMode="auto">
          <a:xfrm>
            <a:off x="985716" y="1824424"/>
            <a:ext cx="1968500" cy="216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ADMIN 3\Desktop\delegaciones del municipio\03fa4f0e-1e2f-476e-9cc5-cb44283a0f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3567" y="1824424"/>
            <a:ext cx="2157047" cy="2141075"/>
          </a:xfrm>
          <a:prstGeom prst="rect">
            <a:avLst/>
          </a:prstGeom>
          <a:noFill/>
        </p:spPr>
      </p:pic>
      <p:pic>
        <p:nvPicPr>
          <p:cNvPr id="15" name="Picture 4" descr="C:\Users\ADMIN 3\Desktop\delegaciones del municipio\chanchen 1\WhatsApp Image 2018-11-13 at 2.03.05 PM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8094" y="1824424"/>
            <a:ext cx="2128304" cy="2160145"/>
          </a:xfrm>
          <a:prstGeom prst="rect">
            <a:avLst/>
          </a:prstGeom>
          <a:noFill/>
        </p:spPr>
      </p:pic>
      <p:pic>
        <p:nvPicPr>
          <p:cNvPr id="16" name="Picture 2" descr="C:\Users\ADMIN 3\Desktop\delegaciones del municipio\chanchen 1\WhatsApp Image 2018-11-13 at 2.03.05 PM (3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5716" y="4216764"/>
            <a:ext cx="1968500" cy="1829105"/>
          </a:xfrm>
          <a:prstGeom prst="rect">
            <a:avLst/>
          </a:prstGeom>
          <a:noFill/>
        </p:spPr>
      </p:pic>
      <p:pic>
        <p:nvPicPr>
          <p:cNvPr id="10" name="Picture 14" descr="C:\Users\ADMIN 3\Desktop\delegaciones del municipio\macario\WhatsApp Image 2018-11-13 at 2.08.28 PM.jpeg"/>
          <p:cNvPicPr>
            <a:picLocks noChangeAspect="1" noChangeArrowheads="1"/>
          </p:cNvPicPr>
          <p:nvPr/>
        </p:nvPicPr>
        <p:blipFill rotWithShape="1">
          <a:blip r:embed="rId8"/>
          <a:srcRect l="37845" t="13314" r="2772" b="-886"/>
          <a:stretch/>
        </p:blipFill>
        <p:spPr bwMode="auto">
          <a:xfrm>
            <a:off x="9237785" y="1805354"/>
            <a:ext cx="1957754" cy="216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ángulo 19"/>
          <p:cNvSpPr/>
          <p:nvPr/>
        </p:nvSpPr>
        <p:spPr>
          <a:xfrm>
            <a:off x="3292816" y="6424130"/>
            <a:ext cx="50627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2 -GOBERNABILIDAD, SEGURIDAD Y ESTADO DE DERECHO.</a:t>
            </a:r>
            <a:endParaRPr lang="es-MX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/>
          <a:stretch/>
        </p:blipFill>
        <p:spPr>
          <a:xfrm>
            <a:off x="3358094" y="4216764"/>
            <a:ext cx="2177844" cy="18291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67" y="4161047"/>
            <a:ext cx="2157047" cy="18848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83" y="3965378"/>
            <a:ext cx="1957753" cy="20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7" descr="C:\Users\itnom\Desktop\back hoja oficial_Mesa de trabajo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3183" r="70468" b="83614"/>
          <a:stretch/>
        </p:blipFill>
        <p:spPr bwMode="auto">
          <a:xfrm>
            <a:off x="8276807" y="393637"/>
            <a:ext cx="2660073" cy="121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qroo.gob.mx/inicio/wp-content/themes/qroorise/assets/logo-qroo.png">
            <a:extLst>
              <a:ext uri="{FF2B5EF4-FFF2-40B4-BE49-F238E27FC236}">
                <a16:creationId xmlns:a16="http://schemas.microsoft.com/office/drawing/2014/main" id="{FFC6CFC0-FCAC-4A1C-88FC-FB8BF5CC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9" y="489328"/>
            <a:ext cx="1199478" cy="10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802796" y="6581001"/>
            <a:ext cx="503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2 -GOBERNABILIDAD, SEGURIDAD Y ESTADO DE DERECHO.</a:t>
            </a:r>
            <a:endParaRPr lang="es-MX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78981" y="1702492"/>
            <a:ext cx="9886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3.- CONSTRUCCIÓN DE COMEDOR PARA LA DIRECCIÓN DE SEGURIDAD PÚBLICA MUNICIPAL.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722"/>
              </p:ext>
            </p:extLst>
          </p:nvPr>
        </p:nvGraphicFramePr>
        <p:xfrm>
          <a:off x="1585293" y="3821536"/>
          <a:ext cx="9511758" cy="23418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35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1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62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s-MX" sz="1400" dirty="0" smtClean="0"/>
                        <a:t>MONTO APROBADO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s-MX" sz="1400" dirty="0" smtClean="0"/>
                        <a:t>NIVEL</a:t>
                      </a:r>
                      <a:r>
                        <a:rPr lang="es-MX" sz="1400" baseline="0" dirty="0" smtClean="0"/>
                        <a:t> DE GOBIERNO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s-MX" sz="1400" dirty="0" smtClean="0"/>
                        <a:t>ORIGEN DEL RECURSO.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05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s-MX" sz="1400" dirty="0" smtClean="0"/>
                        <a:t>$1,100,000:00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s-MX" sz="1400" dirty="0" smtClean="0"/>
                        <a:t>MUNICIPAL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(RAMO 33 FORTAMUN-DF) FONDO DE APORTACIONES PARA EL FORTALECIMIENTO DE LOS MUNICIPIOS  Y DE LAS DEMARCACIONES TERRITORIALES DEL DISTRITO FEDERAL.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pPr>
                        <a:lnSpc>
                          <a:spcPts val="1680"/>
                        </a:lnSpc>
                      </a:pP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547805" y="3372775"/>
            <a:ext cx="954924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BENEFICIARIOS: </a:t>
            </a:r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257 ELEMENTOS POLICIACOS.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47806" y="2330293"/>
            <a:ext cx="954924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PERTENECIENTE A </a:t>
            </a:r>
            <a:r>
              <a:rPr lang="es-MX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PRIMERA </a:t>
            </a:r>
            <a:r>
              <a:rPr lang="es-MX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LINEA DE ACCIÓN DEL PLAN DE DESARROLLO </a:t>
            </a:r>
            <a:r>
              <a:rPr lang="es-MX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ESTATAL, QUE TIENE COMO OBEJTIVO,</a:t>
            </a:r>
            <a:r>
              <a:rPr lang="es-E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DOTAR A LOS CUERPOS DE SEGURIDAD PÚBLICA CON EQUIPAMIENTOS Y UNIDADES POLICIACAS. </a:t>
            </a:r>
            <a:endParaRPr lang="es-MX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8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7" descr="C:\Users\itnom\Desktop\back hoja oficial_Mesa de trabajo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3183" r="70468" b="83614"/>
          <a:stretch/>
        </p:blipFill>
        <p:spPr bwMode="auto">
          <a:xfrm>
            <a:off x="8276807" y="393637"/>
            <a:ext cx="2660073" cy="121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qroo.gob.mx/inicio/wp-content/themes/qroorise/assets/logo-qroo.png">
            <a:extLst>
              <a:ext uri="{FF2B5EF4-FFF2-40B4-BE49-F238E27FC236}">
                <a16:creationId xmlns:a16="http://schemas.microsoft.com/office/drawing/2014/main" id="{FFC6CFC0-FCAC-4A1C-88FC-FB8BF5CC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9" y="489328"/>
            <a:ext cx="1199478" cy="10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802796" y="6581001"/>
            <a:ext cx="503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2 -GOBERNABILIDAD, SEGURIDAD Y ESTADO DE DERECHO.</a:t>
            </a:r>
            <a:endParaRPr lang="es-MX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C:\Users\aracely\Desktop\20181205_1115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9" y="2360204"/>
            <a:ext cx="2862375" cy="373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:\Users\aracely\Desktop\20181205_1114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36" y="2360203"/>
            <a:ext cx="2639291" cy="373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C:\Users\aracely\Desktop\20181205_1115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360204"/>
            <a:ext cx="2670464" cy="373925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1636889" y="1679737"/>
            <a:ext cx="8691675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MX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 CONSIDERADA PARA LA IMPLEMENTACIÓN DEL FINANCIMIENTO</a:t>
            </a:r>
            <a:endParaRPr lang="es-MX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48445" y="792637"/>
            <a:ext cx="512836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 FOTOGRÁFICO DEL ESTUDIO TÉCNICO DEL PROYECTO. 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63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7" descr="C:\Users\itnom\Desktop\back hoja oficial_Mesa de trabajo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3183" r="70468" b="83614"/>
          <a:stretch/>
        </p:blipFill>
        <p:spPr bwMode="auto">
          <a:xfrm>
            <a:off x="8276807" y="393637"/>
            <a:ext cx="2660073" cy="121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qroo.gob.mx/inicio/wp-content/themes/qroorise/assets/logo-qroo.png">
            <a:extLst>
              <a:ext uri="{FF2B5EF4-FFF2-40B4-BE49-F238E27FC236}">
                <a16:creationId xmlns:a16="http://schemas.microsoft.com/office/drawing/2014/main" id="{FFC6CFC0-FCAC-4A1C-88FC-FB8BF5CC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8" y="407843"/>
            <a:ext cx="1199478" cy="10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556149" y="6527455"/>
            <a:ext cx="503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2 -GOBERNABILIDAD, SEGURIDAD Y ESTADO DE DERECHO.</a:t>
            </a:r>
            <a:endParaRPr lang="es-MX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20349"/>
              </p:ext>
            </p:extLst>
          </p:nvPr>
        </p:nvGraphicFramePr>
        <p:xfrm>
          <a:off x="1547806" y="3997615"/>
          <a:ext cx="9511758" cy="2316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35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1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88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MONTO APROBADO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NIVEL</a:t>
                      </a:r>
                      <a:r>
                        <a:rPr lang="es-MX" sz="1400" baseline="0" dirty="0" smtClean="0"/>
                        <a:t> DE GOBIERNO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ORIGEN DEL RECURSO.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66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$743,754.00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MUNICIPAL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(RAMO 33 FORTAMUN-DF) FONDO DE APORTACIONES PARA EL FORTALECIMIENTO DE LOS MUNICIPIOS  Y DE LAS DEMARCACIONES TERRITORIALES DEL DISTRITO FEDERAL.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578541" y="3448665"/>
            <a:ext cx="9518511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BENEFICIARIOS: </a:t>
            </a:r>
            <a:r>
              <a:rPr lang="es-MX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ELEMENTOS POLICIACOS, CON UNA ADQUISICIÓN PRESUPUESTADA DE 30 CHALECOS</a:t>
            </a:r>
            <a:r>
              <a:rPr lang="es-MX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07451" y="1511912"/>
            <a:ext cx="958960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4.- ADQUISICIÓN DE CHALECOS PARA ELEMENTOS DE SEGURIDAD PÚBLICA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47806" y="2330293"/>
            <a:ext cx="954924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PERTENECIENTE A </a:t>
            </a:r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PRIMERA </a:t>
            </a:r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LINEA DE ACCIÓN DEL PLAN DE DESARROLLO </a:t>
            </a:r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ESTATAL, QUE TIENE COMO OBEJTIVO,</a:t>
            </a:r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DOTAR A LOS CUERPOS DE SEGURIDAD PÚBLICA CON EQUIPAMIENTOS Y UNIDADES POLICIACAS. 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9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Faceta">
  <a:themeElements>
    <a:clrScheme name="Personalizado 1">
      <a:dk1>
        <a:sysClr val="windowText" lastClr="000000"/>
      </a:dk1>
      <a:lt1>
        <a:sysClr val="window" lastClr="FFFFFF"/>
      </a:lt1>
      <a:dk2>
        <a:srgbClr val="2C3C43"/>
      </a:dk2>
      <a:lt2>
        <a:srgbClr val="FFFFFF"/>
      </a:lt2>
      <a:accent1>
        <a:srgbClr val="FFFFF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739</TotalTime>
  <Words>720</Words>
  <Application>Microsoft Office PowerPoint</Application>
  <PresentationFormat>Panorámica</PresentationFormat>
  <Paragraphs>87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S. PARTICULAR</dc:creator>
  <cp:lastModifiedBy>Usuario de Windows</cp:lastModifiedBy>
  <cp:revision>54</cp:revision>
  <dcterms:created xsi:type="dcterms:W3CDTF">2019-03-25T14:58:26Z</dcterms:created>
  <dcterms:modified xsi:type="dcterms:W3CDTF">2019-03-27T17:36:00Z</dcterms:modified>
</cp:coreProperties>
</file>