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71" r:id="rId4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7C8"/>
    <a:srgbClr val="B12550"/>
    <a:srgbClr val="0ACC0A"/>
    <a:srgbClr val="00CCFF"/>
    <a:srgbClr val="CC00FF"/>
    <a:srgbClr val="CFD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4777" y="1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6B656-8D05-4CB4-99F6-7D812D814B2D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6659487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4777" y="6659487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1C4B4-6342-4F8C-97EA-1D63098640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119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4777" y="1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069D-16ED-4099-BFBE-39CCA9C72223}" type="datetimeFigureOut">
              <a:rPr lang="es-ES" smtClean="0"/>
              <a:t>01/12/2019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3400" y="877888"/>
            <a:ext cx="3149600" cy="2363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206" y="3373469"/>
            <a:ext cx="7437989" cy="27602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659487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4777" y="6659487"/>
            <a:ext cx="4029453" cy="3509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61849-7A0F-4B9A-8F0E-FE513EF04C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08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61849-7A0F-4B9A-8F0E-FE513EF04C6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4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C4850E-8275-482A-B60C-E3DF878930F7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6E5FBF-E93B-44A7-9755-8949CC906785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05779" y="877237"/>
            <a:ext cx="7772400" cy="1671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PRE-CIERRE DE PROGRAMAS PROYECTOS Y ACCIONES 2019</a:t>
            </a:r>
            <a:endParaRPr lang="es-MX" sz="3200" dirty="0"/>
          </a:p>
        </p:txBody>
      </p:sp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93" y="188383"/>
            <a:ext cx="1205363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683568" y="3625514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>
                <a:latin typeface="Arial Black" panose="020B0A04020102020204" pitchFamily="34" charset="0"/>
              </a:rPr>
              <a:t>DIRECCIÓN GENERAL DE SEGURIDAD PÚBLICA Y TRÁNSITO  </a:t>
            </a:r>
            <a:r>
              <a:rPr lang="es-MX" sz="3200" dirty="0" smtClean="0">
                <a:latin typeface="Arial Black" panose="020B0A04020102020204" pitchFamily="34" charset="0"/>
              </a:rPr>
              <a:t>MUNICIPAL </a:t>
            </a:r>
            <a:endParaRPr lang="es-MX" sz="3200" dirty="0">
              <a:latin typeface="Arial Black" panose="020B0A04020102020204" pitchFamily="34" charset="0"/>
            </a:endParaRPr>
          </a:p>
        </p:txBody>
      </p:sp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1547664" y="2288289"/>
            <a:ext cx="5688631" cy="1120227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>
                <a:solidFill>
                  <a:schemeClr val="accent4">
                    <a:lumMod val="75000"/>
                  </a:schemeClr>
                </a:solidFill>
              </a:rPr>
              <a:t>H. AYUNTAMIENTO DE BACALAR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021" y="261338"/>
            <a:ext cx="984854" cy="128939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990" y="368696"/>
            <a:ext cx="1074673" cy="1074673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707904" y="6093296"/>
            <a:ext cx="518016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400" dirty="0" smtClean="0"/>
              <a:t>BACALAR, QUINTANA ROO A 02 DE DICIEMBRE DE 2019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5108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179512" y="2842580"/>
            <a:ext cx="8784976" cy="543473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/>
            <a:r>
              <a:rPr lang="es-MX" sz="2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con recurso: Federal (FORTAMUN), Recursos propios</a:t>
            </a:r>
            <a:endParaRPr lang="es-MX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418801"/>
              </p:ext>
            </p:extLst>
          </p:nvPr>
        </p:nvGraphicFramePr>
        <p:xfrm>
          <a:off x="274830" y="3593941"/>
          <a:ext cx="86876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60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240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Alcanzada</a:t>
                      </a:r>
                      <a:endParaRPr lang="es-MX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de uniformes, prendas de seguridad y</a:t>
                      </a:r>
                      <a:r>
                        <a:rPr lang="es-MX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Protección.</a:t>
                      </a:r>
                      <a:endParaRPr lang="es-MX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$ 800,000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50 %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MX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lote de 180 uniformes </a:t>
                      </a:r>
                      <a:endParaRPr lang="es-MX" sz="16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 uniformes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00"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</a:t>
                      </a:r>
                      <a:r>
                        <a:rPr lang="es-MX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Radios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$ 120,640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  <a:p>
                      <a:pPr algn="ctr"/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300" b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radios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3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radios</a:t>
                      </a:r>
                      <a:endParaRPr lang="es-MX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287524" y="242766"/>
            <a:ext cx="86769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PRE-CIERRE DE PROGRAMAS PROYECTOS Y ACCIONES 2019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67543" y="1804603"/>
            <a:ext cx="8064896" cy="10379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SEGURIDAD PÚBLICA Y TRÁNSITO  MUNICIPAL</a:t>
            </a:r>
          </a:p>
        </p:txBody>
      </p:sp>
      <p:sp>
        <p:nvSpPr>
          <p:cNvPr id="11" name="6 Título"/>
          <p:cNvSpPr txBox="1">
            <a:spLocks/>
          </p:cNvSpPr>
          <p:nvPr/>
        </p:nvSpPr>
        <p:spPr>
          <a:xfrm>
            <a:off x="1727684" y="894458"/>
            <a:ext cx="5688631" cy="1120227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/>
            <a:r>
              <a:rPr lang="es-MX" sz="25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AYUNTAMIENTO DE BACALAR</a:t>
            </a:r>
            <a:endParaRPr lang="es-MX" sz="25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92C8BE75-3711-4E92-B0EC-98796646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420888"/>
            <a:ext cx="7521984" cy="144016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GRACIAS POR SU ATENCIÓN </a:t>
            </a:r>
            <a:endParaRPr lang="es-MX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493</TotalTime>
  <Words>118</Words>
  <Application>Microsoft Office PowerPoint</Application>
  <PresentationFormat>Presentación en pantalla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Lucida Sans Unicode</vt:lpstr>
      <vt:lpstr>Verdana</vt:lpstr>
      <vt:lpstr>Wingdings 2</vt:lpstr>
      <vt:lpstr>Wingdings 3</vt:lpstr>
      <vt:lpstr>Concurrencia</vt:lpstr>
      <vt:lpstr>H. AYUNTAMIENTO DE BACALAR</vt:lpstr>
      <vt:lpstr>Presentación de PowerPoint</vt:lpstr>
      <vt:lpstr>GRACIAS POR SU ATENCIÓN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 a realizar durante el año 2019</dc:title>
  <dc:creator>MARIANA</dc:creator>
  <cp:lastModifiedBy>vicente antonio barrera broca</cp:lastModifiedBy>
  <cp:revision>53</cp:revision>
  <cp:lastPrinted>2019-11-20T20:09:33Z</cp:lastPrinted>
  <dcterms:created xsi:type="dcterms:W3CDTF">2019-03-23T15:27:33Z</dcterms:created>
  <dcterms:modified xsi:type="dcterms:W3CDTF">2019-12-02T00:23:19Z</dcterms:modified>
</cp:coreProperties>
</file>