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3C066-9E17-4079-A97C-5762164ACE50}" type="datetimeFigureOut">
              <a:rPr lang="es-MX" smtClean="0"/>
              <a:t>02/12/2019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B3433-DCDA-4B45-A3A3-8E9A89C8624D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072197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3C066-9E17-4079-A97C-5762164ACE50}" type="datetimeFigureOut">
              <a:rPr lang="es-MX" smtClean="0"/>
              <a:t>02/12/2019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B3433-DCDA-4B45-A3A3-8E9A89C8624D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76015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3C066-9E17-4079-A97C-5762164ACE50}" type="datetimeFigureOut">
              <a:rPr lang="es-MX" smtClean="0"/>
              <a:t>02/12/2019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B3433-DCDA-4B45-A3A3-8E9A89C8624D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125877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3C066-9E17-4079-A97C-5762164ACE50}" type="datetimeFigureOut">
              <a:rPr lang="es-MX" smtClean="0"/>
              <a:t>02/12/2019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B3433-DCDA-4B45-A3A3-8E9A89C8624D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634248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3C066-9E17-4079-A97C-5762164ACE50}" type="datetimeFigureOut">
              <a:rPr lang="es-MX" smtClean="0"/>
              <a:t>02/12/2019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B3433-DCDA-4B45-A3A3-8E9A89C8624D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46868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3C066-9E17-4079-A97C-5762164ACE50}" type="datetimeFigureOut">
              <a:rPr lang="es-MX" smtClean="0"/>
              <a:t>02/12/2019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B3433-DCDA-4B45-A3A3-8E9A89C8624D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282684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3C066-9E17-4079-A97C-5762164ACE50}" type="datetimeFigureOut">
              <a:rPr lang="es-MX" smtClean="0"/>
              <a:t>02/12/2019</a:t>
            </a:fld>
            <a:endParaRPr lang="es-MX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B3433-DCDA-4B45-A3A3-8E9A89C8624D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742277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3C066-9E17-4079-A97C-5762164ACE50}" type="datetimeFigureOut">
              <a:rPr lang="es-MX" smtClean="0"/>
              <a:t>02/12/2019</a:t>
            </a:fld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B3433-DCDA-4B45-A3A3-8E9A89C8624D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989165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3C066-9E17-4079-A97C-5762164ACE50}" type="datetimeFigureOut">
              <a:rPr lang="es-MX" smtClean="0"/>
              <a:t>02/12/2019</a:t>
            </a:fld>
            <a:endParaRPr lang="es-MX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B3433-DCDA-4B45-A3A3-8E9A89C8624D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37647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3C066-9E17-4079-A97C-5762164ACE50}" type="datetimeFigureOut">
              <a:rPr lang="es-MX" smtClean="0"/>
              <a:t>02/12/2019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B3433-DCDA-4B45-A3A3-8E9A89C8624D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449837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3C066-9E17-4079-A97C-5762164ACE50}" type="datetimeFigureOut">
              <a:rPr lang="es-MX" smtClean="0"/>
              <a:t>02/12/2019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B3433-DCDA-4B45-A3A3-8E9A89C8624D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824618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43C066-9E17-4079-A97C-5762164ACE50}" type="datetimeFigureOut">
              <a:rPr lang="es-MX" smtClean="0"/>
              <a:t>02/12/2019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5B3433-DCDA-4B45-A3A3-8E9A89C8624D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04877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98277" y="1413167"/>
            <a:ext cx="7772400" cy="4248472"/>
          </a:xfrm>
        </p:spPr>
        <p:txBody>
          <a:bodyPr>
            <a:normAutofit fontScale="90000"/>
          </a:bodyPr>
          <a:lstStyle/>
          <a:p>
            <a:r>
              <a:rPr lang="es-MX" sz="3600" dirty="0" smtClean="0"/>
              <a:t/>
            </a:r>
            <a:br>
              <a:rPr lang="es-MX" sz="3600" dirty="0" smtClean="0"/>
            </a:br>
            <a:r>
              <a:rPr lang="es-MX" sz="3600" dirty="0" smtClean="0"/>
              <a:t/>
            </a:r>
            <a:br>
              <a:rPr lang="es-MX" sz="3600" dirty="0" smtClean="0"/>
            </a:br>
            <a:r>
              <a:rPr lang="es-MX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H. AYUNTAMIENTO DE JOSÉ MARÍA MORELOS</a:t>
            </a:r>
            <a:br>
              <a:rPr lang="es-MX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DIR. GRAL. DE SEG. PUB. Y TTO. MUNICIPAL</a:t>
            </a:r>
            <a:br>
              <a:rPr lang="es-MX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PRE-CIERRE DE PROGRAMAS PROYECTOS Y ACCIONES 2019</a:t>
            </a:r>
            <a:br>
              <a:rPr lang="es-MX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3600" dirty="0"/>
              <a:t/>
            </a:r>
            <a:br>
              <a:rPr lang="es-MX" sz="3600" dirty="0"/>
            </a:br>
            <a:r>
              <a:rPr lang="es-MX" sz="3600" dirty="0" smtClean="0"/>
              <a:t/>
            </a:r>
            <a:br>
              <a:rPr lang="es-MX" sz="3600" dirty="0" smtClean="0"/>
            </a:br>
            <a:r>
              <a:rPr lang="es-MX" sz="1600" dirty="0"/>
              <a:t/>
            </a:r>
            <a:br>
              <a:rPr lang="es-MX" sz="1600" dirty="0"/>
            </a:br>
            <a:r>
              <a:rPr lang="es-MX" sz="1600" dirty="0" smtClean="0"/>
              <a:t>CHETUMAL, Q. ROO 2 DE DICIEMBRE DE 2019 </a:t>
            </a:r>
            <a:r>
              <a:rPr lang="es-MX" sz="3600" dirty="0" smtClean="0"/>
              <a:t/>
            </a:r>
            <a:br>
              <a:rPr lang="es-MX" sz="3600" dirty="0" smtClean="0"/>
            </a:br>
            <a:endParaRPr lang="es-MX" dirty="0"/>
          </a:p>
        </p:txBody>
      </p:sp>
      <p:pic>
        <p:nvPicPr>
          <p:cNvPr id="3" name="Imagen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77730"/>
            <a:ext cx="952449" cy="831273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3366" y="132088"/>
            <a:ext cx="979817" cy="922555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9031" y="76636"/>
            <a:ext cx="891646" cy="1124744"/>
          </a:xfrm>
          <a:prstGeom prst="rect">
            <a:avLst/>
          </a:prstGeom>
        </p:spPr>
      </p:pic>
      <p:pic>
        <p:nvPicPr>
          <p:cNvPr id="1026" name="Imagen 1" descr="http://files.quintanaroo.webnode.es/200003203-d98d1da871/Escudo_Morelos_Quintana_Roo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6089" y="268327"/>
            <a:ext cx="741362" cy="741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880339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3421016"/>
              </p:ext>
            </p:extLst>
          </p:nvPr>
        </p:nvGraphicFramePr>
        <p:xfrm>
          <a:off x="167134" y="3833470"/>
          <a:ext cx="8718231" cy="2752073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1506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983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5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956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48873">
                  <a:extLst>
                    <a:ext uri="{9D8B030D-6E8A-4147-A177-3AD203B41FA5}">
                      <a16:colId xmlns:a16="http://schemas.microsoft.com/office/drawing/2014/main" val="203173758"/>
                    </a:ext>
                  </a:extLst>
                </a:gridCol>
                <a:gridCol w="170015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40393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No. Proyecto</a:t>
                      </a:r>
                      <a:endParaRPr lang="es-MX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Nombre del Programa,</a:t>
                      </a:r>
                      <a:r>
                        <a:rPr lang="es-MX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Proyecto o acción.</a:t>
                      </a:r>
                      <a:endParaRPr lang="es-MX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Inversión Asignada</a:t>
                      </a:r>
                      <a:endParaRPr lang="es-MX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Ejercido</a:t>
                      </a:r>
                      <a:endParaRPr lang="es-MX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 Programada</a:t>
                      </a:r>
                      <a:endParaRPr lang="es-MX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</a:t>
                      </a:r>
                      <a:r>
                        <a:rPr lang="es-MX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alcanzada</a:t>
                      </a:r>
                      <a:endParaRPr lang="es-MX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1017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s-MX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PREVENCIÓN DEL DÉLITO:</a:t>
                      </a:r>
                    </a:p>
                    <a:p>
                      <a:r>
                        <a:rPr lang="es-E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1.- ESCUELA SEGURA                                                                       2.- VIVE SEGURO                                                                          3.-COMERCIO SEGURO                                                                                                                                                                                                    4.- PASAJERO SEGURO</a:t>
                      </a:r>
                      <a:r>
                        <a:rPr lang="es-MX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</a:t>
                      </a:r>
                      <a:endParaRPr lang="es-MX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lang="es-MX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ESCUELAS.                        14 COLONIAS.                       20 COMERCIOS.              PASAJEROS</a:t>
                      </a:r>
                      <a:endParaRPr lang="es-MX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ESCUELAS.                        14 COLONIAS.                       20 COMERCIOS.              PASAJEROS</a:t>
                      </a:r>
                      <a:endParaRPr lang="es-MX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1 Título"/>
          <p:cNvSpPr txBox="1">
            <a:spLocks/>
          </p:cNvSpPr>
          <p:nvPr/>
        </p:nvSpPr>
        <p:spPr>
          <a:xfrm>
            <a:off x="-24063" y="3335236"/>
            <a:ext cx="4150657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3200" dirty="0" smtClean="0"/>
              <a:t>Programas con recurso: (Municipal, Propio)</a:t>
            </a:r>
            <a:br>
              <a:rPr lang="es-MX" sz="3200" dirty="0" smtClean="0"/>
            </a:br>
            <a:endParaRPr lang="es-MX" sz="3200" dirty="0"/>
          </a:p>
        </p:txBody>
      </p:sp>
      <p:pic>
        <p:nvPicPr>
          <p:cNvPr id="6" name="Imagen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587" y="124691"/>
            <a:ext cx="952449" cy="831273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8028" y="52647"/>
            <a:ext cx="979817" cy="922555"/>
          </a:xfrm>
          <a:prstGeom prst="rect">
            <a:avLst/>
          </a:prstGeom>
        </p:spPr>
      </p:pic>
      <p:pic>
        <p:nvPicPr>
          <p:cNvPr id="8" name="Imagen 1" descr="http://files.quintanaroo.webnode.es/200003203-d98d1da871/Escudo_Morelos_Quintana_Roo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5838" y="169646"/>
            <a:ext cx="741362" cy="741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0569" y="124691"/>
            <a:ext cx="746349" cy="941463"/>
          </a:xfrm>
          <a:prstGeom prst="rect">
            <a:avLst/>
          </a:prstGeom>
        </p:spPr>
      </p:pic>
      <p:sp>
        <p:nvSpPr>
          <p:cNvPr id="10" name="1 Título"/>
          <p:cNvSpPr txBox="1">
            <a:spLocks/>
          </p:cNvSpPr>
          <p:nvPr/>
        </p:nvSpPr>
        <p:spPr>
          <a:xfrm>
            <a:off x="28382" y="1168202"/>
            <a:ext cx="8856983" cy="20882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3600" dirty="0" smtClean="0"/>
              <a:t/>
            </a:r>
            <a:br>
              <a:rPr lang="es-MX" sz="3600" dirty="0" smtClean="0"/>
            </a:br>
            <a:r>
              <a:rPr lang="es-MX" sz="3600" dirty="0" smtClean="0"/>
              <a:t/>
            </a:r>
            <a:br>
              <a:rPr lang="es-MX" sz="3600" dirty="0" smtClean="0"/>
            </a:br>
            <a:r>
              <a:rPr lang="es-MX" sz="10000" dirty="0" smtClean="0">
                <a:latin typeface="Arial" panose="020B0604020202020204" pitchFamily="34" charset="0"/>
                <a:cs typeface="Arial" panose="020B0604020202020204" pitchFamily="34" charset="0"/>
              </a:rPr>
              <a:t>H. AYUNTAMIENTO DE JOSÉ MARÍA MORELOS</a:t>
            </a:r>
            <a:br>
              <a:rPr lang="es-MX" sz="10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100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10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10000" dirty="0" smtClean="0">
                <a:latin typeface="Arial" panose="020B0604020202020204" pitchFamily="34" charset="0"/>
                <a:cs typeface="Arial" panose="020B0604020202020204" pitchFamily="34" charset="0"/>
              </a:rPr>
              <a:t>DIR. GRAL. DE SEG. PUB. Y TTO. MUNICIPAL</a:t>
            </a:r>
            <a:br>
              <a:rPr lang="es-MX" sz="10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100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10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10000" dirty="0" smtClean="0">
                <a:latin typeface="Arial" panose="020B0604020202020204" pitchFamily="34" charset="0"/>
                <a:cs typeface="Arial" panose="020B0604020202020204" pitchFamily="34" charset="0"/>
              </a:rPr>
              <a:t>PRE-CIERRE DE PROGRAMAS PROYECTOS Y ACCIONES 2019</a:t>
            </a:r>
            <a:br>
              <a:rPr lang="es-MX" sz="10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3600" dirty="0" smtClean="0"/>
              <a:t/>
            </a:r>
            <a:br>
              <a:rPr lang="es-MX" sz="3600" dirty="0" smtClean="0"/>
            </a:br>
            <a:r>
              <a:rPr lang="es-MX" sz="6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6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6400" dirty="0" smtClean="0">
                <a:latin typeface="Arial" panose="020B0604020202020204" pitchFamily="34" charset="0"/>
                <a:cs typeface="Arial" panose="020B0604020202020204" pitchFamily="34" charset="0"/>
              </a:rPr>
              <a:t>CHETUMAL, Q. ROO 2 DE DICIEMBRE DE 2019 </a:t>
            </a:r>
            <a:br>
              <a:rPr lang="es-MX" sz="6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MX" sz="6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2642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5064083"/>
              </p:ext>
            </p:extLst>
          </p:nvPr>
        </p:nvGraphicFramePr>
        <p:xfrm>
          <a:off x="107504" y="1916832"/>
          <a:ext cx="8718231" cy="2111993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1506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983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5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956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48873">
                  <a:extLst>
                    <a:ext uri="{9D8B030D-6E8A-4147-A177-3AD203B41FA5}">
                      <a16:colId xmlns:a16="http://schemas.microsoft.com/office/drawing/2014/main" val="203173758"/>
                    </a:ext>
                  </a:extLst>
                </a:gridCol>
                <a:gridCol w="170015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40393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No. Proyecto</a:t>
                      </a:r>
                      <a:endParaRPr lang="es-MX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Nombre del Programa,</a:t>
                      </a:r>
                      <a:r>
                        <a:rPr lang="es-MX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Proyecto o acción.</a:t>
                      </a:r>
                      <a:endParaRPr lang="es-MX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Inversión Asignada</a:t>
                      </a:r>
                      <a:endParaRPr lang="es-MX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Ejercido</a:t>
                      </a:r>
                      <a:endParaRPr lang="es-MX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 Programada</a:t>
                      </a:r>
                      <a:endParaRPr lang="es-MX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</a:t>
                      </a:r>
                      <a:r>
                        <a:rPr lang="es-MX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alcanzada</a:t>
                      </a:r>
                      <a:endParaRPr lang="es-MX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4924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s-MX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GRUPO ESPECIALIZADO DE ATENCIÓN A LA VIOLENCIA FAMILIAR Y/O DE GENERO (GEAVIG) </a:t>
                      </a:r>
                      <a:endParaRPr lang="es-MX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lang="es-MX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 ESCUELAS                                                                        14 COLONIAS </a:t>
                      </a:r>
                      <a:endParaRPr lang="es-MX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PLATICAS EN 10 ESCUELAS                                   CANALIZACIÓN DE 38 VICTIMAS</a:t>
                      </a:r>
                      <a:endParaRPr lang="es-MX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1 Título"/>
          <p:cNvSpPr txBox="1">
            <a:spLocks/>
          </p:cNvSpPr>
          <p:nvPr/>
        </p:nvSpPr>
        <p:spPr>
          <a:xfrm>
            <a:off x="105817" y="1412776"/>
            <a:ext cx="4150657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3200" dirty="0" smtClean="0"/>
              <a:t>Programas con recurso: (Municipal, Propio)</a:t>
            </a:r>
            <a:br>
              <a:rPr lang="es-MX" sz="3200" dirty="0" smtClean="0"/>
            </a:br>
            <a:endParaRPr lang="es-MX" sz="3200" dirty="0"/>
          </a:p>
        </p:txBody>
      </p:sp>
      <p:pic>
        <p:nvPicPr>
          <p:cNvPr id="6" name="Imagen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587" y="124691"/>
            <a:ext cx="952449" cy="831273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8028" y="52647"/>
            <a:ext cx="979817" cy="922555"/>
          </a:xfrm>
          <a:prstGeom prst="rect">
            <a:avLst/>
          </a:prstGeom>
        </p:spPr>
      </p:pic>
      <p:pic>
        <p:nvPicPr>
          <p:cNvPr id="8" name="Imagen 1" descr="http://files.quintanaroo.webnode.es/200003203-d98d1da871/Escudo_Morelos_Quintana_Roo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5838" y="169646"/>
            <a:ext cx="741362" cy="741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0569" y="124691"/>
            <a:ext cx="746349" cy="941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82174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470" y="2564904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MX" sz="6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GRACIAS POR SU </a:t>
            </a:r>
            <a:r>
              <a:rPr lang="es-MX" sz="6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ATENCIÓN.</a:t>
            </a:r>
            <a:endParaRPr lang="es-MX" sz="60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132086"/>
            <a:ext cx="979817" cy="922555"/>
          </a:xfrm>
          <a:prstGeom prst="rect">
            <a:avLst/>
          </a:prstGeom>
        </p:spPr>
      </p:pic>
      <p:pic>
        <p:nvPicPr>
          <p:cNvPr id="5" name="Imagen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470" y="177728"/>
            <a:ext cx="952449" cy="831273"/>
          </a:xfrm>
          <a:prstGeom prst="rect">
            <a:avLst/>
          </a:prstGeom>
        </p:spPr>
      </p:pic>
      <p:pic>
        <p:nvPicPr>
          <p:cNvPr id="6" name="Imagen 1" descr="http://files.quintanaroo.webnode.es/200003203-d98d1da871/Escudo_Morelos_Quintana_Roo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5838" y="169646"/>
            <a:ext cx="741362" cy="741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167996"/>
            <a:ext cx="746349" cy="941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139593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</TotalTime>
  <Words>133</Words>
  <Application>Microsoft Office PowerPoint</Application>
  <PresentationFormat>Presentación en pantalla (4:3)</PresentationFormat>
  <Paragraphs>30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7" baseType="lpstr">
      <vt:lpstr>Arial</vt:lpstr>
      <vt:lpstr>Calibri</vt:lpstr>
      <vt:lpstr>Tema de Office</vt:lpstr>
      <vt:lpstr>  H. AYUNTAMIENTO DE JOSÉ MARÍA MORELOS  DIR. GRAL. DE SEG. PUB. Y TTO. MUNICIPAL  PRE-CIERRE DE PROGRAMAS PROYECTOS Y ACCIONES 2019     CHETUMAL, Q. ROO 2 DE DICIEMBRE DE 2019  </vt:lpstr>
      <vt:lpstr>Presentación de PowerPoint</vt:lpstr>
      <vt:lpstr>Presentación de PowerPoint</vt:lpstr>
      <vt:lpstr>Presentación de PowerPoint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PORTADA DE PRESENTACION. (Con sus respectivos logotipos) H. AYUNTAMIENTO: DIRECCIÓN DE SEGURIDAD PÚBLICA: PRESENTACIÓN DE PROGRAMAS PROYECTOS Y ACCIONES 2019  Fecha y lugar de la presentación</dc:title>
  <dc:creator>SEFIPLAN</dc:creator>
  <cp:lastModifiedBy>vicente antonio barrera broca</cp:lastModifiedBy>
  <cp:revision>27</cp:revision>
  <dcterms:created xsi:type="dcterms:W3CDTF">2019-07-24T00:43:47Z</dcterms:created>
  <dcterms:modified xsi:type="dcterms:W3CDTF">2019-12-02T14:59:08Z</dcterms:modified>
</cp:coreProperties>
</file>