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72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7E2B48-1920-4CFA-BCA0-711739022E1E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8C42F1-4469-46E2-9792-04F72FFC4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19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8" name="Picture 2" descr="C:\NELLY\Logotipos\ESTRELLA.jpg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744094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54215"/>
            <a:ext cx="1096465" cy="956966"/>
          </a:xfrm>
          <a:prstGeom prst="rect">
            <a:avLst/>
          </a:prstGeom>
        </p:spPr>
      </p:pic>
      <p:pic>
        <p:nvPicPr>
          <p:cNvPr id="10" name="Imagen 7" descr="PARTICIPACIONCIUDADANAYDELITO-1821-01"/>
          <p:cNvPicPr/>
          <p:nvPr userDrawn="1"/>
        </p:nvPicPr>
        <p:blipFill rotWithShape="1">
          <a:blip r:embed="rId5"/>
          <a:srcRect l="4779" t="3239" r="84407" b="87813"/>
          <a:stretch/>
        </p:blipFill>
        <p:spPr bwMode="auto">
          <a:xfrm>
            <a:off x="7596336" y="140122"/>
            <a:ext cx="1080120" cy="11286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7" name="Picture 2" descr="C:\NELLY\Logotipos\ESTRELLA.jpg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744094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54215"/>
            <a:ext cx="1096465" cy="956966"/>
          </a:xfrm>
          <a:prstGeom prst="rect">
            <a:avLst/>
          </a:prstGeom>
        </p:spPr>
      </p:pic>
      <p:pic>
        <p:nvPicPr>
          <p:cNvPr id="9" name="Imagen 7" descr="PARTICIPACIONCIUDADANAYDELITO-1821-01"/>
          <p:cNvPicPr/>
          <p:nvPr userDrawn="1"/>
        </p:nvPicPr>
        <p:blipFill rotWithShape="1">
          <a:blip r:embed="rId5"/>
          <a:srcRect l="4779" t="3239" r="84407" b="87813"/>
          <a:stretch/>
        </p:blipFill>
        <p:spPr bwMode="auto">
          <a:xfrm>
            <a:off x="7596336" y="140122"/>
            <a:ext cx="1080120" cy="11286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3792" y="1205971"/>
            <a:ext cx="7772400" cy="5031341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H. AYUNTAMIENTO DE SOLIDARIDAD</a:t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DIRECCIÓN GENERAL DE SEGURIDAD PÚBLICA Y TRÁNSITO MUNICIPAL</a:t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PRE-CIERRE DE PROGRAMAS, PROYECTOS Y ACCIONES 2019</a:t>
            </a:r>
            <a:br>
              <a:rPr lang="es-MX" sz="3600" b="1" dirty="0" smtClean="0"/>
            </a:b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>				</a:t>
            </a:r>
            <a:r>
              <a:rPr lang="es-MX" sz="1600" b="1" dirty="0" smtClean="0"/>
              <a:t>Chetumal, Quintana Roo, a 02 de diciembre de 2019. 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endParaRPr lang="es-MX" b="1" dirty="0"/>
          </a:p>
        </p:txBody>
      </p:sp>
      <p:pic>
        <p:nvPicPr>
          <p:cNvPr id="3" name="Imagen 10">
            <a:extLst>
              <a:ext uri="{FF2B5EF4-FFF2-40B4-BE49-F238E27FC236}">
                <a16:creationId xmlns:a16="http://schemas.microsoft.com/office/drawing/2014/main" id="{CB11D9CB-3E1A-4EB6-A79D-40EEE1681DF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2" t="3279" r="32168" b="88631"/>
          <a:stretch/>
        </p:blipFill>
        <p:spPr bwMode="auto">
          <a:xfrm>
            <a:off x="3059832" y="247720"/>
            <a:ext cx="3096344" cy="8050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293627"/>
              </p:ext>
            </p:extLst>
          </p:nvPr>
        </p:nvGraphicFramePr>
        <p:xfrm>
          <a:off x="179512" y="1988840"/>
          <a:ext cx="8784978" cy="43616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25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234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19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 (octubre 2019)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del Delito y Faltas Administrativas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$132´159,860.04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14,000 operativos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13,163 operativos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Ciudadana y Proximidad Social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2´918,000.00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 actividades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 actividades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8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 accidentes y cultura vial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$34´247,500.00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2,200 operativos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2,031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4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Profesionalización de los elementos policiales 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8´707,760.72</a:t>
                      </a:r>
                    </a:p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8´918,369.00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</a:t>
                      </a:r>
                      <a:r>
                        <a:rPr lang="es-MX" sz="14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</a:t>
                      </a:r>
                      <a:endParaRPr lang="es-MX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</a:t>
                      </a:r>
                      <a:r>
                        <a:rPr lang="es-MX" sz="14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</a:t>
                      </a:r>
                      <a:endParaRPr lang="es-MX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31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Combate a la corrupción</a:t>
                      </a:r>
                      <a:endParaRPr lang="es-MX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2´200,500.00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Procedimientos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118* Procedimientos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31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Fortalecimiento de las capacidades</a:t>
                      </a:r>
                      <a:r>
                        <a:rPr lang="es-MX" sz="140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Policía Municipal</a:t>
                      </a:r>
                      <a:endParaRPr lang="es-MX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$17´490,665.00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unidades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unidades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79512" y="1196752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600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Programa con Recursos Propios </a:t>
            </a:r>
            <a:r>
              <a:rPr lang="es-MX" sz="1600" b="1" dirty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$</a:t>
            </a:r>
            <a:r>
              <a:rPr lang="es-MX" sz="1600" b="1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197´724,285.76</a:t>
            </a:r>
          </a:p>
          <a:p>
            <a:r>
              <a:rPr lang="es-MX" sz="1600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Programa con Recursos Federales</a:t>
            </a:r>
            <a:r>
              <a:rPr lang="es-MX" sz="1600" b="1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$8´918,369.00</a:t>
            </a:r>
            <a:r>
              <a:rPr lang="es-MX" sz="1600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(FORTASEG)</a:t>
            </a:r>
            <a:endParaRPr lang="es-MX" sz="1600" dirty="0"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6" name="Imagen 10">
            <a:extLst>
              <a:ext uri="{FF2B5EF4-FFF2-40B4-BE49-F238E27FC236}">
                <a16:creationId xmlns:a16="http://schemas.microsoft.com/office/drawing/2014/main" id="{CB11D9CB-3E1A-4EB6-A79D-40EEE1681DF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2" t="3279" r="32168" b="88631"/>
          <a:stretch/>
        </p:blipFill>
        <p:spPr bwMode="auto">
          <a:xfrm>
            <a:off x="3059832" y="247720"/>
            <a:ext cx="3096344" cy="8050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51521" y="6350464"/>
            <a:ext cx="864096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400" b="1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*</a:t>
            </a:r>
            <a:r>
              <a:rPr lang="es-MX" sz="1000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s-MX" sz="1000" b="1" dirty="0" smtClean="0"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El número de procedimientos de investigación  iniciados contra los policías, durante 2019 (enero-octubre), se redujo en un 42%, en comparación con el mismo periodo pero de 2018.   </a:t>
            </a:r>
            <a:endParaRPr lang="es-MX" sz="1000" b="1" dirty="0"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35463" y="3183111"/>
            <a:ext cx="7772400" cy="1470025"/>
          </a:xfrm>
        </p:spPr>
        <p:txBody>
          <a:bodyPr/>
          <a:lstStyle/>
          <a:p>
            <a:r>
              <a:rPr lang="es-MX" dirty="0" smtClean="0"/>
              <a:t>Gracias por su atención</a:t>
            </a:r>
            <a:endParaRPr lang="es-MX" dirty="0"/>
          </a:p>
        </p:txBody>
      </p:sp>
      <p:pic>
        <p:nvPicPr>
          <p:cNvPr id="3" name="Imagen 10">
            <a:extLst>
              <a:ext uri="{FF2B5EF4-FFF2-40B4-BE49-F238E27FC236}">
                <a16:creationId xmlns:a16="http://schemas.microsoft.com/office/drawing/2014/main" id="{CB11D9CB-3E1A-4EB6-A79D-40EEE1681DF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2" t="3279" r="32168" b="88631"/>
          <a:stretch/>
        </p:blipFill>
        <p:spPr bwMode="auto">
          <a:xfrm>
            <a:off x="3059832" y="247720"/>
            <a:ext cx="3096344" cy="8050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29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171</Words>
  <Application>Microsoft Office PowerPoint</Application>
  <PresentationFormat>Presentación en pantalla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UI</vt:lpstr>
      <vt:lpstr>Tema de Office</vt:lpstr>
      <vt:lpstr>  H. AYUNTAMIENTO DE SOLIDARIDAD  DIRECCIÓN GENERAL DE SEGURIDAD PÚBLICA Y TRÁNSITO MUNICIPAL  PRE-CIERRE DE PROGRAMAS, PROYECTOS Y ACCIONES 2019          Chetumal, Quintana Roo, a 02 de diciembre de 2019.  </vt:lpstr>
      <vt:lpstr>Presentación de PowerPoint</vt:lpstr>
      <vt:lpstr>Gracias por su atención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68</cp:revision>
  <cp:lastPrinted>2019-11-21T20:52:02Z</cp:lastPrinted>
  <dcterms:created xsi:type="dcterms:W3CDTF">2019-07-24T00:43:47Z</dcterms:created>
  <dcterms:modified xsi:type="dcterms:W3CDTF">2019-12-02T16:48:57Z</dcterms:modified>
</cp:coreProperties>
</file>