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"/>
  </p:handoutMasterIdLst>
  <p:sldIdLst>
    <p:sldId id="261" r:id="rId2"/>
    <p:sldId id="256" r:id="rId3"/>
    <p:sldId id="259" r:id="rId4"/>
    <p:sldId id="262" r:id="rId5"/>
  </p:sldIdLst>
  <p:sldSz cx="9144000" cy="6858000" type="screen4x3"/>
  <p:notesSz cx="6662738" cy="9926638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6527" cy="4976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774690" y="1"/>
            <a:ext cx="2886527" cy="4976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EFB6F2-2033-4F36-8726-30113D0730D8}" type="datetimeFigureOut">
              <a:rPr lang="es-MX" smtClean="0"/>
              <a:t>22/11/2019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9428952"/>
            <a:ext cx="2886527" cy="4976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774690" y="9428952"/>
            <a:ext cx="2886527" cy="4976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86087-5994-4859-A5DC-135214F35F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7952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83615-65F4-4242-8345-837CC8BDD0E9}" type="datetimeFigureOut">
              <a:rPr lang="es-MX" smtClean="0"/>
              <a:t>22/11/2019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D3DA3-EE5C-4144-8677-4EFC521A5B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423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83615-65F4-4242-8345-837CC8BDD0E9}" type="datetimeFigureOut">
              <a:rPr lang="es-MX" smtClean="0"/>
              <a:t>22/11/2019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D3DA3-EE5C-4144-8677-4EFC521A5B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345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83615-65F4-4242-8345-837CC8BDD0E9}" type="datetimeFigureOut">
              <a:rPr lang="es-MX" smtClean="0"/>
              <a:t>22/11/2019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D3DA3-EE5C-4144-8677-4EFC521A5B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9446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83615-65F4-4242-8345-837CC8BDD0E9}" type="datetimeFigureOut">
              <a:rPr lang="es-MX" smtClean="0"/>
              <a:t>22/11/2019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D3DA3-EE5C-4144-8677-4EFC521A5B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5868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83615-65F4-4242-8345-837CC8BDD0E9}" type="datetimeFigureOut">
              <a:rPr lang="es-MX" smtClean="0"/>
              <a:t>22/11/2019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D3DA3-EE5C-4144-8677-4EFC521A5B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3639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83615-65F4-4242-8345-837CC8BDD0E9}" type="datetimeFigureOut">
              <a:rPr lang="es-MX" smtClean="0"/>
              <a:t>22/11/2019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D3DA3-EE5C-4144-8677-4EFC521A5B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8197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83615-65F4-4242-8345-837CC8BDD0E9}" type="datetimeFigureOut">
              <a:rPr lang="es-MX" smtClean="0"/>
              <a:t>22/11/2019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D3DA3-EE5C-4144-8677-4EFC521A5B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8800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83615-65F4-4242-8345-837CC8BDD0E9}" type="datetimeFigureOut">
              <a:rPr lang="es-MX" smtClean="0"/>
              <a:t>22/11/2019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D3DA3-EE5C-4144-8677-4EFC521A5B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5959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83615-65F4-4242-8345-837CC8BDD0E9}" type="datetimeFigureOut">
              <a:rPr lang="es-MX" smtClean="0"/>
              <a:t>22/11/2019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D3DA3-EE5C-4144-8677-4EFC521A5B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8227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83615-65F4-4242-8345-837CC8BDD0E9}" type="datetimeFigureOut">
              <a:rPr lang="es-MX" smtClean="0"/>
              <a:t>22/11/2019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D3DA3-EE5C-4144-8677-4EFC521A5B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7376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83615-65F4-4242-8345-837CC8BDD0E9}" type="datetimeFigureOut">
              <a:rPr lang="es-MX" smtClean="0"/>
              <a:t>22/11/2019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D3DA3-EE5C-4144-8677-4EFC521A5B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6116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83615-65F4-4242-8345-837CC8BDD0E9}" type="datetimeFigureOut">
              <a:rPr lang="es-MX" smtClean="0"/>
              <a:t>22/11/2019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D3DA3-EE5C-4144-8677-4EFC521A5B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7684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10" Type="http://schemas.microsoft.com/office/2007/relationships/hdphoto" Target="../media/hdphoto3.wdp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3375764" y="2976825"/>
            <a:ext cx="64087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latin typeface="Arial" pitchFamily="34" charset="0"/>
                <a:cs typeface="Arial" pitchFamily="34" charset="0"/>
              </a:rPr>
              <a:t>Prevención del Delito</a:t>
            </a:r>
          </a:p>
          <a:p>
            <a:pPr algn="ctr"/>
            <a:r>
              <a:rPr lang="es-MX" sz="3200" dirty="0" smtClean="0">
                <a:latin typeface="Arial" pitchFamily="34" charset="0"/>
                <a:cs typeface="Arial" pitchFamily="34" charset="0"/>
              </a:rPr>
              <a:t>Policía Quintana Roo</a:t>
            </a:r>
            <a:endParaRPr lang="es-ES" sz="3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2" y="-2"/>
            <a:ext cx="4067941" cy="6858001"/>
            <a:chOff x="2" y="-2"/>
            <a:chExt cx="4358233" cy="7597777"/>
          </a:xfrm>
        </p:grpSpPr>
        <p:pic>
          <p:nvPicPr>
            <p:cNvPr id="10" name="Picture 2" descr="C:\Users\Fatima\Desktop\pleca con logos pp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2" t="81854" r="1430"/>
            <a:stretch/>
          </p:blipFill>
          <p:spPr bwMode="auto">
            <a:xfrm rot="5400000">
              <a:off x="351569" y="3591109"/>
              <a:ext cx="7597777" cy="415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C:\Users\Fatima\Desktop\port - copia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1791542" y="1791543"/>
              <a:ext cx="7597776" cy="4014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11 Rectángulo"/>
          <p:cNvSpPr/>
          <p:nvPr/>
        </p:nvSpPr>
        <p:spPr>
          <a:xfrm>
            <a:off x="4524813" y="4142091"/>
            <a:ext cx="4048420" cy="8804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13 Imagen">
            <a:extLst>
              <a:ext uri="{FF2B5EF4-FFF2-40B4-BE49-F238E27FC236}">
                <a16:creationId xmlns:a16="http://schemas.microsoft.com/office/drawing/2014/main" id="{9BA32EF3-47CC-4A2F-A34A-E2B57BD91D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978" y="1958655"/>
            <a:ext cx="718115" cy="733855"/>
          </a:xfrm>
          <a:prstGeom prst="rect">
            <a:avLst/>
          </a:prstGeom>
        </p:spPr>
      </p:pic>
      <p:pic>
        <p:nvPicPr>
          <p:cNvPr id="15" name="14 Imagen">
            <a:extLst>
              <a:ext uri="{FF2B5EF4-FFF2-40B4-BE49-F238E27FC236}">
                <a16:creationId xmlns:a16="http://schemas.microsoft.com/office/drawing/2014/main" id="{D1E89CA0-DCB4-4852-BB86-EEB152EAC9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256" y="1944630"/>
            <a:ext cx="768976" cy="936104"/>
          </a:xfrm>
          <a:prstGeom prst="rect">
            <a:avLst/>
          </a:prstGeom>
        </p:spPr>
      </p:pic>
      <p:pic>
        <p:nvPicPr>
          <p:cNvPr id="16" name="15 Imagen">
            <a:extLst>
              <a:ext uri="{FF2B5EF4-FFF2-40B4-BE49-F238E27FC236}">
                <a16:creationId xmlns:a16="http://schemas.microsoft.com/office/drawing/2014/main" id="{2EF2D326-0BC9-4508-B3EB-31400F21233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120" y="2132856"/>
            <a:ext cx="976169" cy="559653"/>
          </a:xfrm>
          <a:prstGeom prst="rect">
            <a:avLst/>
          </a:prstGeom>
        </p:spPr>
      </p:pic>
      <p:pic>
        <p:nvPicPr>
          <p:cNvPr id="17" name="Imagen 8">
            <a:extLst>
              <a:ext uri="{FF2B5EF4-FFF2-40B4-BE49-F238E27FC236}">
                <a16:creationId xmlns:a16="http://schemas.microsoft.com/office/drawing/2014/main" id="{A0ED6DCC-D32D-4CED-A9B6-AD8B1BAA25EF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2" t="853" r="43143" b="75520"/>
          <a:stretch/>
        </p:blipFill>
        <p:spPr bwMode="auto">
          <a:xfrm>
            <a:off x="4524813" y="1918475"/>
            <a:ext cx="1008112" cy="9642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78205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Fatima\Desktop\port - cop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125477" y="1125476"/>
            <a:ext cx="6858002" cy="460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55575" y="404664"/>
            <a:ext cx="419574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 smtClean="0">
                <a:solidFill>
                  <a:schemeClr val="bg1"/>
                </a:solidFill>
              </a:rPr>
              <a:t>Con la finalidad de dar cumplimiento al ACUERDO-04-COPLADE/SS/</a:t>
            </a:r>
            <a:r>
              <a:rPr lang="es-MX" dirty="0" err="1" smtClean="0">
                <a:solidFill>
                  <a:schemeClr val="bg1"/>
                </a:solidFill>
              </a:rPr>
              <a:t>SPS</a:t>
            </a:r>
            <a:r>
              <a:rPr lang="es-MX" dirty="0" smtClean="0">
                <a:solidFill>
                  <a:schemeClr val="bg1"/>
                </a:solidFill>
              </a:rPr>
              <a:t>/</a:t>
            </a:r>
            <a:r>
              <a:rPr lang="es-MX" dirty="0" err="1" smtClean="0">
                <a:solidFill>
                  <a:schemeClr val="bg1"/>
                </a:solidFill>
              </a:rPr>
              <a:t>IIOR</a:t>
            </a:r>
            <a:r>
              <a:rPr lang="es-MX" dirty="0" smtClean="0">
                <a:solidFill>
                  <a:schemeClr val="bg1"/>
                </a:solidFill>
              </a:rPr>
              <a:t>/2019 de la Segunda Sesión Ordinaria del Subcomité de Seguridad y Paz Social 2019, que a letra dice: </a:t>
            </a:r>
          </a:p>
          <a:p>
            <a:pPr algn="just"/>
            <a:r>
              <a:rPr lang="es-MX" dirty="0" smtClean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es-MX" b="1" dirty="0" smtClean="0">
                <a:solidFill>
                  <a:schemeClr val="bg1"/>
                </a:solidFill>
              </a:rPr>
              <a:t>“Programar una reunión de trabajo con la finalidad de dar a conocer el diagnóstico de percepción y anteproyecto del Manual de Proximidad Social en Temas de Seguridad Pública del Estado de Quintana Roo, elaborado por la Universidad de Quintana Roo (</a:t>
            </a:r>
            <a:r>
              <a:rPr lang="es-MX" b="1" dirty="0" err="1" smtClean="0">
                <a:solidFill>
                  <a:schemeClr val="bg1"/>
                </a:solidFill>
              </a:rPr>
              <a:t>UQROO</a:t>
            </a:r>
            <a:r>
              <a:rPr lang="es-MX" b="1" dirty="0" smtClean="0">
                <a:solidFill>
                  <a:schemeClr val="bg1"/>
                </a:solidFill>
              </a:rPr>
              <a:t>)”.</a:t>
            </a:r>
            <a:endParaRPr lang="es-MX" dirty="0">
              <a:solidFill>
                <a:schemeClr val="bg1"/>
              </a:solidFill>
            </a:endParaRPr>
          </a:p>
          <a:p>
            <a:pPr algn="just"/>
            <a:endParaRPr lang="es-MX" dirty="0">
              <a:solidFill>
                <a:schemeClr val="bg1"/>
              </a:solidFill>
            </a:endParaRPr>
          </a:p>
          <a:p>
            <a:pPr algn="just"/>
            <a:r>
              <a:rPr lang="es-MX" dirty="0" smtClean="0">
                <a:solidFill>
                  <a:schemeClr val="bg1"/>
                </a:solidFill>
              </a:rPr>
              <a:t>Con la finalidad de dar cumplimiento al acuerdo, la Mtra. Alejandra Navarrete Hernández Coordinadora de Vinculación con Instancias de la Secretaría de Seguridad Pública, se reunión con </a:t>
            </a:r>
            <a:r>
              <a:rPr lang="es-MX" dirty="0">
                <a:solidFill>
                  <a:schemeClr val="bg1"/>
                </a:solidFill>
              </a:rPr>
              <a:t>el Licenciado Luis German Sánchez </a:t>
            </a:r>
            <a:r>
              <a:rPr lang="es-MX" dirty="0" smtClean="0">
                <a:solidFill>
                  <a:schemeClr val="bg1"/>
                </a:solidFill>
              </a:rPr>
              <a:t>Méndez, Profesor </a:t>
            </a:r>
            <a:r>
              <a:rPr lang="es-MX" dirty="0">
                <a:solidFill>
                  <a:schemeClr val="bg1"/>
                </a:solidFill>
              </a:rPr>
              <a:t>Investigador </a:t>
            </a:r>
            <a:r>
              <a:rPr lang="es-MX" dirty="0" smtClean="0">
                <a:solidFill>
                  <a:schemeClr val="bg1"/>
                </a:solidFill>
              </a:rPr>
              <a:t>de la Universidad </a:t>
            </a:r>
            <a:r>
              <a:rPr lang="es-MX" dirty="0">
                <a:solidFill>
                  <a:schemeClr val="bg1"/>
                </a:solidFill>
              </a:rPr>
              <a:t>de Quintana </a:t>
            </a:r>
            <a:r>
              <a:rPr lang="es-MX" dirty="0" smtClean="0">
                <a:solidFill>
                  <a:schemeClr val="bg1"/>
                </a:solidFill>
              </a:rPr>
              <a:t>Roo para conocer al diagnóstico</a:t>
            </a:r>
          </a:p>
        </p:txBody>
      </p:sp>
      <p:sp>
        <p:nvSpPr>
          <p:cNvPr id="12" name="AutoShape 2" descr="blob:https://web.whatsapp.com/831445c5-da09-4644-a9d1-f98a66243d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5" name="14 Imagen">
            <a:extLst>
              <a:ext uri="{FF2B5EF4-FFF2-40B4-BE49-F238E27FC236}">
                <a16:creationId xmlns:a16="http://schemas.microsoft.com/office/drawing/2014/main" id="{9BA32EF3-47CC-4A2F-A34A-E2B57BD91D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114" y="206473"/>
            <a:ext cx="718115" cy="733855"/>
          </a:xfrm>
          <a:prstGeom prst="rect">
            <a:avLst/>
          </a:prstGeom>
        </p:spPr>
      </p:pic>
      <p:pic>
        <p:nvPicPr>
          <p:cNvPr id="16" name="15 Imagen">
            <a:extLst>
              <a:ext uri="{FF2B5EF4-FFF2-40B4-BE49-F238E27FC236}">
                <a16:creationId xmlns:a16="http://schemas.microsoft.com/office/drawing/2014/main" id="{D1E89CA0-DCB4-4852-BB86-EEB152EAC9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92448"/>
            <a:ext cx="768976" cy="936104"/>
          </a:xfrm>
          <a:prstGeom prst="rect">
            <a:avLst/>
          </a:prstGeom>
        </p:spPr>
      </p:pic>
      <p:pic>
        <p:nvPicPr>
          <p:cNvPr id="17" name="16 Imagen">
            <a:extLst>
              <a:ext uri="{FF2B5EF4-FFF2-40B4-BE49-F238E27FC236}">
                <a16:creationId xmlns:a16="http://schemas.microsoft.com/office/drawing/2014/main" id="{2EF2D326-0BC9-4508-B3EB-31400F2123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80674"/>
            <a:ext cx="976169" cy="559653"/>
          </a:xfrm>
          <a:prstGeom prst="rect">
            <a:avLst/>
          </a:prstGeom>
        </p:spPr>
      </p:pic>
      <p:pic>
        <p:nvPicPr>
          <p:cNvPr id="18" name="Imagen 8">
            <a:extLst>
              <a:ext uri="{FF2B5EF4-FFF2-40B4-BE49-F238E27FC236}">
                <a16:creationId xmlns:a16="http://schemas.microsoft.com/office/drawing/2014/main" id="{A0ED6DCC-D32D-4CED-A9B6-AD8B1BAA25EF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2" t="853" r="43143" b="75520"/>
          <a:stretch/>
        </p:blipFill>
        <p:spPr bwMode="auto">
          <a:xfrm>
            <a:off x="4820949" y="166293"/>
            <a:ext cx="1008112" cy="9642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AutoShape 2" descr="blob:https://web.whatsapp.com/c24d1aec-f985-40b5-b10e-a00186232d4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46" t="18784" r="2300" b="30182"/>
          <a:stretch/>
        </p:blipFill>
        <p:spPr bwMode="auto">
          <a:xfrm>
            <a:off x="4978997" y="2111665"/>
            <a:ext cx="3794517" cy="2772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2635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>
            <a:extLst>
              <a:ext uri="{FF2B5EF4-FFF2-40B4-BE49-F238E27FC236}">
                <a16:creationId xmlns:a16="http://schemas.microsoft.com/office/drawing/2014/main" id="{9BA32EF3-47CC-4A2F-A34A-E2B57BD91D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114" y="206473"/>
            <a:ext cx="718115" cy="733855"/>
          </a:xfrm>
          <a:prstGeom prst="rect">
            <a:avLst/>
          </a:prstGeom>
        </p:spPr>
      </p:pic>
      <p:pic>
        <p:nvPicPr>
          <p:cNvPr id="7" name="6 Imagen">
            <a:extLst>
              <a:ext uri="{FF2B5EF4-FFF2-40B4-BE49-F238E27FC236}">
                <a16:creationId xmlns:a16="http://schemas.microsoft.com/office/drawing/2014/main" id="{D1E89CA0-DCB4-4852-BB86-EEB152EAC9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192448"/>
            <a:ext cx="768976" cy="936104"/>
          </a:xfrm>
          <a:prstGeom prst="rect">
            <a:avLst/>
          </a:prstGeom>
        </p:spPr>
      </p:pic>
      <p:pic>
        <p:nvPicPr>
          <p:cNvPr id="8" name="7 Imagen">
            <a:extLst>
              <a:ext uri="{FF2B5EF4-FFF2-40B4-BE49-F238E27FC236}">
                <a16:creationId xmlns:a16="http://schemas.microsoft.com/office/drawing/2014/main" id="{2EF2D326-0BC9-4508-B3EB-31400F2123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80674"/>
            <a:ext cx="976169" cy="55965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0ED6DCC-D32D-4CED-A9B6-AD8B1BAA25EF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2" t="853" r="43143" b="75520"/>
          <a:stretch/>
        </p:blipFill>
        <p:spPr bwMode="auto">
          <a:xfrm>
            <a:off x="4820949" y="166293"/>
            <a:ext cx="1008112" cy="9642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2" descr="C:\Users\Fatima\Desktop\port - copi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125477" y="1125476"/>
            <a:ext cx="6858002" cy="460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60228" y="387389"/>
            <a:ext cx="419574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solidFill>
                  <a:schemeClr val="bg1"/>
                </a:solidFill>
              </a:rPr>
              <a:t>de </a:t>
            </a:r>
            <a:r>
              <a:rPr lang="es-MX" dirty="0" smtClean="0">
                <a:solidFill>
                  <a:schemeClr val="bg1"/>
                </a:solidFill>
              </a:rPr>
              <a:t>Percepción </a:t>
            </a:r>
            <a:r>
              <a:rPr lang="es-MX" dirty="0">
                <a:solidFill>
                  <a:schemeClr val="bg1"/>
                </a:solidFill>
              </a:rPr>
              <a:t>y el </a:t>
            </a:r>
            <a:r>
              <a:rPr lang="es-MX" dirty="0" smtClean="0">
                <a:solidFill>
                  <a:schemeClr val="bg1"/>
                </a:solidFill>
              </a:rPr>
              <a:t>Manual </a:t>
            </a:r>
            <a:r>
              <a:rPr lang="es-MX" dirty="0">
                <a:solidFill>
                  <a:schemeClr val="bg1"/>
                </a:solidFill>
              </a:rPr>
              <a:t>de Proximidad </a:t>
            </a:r>
            <a:r>
              <a:rPr lang="es-MX" dirty="0" smtClean="0">
                <a:solidFill>
                  <a:schemeClr val="bg1"/>
                </a:solidFill>
              </a:rPr>
              <a:t>Social que se desarrolla en la Universidad de Quintana Roo.</a:t>
            </a:r>
          </a:p>
          <a:p>
            <a:pPr algn="just"/>
            <a:endParaRPr lang="es-MX" dirty="0" smtClean="0">
              <a:solidFill>
                <a:schemeClr val="bg1"/>
              </a:solidFill>
            </a:endParaRPr>
          </a:p>
          <a:p>
            <a:pPr algn="just"/>
            <a:r>
              <a:rPr lang="es-MX" dirty="0" smtClean="0">
                <a:solidFill>
                  <a:schemeClr val="bg1"/>
                </a:solidFill>
              </a:rPr>
              <a:t>En dicha Reunión se acordó, analizar conjuntamente dicho anteproyecto una </a:t>
            </a:r>
            <a:r>
              <a:rPr lang="es-MX" dirty="0">
                <a:solidFill>
                  <a:schemeClr val="bg1"/>
                </a:solidFill>
              </a:rPr>
              <a:t>vez </a:t>
            </a:r>
            <a:r>
              <a:rPr lang="es-MX" dirty="0" smtClean="0">
                <a:solidFill>
                  <a:schemeClr val="bg1"/>
                </a:solidFill>
              </a:rPr>
              <a:t>que este totalmente terminado, así como considerar dichos documentos para integrarlos al programa de prevención de la SSP. </a:t>
            </a:r>
          </a:p>
          <a:p>
            <a:pPr algn="just"/>
            <a:endParaRPr lang="es-MX" dirty="0">
              <a:solidFill>
                <a:schemeClr val="bg1"/>
              </a:solidFill>
            </a:endParaRPr>
          </a:p>
          <a:p>
            <a:pPr algn="just"/>
            <a:r>
              <a:rPr lang="es-MX" dirty="0" smtClean="0">
                <a:solidFill>
                  <a:schemeClr val="bg1"/>
                </a:solidFill>
              </a:rPr>
              <a:t>Por parte de la Academia Estatal de Seguridad Pública, se acordó participar en  la Feria del Servicio Social </a:t>
            </a:r>
            <a:r>
              <a:rPr lang="es-MX" smtClean="0">
                <a:solidFill>
                  <a:schemeClr val="bg1"/>
                </a:solidFill>
              </a:rPr>
              <a:t>y Prácticas </a:t>
            </a:r>
            <a:r>
              <a:rPr lang="es-MX" dirty="0" smtClean="0">
                <a:solidFill>
                  <a:schemeClr val="bg1"/>
                </a:solidFill>
              </a:rPr>
              <a:t>Profesionales, en la Feria de Derecho y Seguridad Pública y realizar observaciones de la práctica de Primer Respondiente.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7" t="22318" r="3494"/>
          <a:stretch/>
        </p:blipFill>
        <p:spPr bwMode="auto">
          <a:xfrm>
            <a:off x="5135738" y="1268760"/>
            <a:ext cx="3442544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"/>
                    </a14:imgEffect>
                    <a14:imgEffect>
                      <a14:brightnessContrast bright="69000" contrast="-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7" t="6017" r="6624" b="6782"/>
          <a:stretch/>
        </p:blipFill>
        <p:spPr bwMode="auto">
          <a:xfrm>
            <a:off x="5190505" y="4077072"/>
            <a:ext cx="3442544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5056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3375764" y="2976825"/>
            <a:ext cx="64087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latin typeface="Arial" pitchFamily="34" charset="0"/>
                <a:cs typeface="Arial" pitchFamily="34" charset="0"/>
              </a:rPr>
              <a:t>Prevención del Delito</a:t>
            </a:r>
          </a:p>
          <a:p>
            <a:pPr algn="ctr"/>
            <a:r>
              <a:rPr lang="es-MX" sz="3200" dirty="0" smtClean="0">
                <a:latin typeface="Arial" pitchFamily="34" charset="0"/>
                <a:cs typeface="Arial" pitchFamily="34" charset="0"/>
              </a:rPr>
              <a:t>Policía Quintana Roo</a:t>
            </a:r>
            <a:endParaRPr lang="es-ES" sz="3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2" y="-2"/>
            <a:ext cx="4067941" cy="6858001"/>
            <a:chOff x="2" y="-2"/>
            <a:chExt cx="4358233" cy="7597777"/>
          </a:xfrm>
        </p:grpSpPr>
        <p:pic>
          <p:nvPicPr>
            <p:cNvPr id="10" name="Picture 2" descr="C:\Users\Fatima\Desktop\pleca con logos ppt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2" t="81854" r="1430"/>
            <a:stretch/>
          </p:blipFill>
          <p:spPr bwMode="auto">
            <a:xfrm rot="5400000">
              <a:off x="351569" y="3591109"/>
              <a:ext cx="7597777" cy="4155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C:\Users\Fatima\Desktop\port - copia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1791542" y="1791543"/>
              <a:ext cx="7597776" cy="4014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11 Rectángulo"/>
          <p:cNvSpPr/>
          <p:nvPr/>
        </p:nvSpPr>
        <p:spPr>
          <a:xfrm>
            <a:off x="4524813" y="4142091"/>
            <a:ext cx="4048420" cy="8804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13 Imagen">
            <a:extLst>
              <a:ext uri="{FF2B5EF4-FFF2-40B4-BE49-F238E27FC236}">
                <a16:creationId xmlns:a16="http://schemas.microsoft.com/office/drawing/2014/main" id="{9BA32EF3-47CC-4A2F-A34A-E2B57BD91D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978" y="1958655"/>
            <a:ext cx="718115" cy="733855"/>
          </a:xfrm>
          <a:prstGeom prst="rect">
            <a:avLst/>
          </a:prstGeom>
        </p:spPr>
      </p:pic>
      <p:pic>
        <p:nvPicPr>
          <p:cNvPr id="15" name="14 Imagen">
            <a:extLst>
              <a:ext uri="{FF2B5EF4-FFF2-40B4-BE49-F238E27FC236}">
                <a16:creationId xmlns:a16="http://schemas.microsoft.com/office/drawing/2014/main" id="{D1E89CA0-DCB4-4852-BB86-EEB152EAC9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256" y="1944630"/>
            <a:ext cx="768976" cy="936104"/>
          </a:xfrm>
          <a:prstGeom prst="rect">
            <a:avLst/>
          </a:prstGeom>
        </p:spPr>
      </p:pic>
      <p:pic>
        <p:nvPicPr>
          <p:cNvPr id="16" name="15 Imagen">
            <a:extLst>
              <a:ext uri="{FF2B5EF4-FFF2-40B4-BE49-F238E27FC236}">
                <a16:creationId xmlns:a16="http://schemas.microsoft.com/office/drawing/2014/main" id="{2EF2D326-0BC9-4508-B3EB-31400F21233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120" y="2132856"/>
            <a:ext cx="976169" cy="559653"/>
          </a:xfrm>
          <a:prstGeom prst="rect">
            <a:avLst/>
          </a:prstGeom>
        </p:spPr>
      </p:pic>
      <p:pic>
        <p:nvPicPr>
          <p:cNvPr id="17" name="Imagen 8">
            <a:extLst>
              <a:ext uri="{FF2B5EF4-FFF2-40B4-BE49-F238E27FC236}">
                <a16:creationId xmlns:a16="http://schemas.microsoft.com/office/drawing/2014/main" id="{A0ED6DCC-D32D-4CED-A9B6-AD8B1BAA25EF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2" t="853" r="43143" b="75520"/>
          <a:stretch/>
        </p:blipFill>
        <p:spPr bwMode="auto">
          <a:xfrm>
            <a:off x="4524813" y="1918475"/>
            <a:ext cx="1008112" cy="9642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996360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225</Words>
  <Application>Microsoft Office PowerPoint</Application>
  <PresentationFormat>Presentación en pantalla (4:3)</PresentationFormat>
  <Paragraphs>14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Enrique</dc:creator>
  <cp:lastModifiedBy>vicente antonio barrera broca</cp:lastModifiedBy>
  <cp:revision>24</cp:revision>
  <cp:lastPrinted>2019-11-15T22:10:54Z</cp:lastPrinted>
  <dcterms:created xsi:type="dcterms:W3CDTF">2019-07-24T20:22:36Z</dcterms:created>
  <dcterms:modified xsi:type="dcterms:W3CDTF">2019-11-22T17:04:54Z</dcterms:modified>
</cp:coreProperties>
</file>