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69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6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75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6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8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1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9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77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1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1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56C9-A5B0-4BE1-87D3-6AA0C9338760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A4AE-7CFA-4A71-A6F8-5C75E38D8A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9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0958"/>
            <a:ext cx="9144000" cy="2747042"/>
          </a:xfrm>
          <a:prstGeom prst="rect">
            <a:avLst/>
          </a:prstGeom>
        </p:spPr>
      </p:pic>
      <p:pic>
        <p:nvPicPr>
          <p:cNvPr id="6" name="5 Imagen" descr="LOGO GOBIERNO DEL ESTADO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1106540" cy="1019447"/>
          </a:xfrm>
          <a:prstGeom prst="rect">
            <a:avLst/>
          </a:prstGeom>
        </p:spPr>
      </p:pic>
      <p:pic>
        <p:nvPicPr>
          <p:cNvPr id="7" name="6 Imagen" descr="LOGO COQCY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8859"/>
            <a:ext cx="2448272" cy="58785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4" y="252203"/>
            <a:ext cx="984137" cy="748304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860032" y="248859"/>
            <a:ext cx="1008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Logo Institución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0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 descr="LOGO GOBIERNO DEL ESTAD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106540" cy="1019447"/>
          </a:xfrm>
          <a:prstGeom prst="rect">
            <a:avLst/>
          </a:prstGeom>
        </p:spPr>
      </p:pic>
      <p:pic>
        <p:nvPicPr>
          <p:cNvPr id="5" name="4 Imagen" descr="LOGO COQC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8859"/>
            <a:ext cx="2448272" cy="5878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4" y="252203"/>
            <a:ext cx="984137" cy="74830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940"/>
          <a:stretch>
            <a:fillRect/>
          </a:stretch>
        </p:blipFill>
        <p:spPr>
          <a:xfrm>
            <a:off x="2411760" y="1528846"/>
            <a:ext cx="6732240" cy="53291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60032" y="248859"/>
            <a:ext cx="1008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Logo Institución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4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5</cp:revision>
  <dcterms:created xsi:type="dcterms:W3CDTF">2018-09-10T17:02:58Z</dcterms:created>
  <dcterms:modified xsi:type="dcterms:W3CDTF">2019-12-16T19:44:32Z</dcterms:modified>
</cp:coreProperties>
</file>