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CD3B7-BE1E-42E8-94DA-5C27F7BB962A}" type="datetimeFigureOut">
              <a:rPr lang="es-MX" smtClean="0"/>
              <a:t>24/11/2019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7A8EA-D4C1-4807-8E23-66B970E79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302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7A8EA-D4C1-4807-8E23-66B970E7999C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252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219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601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587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424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68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26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227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916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64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983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461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C066-9E17-4079-A97C-5762164ACE50}" type="datetimeFigureOut">
              <a:rPr lang="es-MX" smtClean="0"/>
              <a:t>24/11/2019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87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0327"/>
            <a:ext cx="7920880" cy="5616624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COORDINACIÓN GENERAL DE AYUDANTÍA DEL GOBIERNO </a:t>
            </a:r>
            <a:r>
              <a:rPr lang="es-MX" sz="2500" b="1" smtClean="0">
                <a:latin typeface="Arial" panose="020B0604020202020204" pitchFamily="34" charset="0"/>
                <a:cs typeface="Arial" panose="020B0604020202020204" pitchFamily="34" charset="0"/>
              </a:rPr>
              <a:t>DEL ESTADO</a:t>
            </a: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PRE- CIERRE DE PROGRAMAS, PROYECTOS Y </a:t>
            </a:r>
            <a:r>
              <a:rPr lang="es-MX" sz="2500" smtClean="0">
                <a:latin typeface="Arial" panose="020B0604020202020204" pitchFamily="34" charset="0"/>
                <a:cs typeface="Arial" panose="020B0604020202020204" pitchFamily="34" charset="0"/>
              </a:rPr>
              <a:t>ACCIONES 2019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Chetumal, Quintana Roo, 02 de diciembre </a:t>
            </a:r>
            <a:r>
              <a:rPr lang="es-MX" sz="1600" smtClean="0">
                <a:latin typeface="Arial" panose="020B0604020202020204" pitchFamily="34" charset="0"/>
                <a:cs typeface="Arial" panose="020B0604020202020204" pitchFamily="34" charset="0"/>
              </a:rPr>
              <a:t>de 2019.</a:t>
            </a:r>
            <a:r>
              <a:rPr lang="es-MX" sz="3600" dirty="0" smtClean="0"/>
              <a:t/>
            </a:r>
            <a:br>
              <a:rPr lang="es-MX" sz="3600" dirty="0" smtClean="0"/>
            </a:br>
            <a:endParaRPr lang="es-MX" dirty="0"/>
          </a:p>
        </p:txBody>
      </p:sp>
      <p:pic>
        <p:nvPicPr>
          <p:cNvPr id="3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78DA4F4-D869-4E71-9D28-5825A2D4B2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948264" y="159119"/>
            <a:ext cx="2005330" cy="82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03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88857" y="1629902"/>
            <a:ext cx="8229600" cy="333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(Estatal)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15530"/>
            <a:ext cx="8229600" cy="946047"/>
          </a:xfrm>
        </p:spPr>
        <p:txBody>
          <a:bodyPr>
            <a:normAutofit fontScale="90000"/>
          </a:bodyPr>
          <a:lstStyle/>
          <a:p>
            <a:r>
              <a:rPr lang="es-MX" sz="2400" dirty="0"/>
              <a:t/>
            </a:r>
            <a:br>
              <a:rPr lang="es-MX" sz="2400" dirty="0"/>
            </a:b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PRE- CIERRE DE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PROGRAMAS, PROYECTOS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Y ACCIONES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2019.</a:t>
            </a:r>
            <a:r>
              <a:rPr lang="es-MX" sz="2400" dirty="0"/>
              <a:t/>
            </a:r>
            <a:br>
              <a:rPr lang="es-MX" sz="2400" dirty="0"/>
            </a:br>
            <a:endParaRPr lang="es-MX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001624"/>
              </p:ext>
            </p:extLst>
          </p:nvPr>
        </p:nvGraphicFramePr>
        <p:xfrm>
          <a:off x="268880" y="2204864"/>
          <a:ext cx="8684714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891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651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acción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29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Adquisición de equipamiento para escoltas y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avanzadas.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$18,953,500.00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 piezas de equipamiento de </a:t>
                      </a:r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seguridad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la espera de asignación de recursos para cumplir la meta.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594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Adquisición de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uniformes.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$3,064,800.00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1587 piezas de vestimenta </a:t>
                      </a:r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uniforme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la espera de asignación de recursos para cumplir la meta.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29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de capacitación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$4,808,621.99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 piezas de equipamiento para </a:t>
                      </a:r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capacitación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la espera de asignación de recursos para cumplir la meta.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78DA4F4-D869-4E71-9D28-5825A2D4B2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948264" y="159119"/>
            <a:ext cx="2005330" cy="82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0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184129"/>
              </p:ext>
            </p:extLst>
          </p:nvPr>
        </p:nvGraphicFramePr>
        <p:xfrm>
          <a:off x="107493" y="1484784"/>
          <a:ext cx="8875120" cy="5187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326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495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acción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95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Equipamiento computacional en la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CGA.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$434,858.34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equipos de </a:t>
                      </a:r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cómputo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la espera de asignación de recursos para cumplir la meta.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495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Arrendamiento de arcos detectores y vallas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metálicas.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$6,612,000.00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6120 piezas </a:t>
                      </a:r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arrendadas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la espera de asignación de recursos para cumplir la meta.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639237"/>
                  </a:ext>
                </a:extLst>
              </a:tr>
              <a:tr h="1185517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Telefonía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fija/Conmutador/Red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comunicación.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$142,920.00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equipos de </a:t>
                      </a:r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telefonía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la espera de asignación de recursos para cumplir la meta.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211843"/>
                  </a:ext>
                </a:extLst>
              </a:tr>
              <a:tr h="96495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Biométrico, control de asistencia.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$3,070.00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equipo </a:t>
                      </a:r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biométrico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la espera de asignación de recursos para cumplir la meta.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2629426"/>
                  </a:ext>
                </a:extLst>
              </a:tr>
            </a:tbl>
          </a:graphicData>
        </a:graphic>
      </p:graphicFrame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78DA4F4-D869-4E71-9D28-5825A2D4B2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948264" y="159119"/>
            <a:ext cx="2005330" cy="826770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95915" y="985889"/>
            <a:ext cx="8229600" cy="329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(Estatal)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495229"/>
              </p:ext>
            </p:extLst>
          </p:nvPr>
        </p:nvGraphicFramePr>
        <p:xfrm>
          <a:off x="179512" y="1484784"/>
          <a:ext cx="8774082" cy="507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704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893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acción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Ampliación de la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estructura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la Coordinación General de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Ayudantía.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$1,907,042.18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 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Plazas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la espera de asignación de recursos para cumplir la meta.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Mobiliario para casas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escolta.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$110,446.00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 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piezas de </a:t>
                      </a:r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mobiliario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la espera de asignación de recursos para cumplir la </a:t>
                      </a: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meta. </a:t>
                      </a:r>
                      <a:endParaRPr kumimoji="0" lang="es-MX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de reproducción y adiestramiento de binomio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canófilos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 detección de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explosivos.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$12,532,500.00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 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893 piezas para centro de </a:t>
                      </a:r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reproducción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la espera de asignación de recursos para cumplir la meta.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395915" y="985889"/>
            <a:ext cx="8229600" cy="329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(Estatal)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8DA4F4-D869-4E71-9D28-5825A2D4B20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948264" y="159119"/>
            <a:ext cx="2005330" cy="82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8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650" y="4443672"/>
            <a:ext cx="2869426" cy="2149619"/>
          </a:xfrm>
          <a:prstGeom prst="rect">
            <a:avLst/>
          </a:prstGeom>
        </p:spPr>
      </p:pic>
      <p:pic>
        <p:nvPicPr>
          <p:cNvPr id="6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78DA4F4-D869-4E71-9D28-5825A2D4B20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948264" y="159119"/>
            <a:ext cx="2005330" cy="826770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79613" y="-1663997"/>
            <a:ext cx="337186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charset="-128"/>
                <a:cs typeface="Arial" panose="020B0604020202020204" pitchFamily="34" charset="0"/>
              </a:rPr>
              <a:t>10.- Operación y manejo de Drones.</a:t>
            </a:r>
            <a:r>
              <a:rPr kumimoji="0" lang="es-MX" altLang="es-MX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06320" y="362641"/>
            <a:ext cx="554461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CURSOS IMPARTIDOS  EN COLABORACIÓN CON O.M. SECRETARÍA DE SALUD, SSP, ETC.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4" y="1829460"/>
            <a:ext cx="3047365" cy="2286000"/>
          </a:xfrm>
          <a:prstGeom prst="rect">
            <a:avLst/>
          </a:prstGeom>
        </p:spPr>
      </p:pic>
      <p:pic>
        <p:nvPicPr>
          <p:cNvPr id="13" name="Imagen 1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151" y="1831941"/>
            <a:ext cx="2701925" cy="2026285"/>
          </a:xfrm>
          <a:prstGeom prst="rect">
            <a:avLst/>
          </a:prstGeom>
        </p:spPr>
      </p:pic>
      <p:pic>
        <p:nvPicPr>
          <p:cNvPr id="14" name="Imagen 13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3" t="14210" b="46941"/>
          <a:stretch/>
        </p:blipFill>
        <p:spPr>
          <a:xfrm>
            <a:off x="424814" y="4509120"/>
            <a:ext cx="2914667" cy="2084171"/>
          </a:xfrm>
          <a:prstGeom prst="rect">
            <a:avLst/>
          </a:prstGeom>
        </p:spPr>
      </p:pic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575502"/>
              </p:ext>
            </p:extLst>
          </p:nvPr>
        </p:nvGraphicFramePr>
        <p:xfrm>
          <a:off x="2649345" y="2353241"/>
          <a:ext cx="3960441" cy="3684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1">
                  <a:extLst>
                    <a:ext uri="{9D8B030D-6E8A-4147-A177-3AD203B41FA5}">
                      <a16:colId xmlns:a16="http://schemas.microsoft.com/office/drawing/2014/main" val="14255108"/>
                    </a:ext>
                  </a:extLst>
                </a:gridCol>
              </a:tblGrid>
              <a:tr h="36842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Cursos 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1.- Armonía laboral.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2.-  Brigadas básicas de Protección Civil.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3.-  Autoprotección. 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4.- Defensa personal y acondicionamiento físico.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5.- Protección a personas.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6.- Soporte vital y RCCP básico.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7.- Medicina táctica.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8.-  Empleo de armamento, Técnicas y Tácticas.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9.- Manejo evasivo defensivo de vehículos</a:t>
                      </a:r>
                      <a:r>
                        <a:rPr lang="es-ES_tradnl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10.- Operación y manejo de Drones.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420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7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0327"/>
            <a:ext cx="7920880" cy="5616624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r>
              <a:rPr lang="es-MX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6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6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dirty="0" smtClean="0"/>
              <a:t/>
            </a:r>
            <a:br>
              <a:rPr lang="es-MX" sz="3600" dirty="0" smtClean="0"/>
            </a:br>
            <a:endParaRPr lang="es-MX" dirty="0"/>
          </a:p>
        </p:txBody>
      </p:sp>
      <p:pic>
        <p:nvPicPr>
          <p:cNvPr id="3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78DA4F4-D869-4E71-9D28-5825A2D4B2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948264" y="159119"/>
            <a:ext cx="2005330" cy="82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52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458</Words>
  <Application>Microsoft Office PowerPoint</Application>
  <PresentationFormat>Presentación en pantalla (4:3)</PresentationFormat>
  <Paragraphs>102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MS Mincho</vt:lpstr>
      <vt:lpstr>Tema de Office</vt:lpstr>
      <vt:lpstr> COORDINACIÓN GENERAL DE AYUDANTÍA DEL GOBIERNO DEL ESTADO  PRE- CIERRE DE PROGRAMAS, PROYECTOS Y ACCIONES 2019  Chetumal, Quintana Roo, 02 de diciembre de 2019. </vt:lpstr>
      <vt:lpstr> PRE- CIERRE DE PROGRAMAS, PROYECTOS Y ACCIONES 2019. </vt:lpstr>
      <vt:lpstr>Presentación de PowerPoint</vt:lpstr>
      <vt:lpstr>Presentación de PowerPoint</vt:lpstr>
      <vt:lpstr>Presentación de PowerPoint</vt:lpstr>
      <vt:lpstr>   GRACIAS  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 DE PRESENTACION. (Con sus respectivos logotipos) H. AYUNTAMIENTO: DIRECCIÓN DE SEGURIDAD PÚBLICA: PRESENTACIÓN DE PROGRAMAS PROYECTOS Y ACCIONES 2019  Fecha y lugar de la presentación</dc:title>
  <dc:creator>SEFIPLAN</dc:creator>
  <cp:lastModifiedBy>vicente antonio barrera broca</cp:lastModifiedBy>
  <cp:revision>36</cp:revision>
  <cp:lastPrinted>2019-11-11T18:43:28Z</cp:lastPrinted>
  <dcterms:created xsi:type="dcterms:W3CDTF">2019-07-24T00:43:47Z</dcterms:created>
  <dcterms:modified xsi:type="dcterms:W3CDTF">2019-11-24T18:42:16Z</dcterms:modified>
</cp:coreProperties>
</file>