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71" r:id="rId5"/>
    <p:sldId id="272" r:id="rId6"/>
    <p:sldId id="276" r:id="rId7"/>
    <p:sldId id="273" r:id="rId8"/>
    <p:sldId id="274" r:id="rId9"/>
    <p:sldId id="269" r:id="rId10"/>
  </p:sldIdLst>
  <p:sldSz cx="9144000" cy="6858000" type="screen4x3"/>
  <p:notesSz cx="7010400" cy="92233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2" autoAdjust="0"/>
    <p:restoredTop sz="94660"/>
  </p:normalViewPr>
  <p:slideViewPr>
    <p:cSldViewPr>
      <p:cViewPr varScale="1">
        <p:scale>
          <a:sx n="69" d="100"/>
          <a:sy n="69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29/11/2019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1363" y="3762911"/>
            <a:ext cx="7128792" cy="1872208"/>
          </a:xfrm>
        </p:spPr>
        <p:txBody>
          <a:bodyPr>
            <a:normAutofit/>
          </a:bodyPr>
          <a:lstStyle/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PRE- CIERRE DE PROGRAMAS, PROYECTOS Y ACCIONES 2019</a:t>
            </a:r>
            <a:b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Chetumal, Quintana Roo, 02 de diciembre de 2019.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955593" y="1700808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SECRETARIADO EJECUTIVO DEL SISTEMA ESTATAL DE SEGURIDAD PÚBLICA </a:t>
            </a:r>
          </a:p>
          <a:p>
            <a:pPr algn="ctr"/>
            <a:endParaRPr lang="es-MX" sz="2500" b="1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es-MX" sz="25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CENTRO ESTATAL DE PREVENCIÓN SOCIAL DEL DELITO Y PARTICIPACIÓN CIUDADANA </a:t>
            </a:r>
            <a:endParaRPr lang="es-MX" sz="25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FASP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295813"/>
              </p:ext>
            </p:extLst>
          </p:nvPr>
        </p:nvGraphicFramePr>
        <p:xfrm>
          <a:off x="65826" y="1758511"/>
          <a:ext cx="8932733" cy="4221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3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0147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243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4327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711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Jornada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“Quintana Roo destino de PAZ”.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$1,200,000.00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Jornada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lleva un 60% de avance físico del proyecto,</a:t>
                      </a:r>
                      <a:r>
                        <a:rPr lang="es-MX" sz="1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está en etapa de ejecución operativa.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711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Reconocimientos Ciudadanos en materia de prevención.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$144,384.00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Personas 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lleva un 90% de avance físico del proyecto, toda vez que se ha concluido la etapa técnica del mismo.</a:t>
                      </a:r>
                      <a:r>
                        <a:rPr lang="es-MX" sz="1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Falta la etapa de premiación</a:t>
                      </a:r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9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FASP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785716"/>
              </p:ext>
            </p:extLst>
          </p:nvPr>
        </p:nvGraphicFramePr>
        <p:xfrm>
          <a:off x="65826" y="1758511"/>
          <a:ext cx="8932733" cy="4486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3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0147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243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4327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711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atención para prevenir e identificar conductas violentas “Identifica Joven”.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$1,480,000.00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lleva un 60% de avance físico del proyecto, toda vez que se ha concluido la etapa técnica del mismo, por lo que está en ejecución la etapa operativa.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711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Diseño de material digital en el tema de Delitos</a:t>
                      </a:r>
                      <a:r>
                        <a:rPr lang="es-MX" sz="1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Sexuales.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$617,000.00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Está en fase de ejecución el servicio para</a:t>
                      </a:r>
                      <a:r>
                        <a:rPr lang="es-MX" sz="1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 desarrollo creativo de paquetes de prevención digital sobre delitos sexuales, convivencia escolar y/o convivencia familiar</a:t>
                      </a:r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FASP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736473"/>
              </p:ext>
            </p:extLst>
          </p:nvPr>
        </p:nvGraphicFramePr>
        <p:xfrm>
          <a:off x="46858" y="1641188"/>
          <a:ext cx="8970670" cy="4524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1649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348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65303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567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Concurso de video “Cómo decir NO”.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$89,100.00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3,500 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6247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Foros “Mosaicos multiculturales”.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$388,800.00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Foros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lleva un 60% de avance físico del proyecto, toda vez que se ha concluido la etapa técnica del mismo, por lo que está en ejecución la etapa operativa.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7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Inversión Pública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562248"/>
              </p:ext>
            </p:extLst>
          </p:nvPr>
        </p:nvGraphicFramePr>
        <p:xfrm>
          <a:off x="46800" y="1727056"/>
          <a:ext cx="8948025" cy="4044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34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7848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458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para facilitar la toma de decisiones y la evaluación de políticas públicas asociadas a la prevención del desorden, violencia y delincuencia.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$7,069,579.00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lleva un 85% de avance físico del proyecto, toda vez que se ha concluido la etapa técnica del mismo, y la etapa operativa se encuentra en un 50% de ejecución (entregados </a:t>
                      </a:r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entregables 1</a:t>
                      </a:r>
                      <a:r>
                        <a:rPr lang="es-MX" sz="15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s-MX" sz="1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2).</a:t>
                      </a:r>
                      <a:endParaRPr lang="es-MX" sz="1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9780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4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Gasto Corriente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949210"/>
              </p:ext>
            </p:extLst>
          </p:nvPr>
        </p:nvGraphicFramePr>
        <p:xfrm>
          <a:off x="46800" y="1641601"/>
          <a:ext cx="8948025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34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064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474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 a servidores públicos en temas de prevención del desorden, violencia y delincuencia.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Servidores Públicos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3167742"/>
                  </a:ext>
                </a:extLst>
              </a:tr>
              <a:tr h="616338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Talleres lúdicos en escuelas,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sobre prevención del desorden, violencia y delincuencia.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2,560 alumnos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611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Mesas de trabajo para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coordinación de agendas para implementación del Programa Integral de Seguridad Escolar.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Reuniones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59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Gasto Corriente</a:t>
            </a: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602338"/>
              </p:ext>
            </p:extLst>
          </p:nvPr>
        </p:nvGraphicFramePr>
        <p:xfrm>
          <a:off x="208622" y="1927292"/>
          <a:ext cx="8647141" cy="424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16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9431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205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Mesas de Trabajo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implementación del </a:t>
                      </a:r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 de Prevención.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Transversalización con 34 Dependencias.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Reuniones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925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Concurso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nombres de las MASCOTAS del Modelo de Prevención.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Propuestas, elección de los nombres “</a:t>
                      </a:r>
                      <a:r>
                        <a:rPr lang="es-MX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Taka</a:t>
                      </a:r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Tea”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474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Reunión del Consejo Ciudadano para Elevar la Calidad de Vida de Personal Policial, Ministerial </a:t>
                      </a:r>
                      <a:r>
                        <a:rPr lang="es-ES" sz="15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Custodia</a:t>
                      </a:r>
                      <a:r>
                        <a:rPr lang="es-MX" sz="15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Sesiones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Sesiones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590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7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7587" y="1268761"/>
            <a:ext cx="8309212" cy="345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 Estatal de 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Gasto Corriente</a:t>
            </a:r>
          </a:p>
        </p:txBody>
      </p:sp>
      <p:pic>
        <p:nvPicPr>
          <p:cNvPr id="6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641957"/>
              </p:ext>
            </p:extLst>
          </p:nvPr>
        </p:nvGraphicFramePr>
        <p:xfrm>
          <a:off x="208622" y="1927292"/>
          <a:ext cx="8647141" cy="1755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16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9431">
                <a:tc>
                  <a:txBody>
                    <a:bodyPr/>
                    <a:lstStyle/>
                    <a:p>
                      <a:pPr marL="0" indent="0"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205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MX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Reunión del Consejo ciudadano de reinserción social de personas en internamiento.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Sesiones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Sesiones</a:t>
                      </a:r>
                      <a:endParaRPr lang="es-MX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9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7" y="124691"/>
            <a:ext cx="952449" cy="83127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43608" y="2924944"/>
            <a:ext cx="698477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GRACIAS</a:t>
            </a:r>
          </a:p>
          <a:p>
            <a:pPr algn="ctr"/>
            <a:endParaRPr lang="es-MX" sz="2500" b="1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181"/>
            <a:ext cx="2592288" cy="75654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/>
          <a:srcRect l="22825" b="7829"/>
          <a:stretch/>
        </p:blipFill>
        <p:spPr>
          <a:xfrm>
            <a:off x="6228184" y="263815"/>
            <a:ext cx="2509750" cy="71259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2843808" y="1124744"/>
            <a:ext cx="590465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6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</TotalTime>
  <Words>666</Words>
  <Application>Microsoft Office PowerPoint</Application>
  <PresentationFormat>Presentación en pantalla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PRE- CIERRE DE PROGRAMAS, PROYECTOS Y ACCIONES 2019  Chetumal, Quintana Roo, 02 de diciembre de 2019.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72</cp:revision>
  <cp:lastPrinted>2019-11-05T20:19:57Z</cp:lastPrinted>
  <dcterms:created xsi:type="dcterms:W3CDTF">2019-07-24T00:43:47Z</dcterms:created>
  <dcterms:modified xsi:type="dcterms:W3CDTF">2019-11-29T15:16:18Z</dcterms:modified>
</cp:coreProperties>
</file>