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70" r:id="rId4"/>
    <p:sldId id="271" r:id="rId5"/>
    <p:sldId id="272" r:id="rId6"/>
    <p:sldId id="276" r:id="rId7"/>
    <p:sldId id="273" r:id="rId8"/>
    <p:sldId id="274" r:id="rId9"/>
    <p:sldId id="269" r:id="rId10"/>
  </p:sldIdLst>
  <p:sldSz cx="9144000" cy="6858000" type="screen4x3"/>
  <p:notesSz cx="7010400" cy="9223375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2" autoAdjust="0"/>
    <p:restoredTop sz="94660"/>
  </p:normalViewPr>
  <p:slideViewPr>
    <p:cSldViewPr>
      <p:cViewPr varScale="1">
        <p:scale>
          <a:sx n="69" d="100"/>
          <a:sy n="69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72197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76015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25877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634248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46868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8268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742277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8916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7647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49837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2461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43C066-9E17-4079-A97C-5762164ACE50}" type="datetimeFigureOut">
              <a:rPr lang="es-MX" smtClean="0"/>
              <a:t>29/11/2019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3433-DCDA-4B45-A3A3-8E9A89C8624D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4877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21363" y="3762911"/>
            <a:ext cx="7128792" cy="1872208"/>
          </a:xfrm>
        </p:spPr>
        <p:txBody>
          <a:bodyPr>
            <a:normAutofit/>
          </a:bodyPr>
          <a:lstStyle/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PRE- CIERRE DE PROGRAMAS, PROYECTOS Y ACCIONES 2019</a:t>
            </a:r>
            <a:b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s-MX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Chetumal, Quintana Roo, 02 de diciembre de 2019.</a:t>
            </a:r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55593" y="1700808"/>
            <a:ext cx="6984776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5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SECRETARIADO EJECUTIVO DEL SISTEMA ESTATAL DE SEGURIDAD PÚBLICA </a:t>
            </a:r>
          </a:p>
          <a:p>
            <a:pPr algn="ctr"/>
            <a:endParaRPr lang="es-MX" sz="2500" b="1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algn="ctr"/>
            <a:r>
              <a:rPr lang="es-MX" sz="2500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CENTRO ESTATAL DE PREVENCIÓN SOCIAL DEL DELITO Y PARTICIPACIÓN CIUDADANA </a:t>
            </a:r>
            <a:endParaRPr lang="es-MX" sz="250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803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FASP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295813"/>
              </p:ext>
            </p:extLst>
          </p:nvPr>
        </p:nvGraphicFramePr>
        <p:xfrm>
          <a:off x="65826" y="1758511"/>
          <a:ext cx="8932733" cy="42217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147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243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327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711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Jornada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“Quintana Roo destino de PAZ”.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$1,200,000.00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Jornada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lleva un 60% de avance físico del proyecto,</a:t>
                      </a:r>
                      <a:r>
                        <a:rPr lang="es-MX" sz="15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 en etapa de ejecución operativa.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711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Reconocimientos Ciudadanos en materia de prevención.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$144,384.00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47</a:t>
                      </a:r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35 Personas 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lleva un 90% de avance físico del proyecto, toda vez que se ha concluido la etapa técnica del mismo.</a:t>
                      </a:r>
                      <a:r>
                        <a:rPr lang="es-MX" sz="15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Falta la etapa de premiación</a:t>
                      </a:r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597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FASP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1785716"/>
              </p:ext>
            </p:extLst>
          </p:nvPr>
        </p:nvGraphicFramePr>
        <p:xfrm>
          <a:off x="65826" y="1758511"/>
          <a:ext cx="8932733" cy="4486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8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30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17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5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0147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243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74327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73711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 de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atención para prevenir e identificar conductas violentas “Identifica Joven”.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$1,480,000.00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Jornada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lleva un 60% de avance físico del proyecto, toda vez que se ha concluido la etapa técnica del mismo, por lo que está en ejecución la etapa operativa.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3711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s-MX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Diseño de material digital en el tema de Delitos</a:t>
                      </a:r>
                      <a:r>
                        <a:rPr lang="es-MX" sz="15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Sexuales.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$617,000.00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Servicio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Está en fase de ejecución el servicio para</a:t>
                      </a:r>
                      <a:r>
                        <a:rPr lang="es-MX" sz="15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el desarrollo creativo de paquetes de prevención digital sobre delitos sexuales, convivencia escolar y/o convivencia familiar</a:t>
                      </a:r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007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FASP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736473"/>
              </p:ext>
            </p:extLst>
          </p:nvPr>
        </p:nvGraphicFramePr>
        <p:xfrm>
          <a:off x="46858" y="1641188"/>
          <a:ext cx="8970670" cy="4524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27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0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70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007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1649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348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165303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567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Concurso de video “Cómo decir NO”.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$89,100.00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3,500 </a:t>
                      </a:r>
                    </a:p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 </a:t>
                      </a:r>
                    </a:p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Videos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36247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Foros “Mosaicos multiculturales”.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$388,800.00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0%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Foros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lleva un 60% de avance físico del proyecto, toda vez que se ha concluido la etapa técnica del mismo, por lo que está en ejecución la etapa operativa.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579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Inversión Pública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8562248"/>
              </p:ext>
            </p:extLst>
          </p:nvPr>
        </p:nvGraphicFramePr>
        <p:xfrm>
          <a:off x="46800" y="1727056"/>
          <a:ext cx="8948025" cy="40443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34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7848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06458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s-MX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 para facilitar la toma de decisiones y la evaluación de políticas públicas asociadas a la prevención del desorden, violencia y delincuencia.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$7,069,579.00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50%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</a:t>
                      </a:r>
                    </a:p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 lleva un 85% de avance físico del proyecto, toda vez que se ha concluido la etapa técnica del mismo, y la etapa operativa se encuentra en un 50% de ejecución (entregados </a:t>
                      </a:r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los entregables 1</a:t>
                      </a:r>
                      <a:r>
                        <a:rPr lang="es-MX" sz="15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</a:t>
                      </a:r>
                      <a:r>
                        <a:rPr lang="es-MX" sz="15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2).</a:t>
                      </a:r>
                      <a:endParaRPr lang="es-MX" sz="15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99780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844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Gasto Corriente</a:t>
            </a:r>
            <a:endParaRPr lang="es-MX" sz="25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0949210"/>
              </p:ext>
            </p:extLst>
          </p:nvPr>
        </p:nvGraphicFramePr>
        <p:xfrm>
          <a:off x="46800" y="1641601"/>
          <a:ext cx="8948025" cy="5166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2347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8064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0474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Capacitación a servidores públicos en temas de prevención del desorden, violencia y delincuencia.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105</a:t>
                      </a:r>
                    </a:p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Servidores Públicos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43167742"/>
                  </a:ext>
                </a:extLst>
              </a:tr>
              <a:tr h="616338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Talleres lúdicos en escuelas,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sobre prevención del desorden, violencia y delincuencia.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2,560 alumnos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44611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Mesas de trabajo para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coordinación de agendas para implementación del Programa Integral de Seguridad Escolar.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 Reuniones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59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75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Gasto Corriente</a:t>
            </a: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2602338"/>
              </p:ext>
            </p:extLst>
          </p:nvPr>
        </p:nvGraphicFramePr>
        <p:xfrm>
          <a:off x="208622" y="1927292"/>
          <a:ext cx="8647141" cy="4247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716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9431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205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s-MX" sz="15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Mesas de Trabajo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implementación del </a:t>
                      </a:r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Modelo de Prevención.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Transversalización con 34 Dependencias.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 </a:t>
                      </a:r>
                    </a:p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Reuniones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9925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Concurso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nombres de las MASCOTAS del Modelo de Prevención.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Propuestas, elección de los nombres “</a:t>
                      </a:r>
                      <a:r>
                        <a:rPr lang="es-MX" sz="15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Taka</a:t>
                      </a:r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y Tea”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7474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Reunión del Consejo Ciudadano para Elevar la Calidad de Vida de Personal Policial, Ministerial </a:t>
                      </a:r>
                      <a:r>
                        <a:rPr lang="es-ES" sz="15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y Custodia</a:t>
                      </a:r>
                      <a:r>
                        <a:rPr lang="es-MX" sz="15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Sesiones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Sesiones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6590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175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77587" y="1268761"/>
            <a:ext cx="8309212" cy="34573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2500" dirty="0" smtClean="0">
                <a:latin typeface="Arial" panose="020B0604020202020204" pitchFamily="34" charset="0"/>
                <a:cs typeface="Arial" panose="020B0604020202020204" pitchFamily="34" charset="0"/>
              </a:rPr>
              <a:t>Programas con Recurso Estatal de </a:t>
            </a:r>
            <a:r>
              <a:rPr lang="es-MX" sz="2500" dirty="0">
                <a:latin typeface="Arial" panose="020B0604020202020204" pitchFamily="34" charset="0"/>
                <a:cs typeface="Arial" panose="020B0604020202020204" pitchFamily="34" charset="0"/>
              </a:rPr>
              <a:t>Gasto Corriente</a:t>
            </a:r>
          </a:p>
        </p:txBody>
      </p:sp>
      <p:pic>
        <p:nvPicPr>
          <p:cNvPr id="6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9" name="Conector recto 8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3641957"/>
              </p:ext>
            </p:extLst>
          </p:nvPr>
        </p:nvGraphicFramePr>
        <p:xfrm>
          <a:off x="208622" y="1927292"/>
          <a:ext cx="8647141" cy="1755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0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949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05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175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18809">
                  <a:extLst>
                    <a:ext uri="{9D8B030D-6E8A-4147-A177-3AD203B41FA5}">
                      <a16:colId xmlns:a16="http://schemas.microsoft.com/office/drawing/2014/main" val="203173758"/>
                    </a:ext>
                  </a:extLst>
                </a:gridCol>
                <a:gridCol w="171699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49431">
                <a:tc>
                  <a:txBody>
                    <a:bodyPr/>
                    <a:lstStyle/>
                    <a:p>
                      <a:pPr marL="0" indent="0"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No. Proyecto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Nombre del Programa,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Proyecto o acción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Inversión Asignada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Ejercido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 Programada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Meta</a:t>
                      </a:r>
                      <a:r>
                        <a:rPr lang="es-MX" sz="15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alcanzada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7205">
                <a:tc>
                  <a:txBody>
                    <a:bodyPr/>
                    <a:lstStyle/>
                    <a:p>
                      <a:pPr algn="ctr"/>
                      <a:r>
                        <a:rPr lang="es-MX" sz="15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s-MX" sz="15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s-ES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Reunión del Consejo ciudadano de reinserción social de personas en internamiento.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--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 Sesiones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5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 Sesiones</a:t>
                      </a:r>
                      <a:endParaRPr lang="es-MX" sz="15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8981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587" y="124691"/>
            <a:ext cx="952449" cy="831273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1043608" y="2924944"/>
            <a:ext cx="6984776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6600" b="1" dirty="0" smtClean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GRACIAS</a:t>
            </a:r>
          </a:p>
          <a:p>
            <a:pPr algn="ctr"/>
            <a:endParaRPr lang="es-MX" sz="2500" b="1" dirty="0" smtClean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63888" y="224181"/>
            <a:ext cx="2592288" cy="756547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 rotWithShape="1">
          <a:blip r:embed="rId4"/>
          <a:srcRect l="22825" b="7829"/>
          <a:stretch/>
        </p:blipFill>
        <p:spPr>
          <a:xfrm>
            <a:off x="6228184" y="263815"/>
            <a:ext cx="2509750" cy="712594"/>
          </a:xfrm>
          <a:prstGeom prst="rect">
            <a:avLst/>
          </a:prstGeom>
        </p:spPr>
      </p:pic>
      <p:cxnSp>
        <p:nvCxnSpPr>
          <p:cNvPr id="8" name="Conector recto 7"/>
          <p:cNvCxnSpPr/>
          <p:nvPr/>
        </p:nvCxnSpPr>
        <p:spPr>
          <a:xfrm>
            <a:off x="2843808" y="1124744"/>
            <a:ext cx="5904656" cy="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568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4902</TotalTime>
  <Words>666</Words>
  <Application>Microsoft Office PowerPoint</Application>
  <PresentationFormat>Presentación en pantalla (4:3)</PresentationFormat>
  <Paragraphs>145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2" baseType="lpstr">
      <vt:lpstr>Arial</vt:lpstr>
      <vt:lpstr>Calibri</vt:lpstr>
      <vt:lpstr>Tema de Office</vt:lpstr>
      <vt:lpstr>PRE- CIERRE DE PROGRAMAS, PROYECTOS Y ACCIONES 2019  Chetumal, Quintana Roo, 02 de diciembre de 2019.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PORTADA DE PRESENTACION. (Con sus respectivos logotipos) H. AYUNTAMIENTO: DIRECCIÓN DE SEGURIDAD PÚBLICA: PRESENTACIÓN DE PROGRAMAS PROYECTOS Y ACCIONES 2019  Fecha y lugar de la presentación</dc:title>
  <dc:creator>SEFIPLAN</dc:creator>
  <cp:lastModifiedBy>vicente antonio barrera broca</cp:lastModifiedBy>
  <cp:revision>72</cp:revision>
  <cp:lastPrinted>2019-11-05T20:19:57Z</cp:lastPrinted>
  <dcterms:created xsi:type="dcterms:W3CDTF">2019-07-24T00:43:47Z</dcterms:created>
  <dcterms:modified xsi:type="dcterms:W3CDTF">2019-11-29T15:16:18Z</dcterms:modified>
</cp:coreProperties>
</file>