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9" r:id="rId2"/>
    <p:sldMasterId id="2147483703" r:id="rId3"/>
  </p:sldMasterIdLst>
  <p:notesMasterIdLst>
    <p:notesMasterId r:id="rId16"/>
  </p:notesMasterIdLst>
  <p:sldIdLst>
    <p:sldId id="328" r:id="rId4"/>
    <p:sldId id="329" r:id="rId5"/>
    <p:sldId id="330" r:id="rId6"/>
    <p:sldId id="331" r:id="rId7"/>
    <p:sldId id="283" r:id="rId8"/>
    <p:sldId id="294" r:id="rId9"/>
    <p:sldId id="324" r:id="rId10"/>
    <p:sldId id="327" r:id="rId11"/>
    <p:sldId id="292" r:id="rId12"/>
    <p:sldId id="319" r:id="rId13"/>
    <p:sldId id="326" r:id="rId14"/>
    <p:sldId id="325" r:id="rId15"/>
  </p:sldIdLst>
  <p:sldSz cx="12192000" cy="6858000"/>
  <p:notesSz cx="7102475" cy="9388475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68280"/>
    <a:srgbClr val="3B4171"/>
    <a:srgbClr val="021EAA"/>
    <a:srgbClr val="1339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Estilo claro 1 - Acento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C083E6E3-FA7D-4D7B-A595-EF9225AFEA82}" styleName="Estilo claro 1 - Acento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40" cy="471054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40" cy="471054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5845CAD9-6E18-4A5E-8873-ECB3A61779A6}" type="datetimeFigureOut">
              <a:rPr lang="es-MX" smtClean="0"/>
              <a:t>19/08/2020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10248" y="4518206"/>
            <a:ext cx="5681980" cy="3696712"/>
          </a:xfrm>
          <a:prstGeom prst="rect">
            <a:avLst/>
          </a:prstGeom>
        </p:spPr>
        <p:txBody>
          <a:bodyPr vert="horz" lIns="96616" tIns="48308" rIns="96616" bIns="48308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917426"/>
            <a:ext cx="3077740" cy="471053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4023092" y="8917426"/>
            <a:ext cx="3077740" cy="471053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AB463D90-A284-4285-8B94-D63D1CF8DE8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092047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g35f391192_0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703263"/>
            <a:ext cx="6261100" cy="35210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6" name="Google Shape;246;g35f391192_073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6600" tIns="96600" rIns="96600" bIns="96600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630815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g35f391192_0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703263"/>
            <a:ext cx="6261100" cy="35210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6" name="Google Shape;246;g35f391192_073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6600" tIns="96600" rIns="96600" bIns="96600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182821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Google Shape;327;g35ed75ccf_0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703263"/>
            <a:ext cx="6261100" cy="35210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8" name="Google Shape;328;g35ed75ccf_028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6600" tIns="96600" rIns="96600" bIns="96600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669116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g35f391192_0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703263"/>
            <a:ext cx="6261100" cy="35210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6" name="Google Shape;246;g35f391192_073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6600" tIns="96600" rIns="96600" bIns="96600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918007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g35f391192_0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703263"/>
            <a:ext cx="6261100" cy="35210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6" name="Google Shape;246;g35f391192_073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6600" tIns="96600" rIns="96600" bIns="96600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592915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g35f391192_0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703263"/>
            <a:ext cx="6261100" cy="35210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6" name="Google Shape;246;g35f391192_073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6600" tIns="96600" rIns="96600" bIns="96600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047287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g35f391192_0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703263"/>
            <a:ext cx="6261100" cy="35210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6" name="Google Shape;246;g35f391192_073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6600" tIns="96600" rIns="96600" bIns="96600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451821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g35f391192_0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703263"/>
            <a:ext cx="6261100" cy="35210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6" name="Google Shape;246;g35f391192_073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6600" tIns="96600" rIns="96600" bIns="96600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433722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703263"/>
            <a:ext cx="6261100" cy="35210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Google Shape;147;p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6600" tIns="96600" rIns="96600" bIns="96600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958862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52E85-56E5-4DFD-B71B-D3DE9A719B06}" type="datetimeFigureOut">
              <a:rPr lang="es-MX" smtClean="0"/>
              <a:t>19/08/2020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FD8B4-D2AC-4541-9399-1643F6891E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13776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52E85-56E5-4DFD-B71B-D3DE9A719B06}" type="datetimeFigureOut">
              <a:rPr lang="es-MX" smtClean="0"/>
              <a:t>19/08/2020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FD8B4-D2AC-4541-9399-1643F6891E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57853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52E85-56E5-4DFD-B71B-D3DE9A719B06}" type="datetimeFigureOut">
              <a:rPr lang="es-MX" smtClean="0"/>
              <a:t>19/08/2020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FD8B4-D2AC-4541-9399-1643F6891E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563889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flipH="1">
            <a:off x="-917" y="0"/>
            <a:ext cx="61008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625233" y="3183000"/>
            <a:ext cx="4848800" cy="3012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4000" b="1">
                <a:solidFill>
                  <a:srgbClr val="F6703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4000" b="1">
                <a:solidFill>
                  <a:srgbClr val="F6703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4000" b="1">
                <a:solidFill>
                  <a:srgbClr val="F6703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4000" b="1">
                <a:solidFill>
                  <a:srgbClr val="F6703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4000" b="1">
                <a:solidFill>
                  <a:srgbClr val="F6703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4000" b="1">
                <a:solidFill>
                  <a:srgbClr val="F6703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4000" b="1">
                <a:solidFill>
                  <a:srgbClr val="F6703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4000" b="1">
                <a:solidFill>
                  <a:srgbClr val="F6703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4000" b="1">
                <a:solidFill>
                  <a:srgbClr val="F67031"/>
                </a:solidFill>
              </a:defRPr>
            </a:lvl9pPr>
          </a:lstStyle>
          <a:p>
            <a:endParaRPr/>
          </a:p>
        </p:txBody>
      </p:sp>
      <p:sp>
        <p:nvSpPr>
          <p:cNvPr id="12" name="Google Shape;12;p2"/>
          <p:cNvSpPr/>
          <p:nvPr/>
        </p:nvSpPr>
        <p:spPr>
          <a:xfrm>
            <a:off x="6099867" y="-200"/>
            <a:ext cx="247200" cy="6858000"/>
          </a:xfrm>
          <a:prstGeom prst="rect">
            <a:avLst/>
          </a:prstGeom>
          <a:gradFill>
            <a:gsLst>
              <a:gs pos="0">
                <a:srgbClr val="000014">
                  <a:alpha val="49803"/>
                </a:srgbClr>
              </a:gs>
              <a:gs pos="100000">
                <a:srgbClr val="000014">
                  <a:alpha val="0"/>
                </a:srgbClr>
              </a:gs>
            </a:gsLst>
            <a:lin ang="0" scaled="0"/>
          </a:gra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24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281308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Subtitle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/>
          <p:nvPr/>
        </p:nvSpPr>
        <p:spPr>
          <a:xfrm flipH="1">
            <a:off x="-9500" y="0"/>
            <a:ext cx="34568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5" name="Google Shape;15;p3"/>
          <p:cNvSpPr/>
          <p:nvPr/>
        </p:nvSpPr>
        <p:spPr>
          <a:xfrm>
            <a:off x="3447304" y="0"/>
            <a:ext cx="150800" cy="6858000"/>
          </a:xfrm>
          <a:prstGeom prst="rect">
            <a:avLst/>
          </a:prstGeom>
          <a:gradFill>
            <a:gsLst>
              <a:gs pos="0">
                <a:srgbClr val="000014">
                  <a:alpha val="20000"/>
                </a:srgbClr>
              </a:gs>
              <a:gs pos="100000">
                <a:srgbClr val="000014">
                  <a:alpha val="0"/>
                </a:srgbClr>
              </a:gs>
            </a:gsLst>
            <a:lin ang="0" scaled="0"/>
          </a:gra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24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" name="Google Shape;16;p3"/>
          <p:cNvSpPr txBox="1">
            <a:spLocks noGrp="1"/>
          </p:cNvSpPr>
          <p:nvPr>
            <p:ph type="ctrTitle"/>
          </p:nvPr>
        </p:nvSpPr>
        <p:spPr>
          <a:xfrm>
            <a:off x="369467" y="378933"/>
            <a:ext cx="2698800" cy="49040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2400"/>
              <a:buNone/>
              <a:defRPr>
                <a:solidFill>
                  <a:srgbClr val="F6703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2400"/>
              <a:buNone/>
              <a:defRPr>
                <a:solidFill>
                  <a:srgbClr val="F6703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2400"/>
              <a:buNone/>
              <a:defRPr>
                <a:solidFill>
                  <a:srgbClr val="F6703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2400"/>
              <a:buNone/>
              <a:defRPr>
                <a:solidFill>
                  <a:srgbClr val="F6703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2400"/>
              <a:buNone/>
              <a:defRPr>
                <a:solidFill>
                  <a:srgbClr val="F6703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2400"/>
              <a:buNone/>
              <a:defRPr>
                <a:solidFill>
                  <a:srgbClr val="F6703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2400"/>
              <a:buNone/>
              <a:defRPr>
                <a:solidFill>
                  <a:srgbClr val="F6703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2400"/>
              <a:buNone/>
              <a:defRPr>
                <a:solidFill>
                  <a:srgbClr val="F6703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2400"/>
              <a:buNone/>
              <a:defRPr>
                <a:solidFill>
                  <a:srgbClr val="F67031"/>
                </a:solidFill>
              </a:defRPr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ubTitle" idx="1"/>
          </p:nvPr>
        </p:nvSpPr>
        <p:spPr>
          <a:xfrm>
            <a:off x="369467" y="5310733"/>
            <a:ext cx="2698800" cy="104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400"/>
              <a:buFont typeface="Georgia"/>
              <a:buNone/>
              <a:defRPr i="1">
                <a:solidFill>
                  <a:srgbClr val="999999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3000"/>
              <a:buFont typeface="Georgia"/>
              <a:buNone/>
              <a:defRPr sz="4000" i="1">
                <a:solidFill>
                  <a:srgbClr val="999999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3000"/>
              <a:buFont typeface="Georgia"/>
              <a:buNone/>
              <a:defRPr sz="4000" i="1">
                <a:solidFill>
                  <a:srgbClr val="999999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3000"/>
              <a:buFont typeface="Georgia"/>
              <a:buNone/>
              <a:defRPr sz="4000" i="1">
                <a:solidFill>
                  <a:srgbClr val="999999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3000"/>
              <a:buFont typeface="Georgia"/>
              <a:buNone/>
              <a:defRPr sz="4000" i="1">
                <a:solidFill>
                  <a:srgbClr val="999999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3000"/>
              <a:buFont typeface="Georgia"/>
              <a:buNone/>
              <a:defRPr sz="4000" i="1">
                <a:solidFill>
                  <a:srgbClr val="999999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3000"/>
              <a:buFont typeface="Georgia"/>
              <a:buNone/>
              <a:defRPr sz="4000" i="1">
                <a:solidFill>
                  <a:srgbClr val="999999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3000"/>
              <a:buFont typeface="Georgia"/>
              <a:buNone/>
              <a:defRPr sz="4000" i="1">
                <a:solidFill>
                  <a:srgbClr val="999999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3000"/>
              <a:buFont typeface="Georgia"/>
              <a:buNone/>
              <a:defRPr sz="4000" i="1">
                <a:solidFill>
                  <a:srgbClr val="999999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sldNum" idx="12"/>
          </p:nvPr>
        </p:nvSpPr>
        <p:spPr>
          <a:xfrm>
            <a:off x="11409045" y="6333135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rgbClr val="FFFFFF"/>
                </a:solidFill>
              </a:defRPr>
            </a:lvl1pPr>
            <a:lvl2pPr lvl="1">
              <a:buNone/>
              <a:defRPr>
                <a:solidFill>
                  <a:srgbClr val="FFFFFF"/>
                </a:solidFill>
              </a:defRPr>
            </a:lvl2pPr>
            <a:lvl3pPr lvl="2">
              <a:buNone/>
              <a:defRPr>
                <a:solidFill>
                  <a:srgbClr val="FFFFFF"/>
                </a:solidFill>
              </a:defRPr>
            </a:lvl3pPr>
            <a:lvl4pPr lvl="3">
              <a:buNone/>
              <a:defRPr>
                <a:solidFill>
                  <a:srgbClr val="FFFFFF"/>
                </a:solidFill>
              </a:defRPr>
            </a:lvl4pPr>
            <a:lvl5pPr lvl="4">
              <a:buNone/>
              <a:defRPr>
                <a:solidFill>
                  <a:srgbClr val="FFFFFF"/>
                </a:solidFill>
              </a:defRPr>
            </a:lvl5pPr>
            <a:lvl6pPr lvl="5">
              <a:buNone/>
              <a:defRPr>
                <a:solidFill>
                  <a:srgbClr val="FFFFFF"/>
                </a:solidFill>
              </a:defRPr>
            </a:lvl6pPr>
            <a:lvl7pPr lvl="6">
              <a:buNone/>
              <a:defRPr>
                <a:solidFill>
                  <a:srgbClr val="FFFFFF"/>
                </a:solidFill>
              </a:defRPr>
            </a:lvl7pPr>
            <a:lvl8pPr lvl="7">
              <a:buNone/>
              <a:defRPr>
                <a:solidFill>
                  <a:srgbClr val="FFFFFF"/>
                </a:solidFill>
              </a:defRPr>
            </a:lvl8pPr>
            <a:lvl9pPr lvl="8">
              <a:buNone/>
              <a:defRPr>
                <a:solidFill>
                  <a:srgbClr val="FFFFFF"/>
                </a:solidFill>
              </a:defRPr>
            </a:lvl9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es-MX" kern="0" smtClean="0"/>
              <a:pPr defTabSz="1219170">
                <a:buClr>
                  <a:srgbClr val="000000"/>
                </a:buClr>
              </a:pPr>
              <a:t>‹Nº›</a:t>
            </a:fld>
            <a:endParaRPr lang="es-MX" kern="0"/>
          </a:p>
        </p:txBody>
      </p:sp>
    </p:spTree>
    <p:extLst>
      <p:ext uri="{BB962C8B-B14F-4D97-AF65-F5344CB8AC3E}">
        <p14:creationId xmlns:p14="http://schemas.microsoft.com/office/powerpoint/2010/main" val="38014933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Table of contents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/>
          <p:nvPr/>
        </p:nvSpPr>
        <p:spPr>
          <a:xfrm flipH="1">
            <a:off x="6091216" y="0"/>
            <a:ext cx="61008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21" name="Google Shape;21;p4"/>
          <p:cNvSpPr txBox="1">
            <a:spLocks noGrp="1"/>
          </p:cNvSpPr>
          <p:nvPr>
            <p:ph type="subTitle" idx="1"/>
          </p:nvPr>
        </p:nvSpPr>
        <p:spPr>
          <a:xfrm>
            <a:off x="862067" y="2652667"/>
            <a:ext cx="4329200" cy="2835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Georgia"/>
              <a:buNone/>
              <a:defRPr i="1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Georgia"/>
              <a:buNone/>
              <a:defRPr sz="4000" i="1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Georgia"/>
              <a:buNone/>
              <a:defRPr sz="4000" i="1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Georgia"/>
              <a:buNone/>
              <a:defRPr sz="4000" i="1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Georgia"/>
              <a:buNone/>
              <a:defRPr sz="4000" i="1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Georgia"/>
              <a:buNone/>
              <a:defRPr sz="4000" i="1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Georgia"/>
              <a:buNone/>
              <a:defRPr sz="4000" i="1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Georgia"/>
              <a:buNone/>
              <a:defRPr sz="4000" i="1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Georgia"/>
              <a:buNone/>
              <a:defRPr sz="4000" i="1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11409045" y="6333135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es-MX" kern="0" smtClean="0"/>
              <a:pPr defTabSz="1219170">
                <a:buClr>
                  <a:srgbClr val="000000"/>
                </a:buClr>
              </a:pPr>
              <a:t>‹Nº›</a:t>
            </a:fld>
            <a:endParaRPr lang="es-MX" kern="0"/>
          </a:p>
        </p:txBody>
      </p:sp>
      <p:sp>
        <p:nvSpPr>
          <p:cNvPr id="23" name="Google Shape;23;p4"/>
          <p:cNvSpPr/>
          <p:nvPr/>
        </p:nvSpPr>
        <p:spPr>
          <a:xfrm flipH="1">
            <a:off x="5940400" y="0"/>
            <a:ext cx="150800" cy="6858000"/>
          </a:xfrm>
          <a:prstGeom prst="rect">
            <a:avLst/>
          </a:prstGeom>
          <a:gradFill>
            <a:gsLst>
              <a:gs pos="0">
                <a:srgbClr val="000014">
                  <a:alpha val="20000"/>
                </a:srgbClr>
              </a:gs>
              <a:gs pos="100000">
                <a:srgbClr val="000014">
                  <a:alpha val="0"/>
                </a:srgbClr>
              </a:gs>
            </a:gsLst>
            <a:lin ang="0" scaled="0"/>
          </a:gra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24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" name="Google Shape;24;p4"/>
          <p:cNvSpPr txBox="1">
            <a:spLocks noGrp="1"/>
          </p:cNvSpPr>
          <p:nvPr>
            <p:ph type="body" idx="2"/>
          </p:nvPr>
        </p:nvSpPr>
        <p:spPr>
          <a:xfrm>
            <a:off x="6840300" y="1354667"/>
            <a:ext cx="4627600" cy="4133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609585" lvl="0" indent="-457189" rtl="0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1800"/>
              <a:buAutoNum type="arabicPeriod"/>
              <a:defRPr sz="2400"/>
            </a:lvl1pPr>
            <a:lvl2pPr marL="1219170" lvl="1" indent="-423323" rtl="0">
              <a:spcBef>
                <a:spcPts val="1333"/>
              </a:spcBef>
              <a:spcAft>
                <a:spcPts val="0"/>
              </a:spcAft>
              <a:buSzPts val="1400"/>
              <a:buAutoNum type="alphaLcPeriod"/>
              <a:defRPr>
                <a:solidFill>
                  <a:srgbClr val="999999"/>
                </a:solidFill>
              </a:defRPr>
            </a:lvl2pPr>
            <a:lvl3pPr marL="1828754" lvl="2" indent="-423323" rtl="0">
              <a:spcBef>
                <a:spcPts val="1333"/>
              </a:spcBef>
              <a:spcAft>
                <a:spcPts val="0"/>
              </a:spcAft>
              <a:buSzPts val="1400"/>
              <a:buAutoNum type="romanLcPeriod"/>
              <a:defRPr>
                <a:solidFill>
                  <a:srgbClr val="999999"/>
                </a:solidFill>
              </a:defRPr>
            </a:lvl3pPr>
            <a:lvl4pPr marL="2438339" lvl="3" indent="-423323" rtl="0">
              <a:spcBef>
                <a:spcPts val="1333"/>
              </a:spcBef>
              <a:spcAft>
                <a:spcPts val="0"/>
              </a:spcAft>
              <a:buSzPts val="1400"/>
              <a:buAutoNum type="arabicPeriod"/>
              <a:defRPr>
                <a:solidFill>
                  <a:srgbClr val="999999"/>
                </a:solidFill>
              </a:defRPr>
            </a:lvl4pPr>
            <a:lvl5pPr marL="3047924" lvl="4" indent="-423323" rtl="0">
              <a:spcBef>
                <a:spcPts val="1333"/>
              </a:spcBef>
              <a:spcAft>
                <a:spcPts val="0"/>
              </a:spcAft>
              <a:buClr>
                <a:srgbClr val="999999"/>
              </a:buClr>
              <a:buSzPts val="1400"/>
              <a:buAutoNum type="alphaLcPeriod"/>
              <a:defRPr>
                <a:solidFill>
                  <a:srgbClr val="999999"/>
                </a:solidFill>
              </a:defRPr>
            </a:lvl5pPr>
            <a:lvl6pPr marL="3657509" lvl="5" indent="-423323" rtl="0">
              <a:spcBef>
                <a:spcPts val="1333"/>
              </a:spcBef>
              <a:spcAft>
                <a:spcPts val="0"/>
              </a:spcAft>
              <a:buClr>
                <a:srgbClr val="999999"/>
              </a:buClr>
              <a:buSzPts val="1400"/>
              <a:buAutoNum type="romanLcPeriod"/>
              <a:defRPr>
                <a:solidFill>
                  <a:srgbClr val="999999"/>
                </a:solidFill>
              </a:defRPr>
            </a:lvl6pPr>
            <a:lvl7pPr marL="4267093" lvl="6" indent="-423323" rtl="0">
              <a:spcBef>
                <a:spcPts val="1333"/>
              </a:spcBef>
              <a:spcAft>
                <a:spcPts val="0"/>
              </a:spcAft>
              <a:buClr>
                <a:srgbClr val="999999"/>
              </a:buClr>
              <a:buSzPts val="1400"/>
              <a:buAutoNum type="arabicPeriod"/>
              <a:defRPr>
                <a:solidFill>
                  <a:srgbClr val="999999"/>
                </a:solidFill>
              </a:defRPr>
            </a:lvl7pPr>
            <a:lvl8pPr marL="4876678" lvl="7" indent="-423323" rtl="0">
              <a:spcBef>
                <a:spcPts val="1333"/>
              </a:spcBef>
              <a:spcAft>
                <a:spcPts val="0"/>
              </a:spcAft>
              <a:buClr>
                <a:srgbClr val="999999"/>
              </a:buClr>
              <a:buSzPts val="1400"/>
              <a:buAutoNum type="alphaLcPeriod"/>
              <a:defRPr>
                <a:solidFill>
                  <a:srgbClr val="999999"/>
                </a:solidFill>
              </a:defRPr>
            </a:lvl8pPr>
            <a:lvl9pPr marL="5486263" lvl="8" indent="-423323" rtl="0">
              <a:spcBef>
                <a:spcPts val="1333"/>
              </a:spcBef>
              <a:spcAft>
                <a:spcPts val="1333"/>
              </a:spcAft>
              <a:buClr>
                <a:srgbClr val="999999"/>
              </a:buClr>
              <a:buSzPts val="1400"/>
              <a:buAutoNum type="romanLcPeriod"/>
              <a:defRPr>
                <a:solidFill>
                  <a:srgbClr val="999999"/>
                </a:solidFill>
              </a:defRPr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title"/>
          </p:nvPr>
        </p:nvSpPr>
        <p:spPr>
          <a:xfrm>
            <a:off x="862097" y="1354667"/>
            <a:ext cx="4329200" cy="1298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047345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 with intro text">
  <p:cSld name="Title + 1 column with intro text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7"/>
          <p:cNvSpPr/>
          <p:nvPr/>
        </p:nvSpPr>
        <p:spPr>
          <a:xfrm flipH="1">
            <a:off x="3296500" y="0"/>
            <a:ext cx="150800" cy="6858000"/>
          </a:xfrm>
          <a:prstGeom prst="rect">
            <a:avLst/>
          </a:prstGeom>
          <a:gradFill>
            <a:gsLst>
              <a:gs pos="0">
                <a:srgbClr val="000014">
                  <a:alpha val="20000"/>
                </a:srgbClr>
              </a:gs>
              <a:gs pos="100000">
                <a:srgbClr val="000014">
                  <a:alpha val="0"/>
                </a:srgbClr>
              </a:gs>
            </a:gsLst>
            <a:lin ang="0" scaled="0"/>
          </a:gra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24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" name="Google Shape;40;p7"/>
          <p:cNvSpPr/>
          <p:nvPr/>
        </p:nvSpPr>
        <p:spPr>
          <a:xfrm>
            <a:off x="3447300" y="0"/>
            <a:ext cx="87448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41" name="Google Shape;41;p7"/>
          <p:cNvSpPr txBox="1">
            <a:spLocks noGrp="1"/>
          </p:cNvSpPr>
          <p:nvPr>
            <p:ph type="title"/>
          </p:nvPr>
        </p:nvSpPr>
        <p:spPr>
          <a:xfrm>
            <a:off x="312600" y="767333"/>
            <a:ext cx="2728400" cy="5308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1"/>
          </p:nvPr>
        </p:nvSpPr>
        <p:spPr>
          <a:xfrm>
            <a:off x="4120833" y="767333"/>
            <a:ext cx="7461600" cy="1610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609585" lvl="0" indent="-440256" rtl="0">
              <a:spcBef>
                <a:spcPts val="800"/>
              </a:spcBef>
              <a:spcAft>
                <a:spcPts val="0"/>
              </a:spcAft>
              <a:buClr>
                <a:srgbClr val="F67031"/>
              </a:buClr>
              <a:buSzPts val="1600"/>
              <a:buFont typeface="Georgia"/>
              <a:buChar char="▪"/>
              <a:defRPr sz="2133" i="1">
                <a:solidFill>
                  <a:srgbClr val="F6703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1219170" lvl="1" indent="-440256" rtl="0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1600"/>
              <a:buFont typeface="Georgia"/>
              <a:buChar char="-"/>
              <a:defRPr sz="2133" i="1">
                <a:solidFill>
                  <a:srgbClr val="F6703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828754" lvl="2" indent="-440256" rtl="0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1600"/>
              <a:buFont typeface="Georgia"/>
              <a:buChar char="-"/>
              <a:defRPr sz="2133" i="1">
                <a:solidFill>
                  <a:srgbClr val="F6703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2438339" lvl="3" indent="-440256" rtl="0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1600"/>
              <a:buFont typeface="Georgia"/>
              <a:buChar char="-"/>
              <a:defRPr sz="2133" i="1">
                <a:solidFill>
                  <a:srgbClr val="F6703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3047924" lvl="4" indent="-440256" rtl="0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1600"/>
              <a:buFont typeface="Georgia"/>
              <a:buChar char="-"/>
              <a:defRPr sz="2133" i="1">
                <a:solidFill>
                  <a:srgbClr val="F6703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3657509" lvl="5" indent="-440256" rtl="0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1600"/>
              <a:buFont typeface="Georgia"/>
              <a:buChar char="-"/>
              <a:defRPr sz="2133" i="1">
                <a:solidFill>
                  <a:srgbClr val="F6703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4267093" lvl="6" indent="-440256" rtl="0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1600"/>
              <a:buFont typeface="Georgia"/>
              <a:buChar char="-"/>
              <a:defRPr sz="2133" i="1">
                <a:solidFill>
                  <a:srgbClr val="F6703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4876678" lvl="7" indent="-440256" rtl="0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1600"/>
              <a:buFont typeface="Georgia"/>
              <a:buChar char="-"/>
              <a:defRPr sz="2133" i="1">
                <a:solidFill>
                  <a:srgbClr val="F6703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5486263" lvl="8" indent="-440256" rtl="0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1600"/>
              <a:buFont typeface="Georgia"/>
              <a:buChar char="-"/>
              <a:defRPr sz="2133" i="1">
                <a:solidFill>
                  <a:srgbClr val="F6703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sldNum" idx="12"/>
          </p:nvPr>
        </p:nvSpPr>
        <p:spPr>
          <a:xfrm>
            <a:off x="11409045" y="6333135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es-MX" kern="0" smtClean="0"/>
              <a:pPr defTabSz="1219170">
                <a:buClr>
                  <a:srgbClr val="000000"/>
                </a:buClr>
              </a:pPr>
              <a:t>‹Nº›</a:t>
            </a:fld>
            <a:endParaRPr lang="es-MX" kern="0"/>
          </a:p>
        </p:txBody>
      </p:sp>
      <p:sp>
        <p:nvSpPr>
          <p:cNvPr id="44" name="Google Shape;44;p7"/>
          <p:cNvSpPr txBox="1">
            <a:spLocks noGrp="1"/>
          </p:cNvSpPr>
          <p:nvPr>
            <p:ph type="body" idx="2"/>
          </p:nvPr>
        </p:nvSpPr>
        <p:spPr>
          <a:xfrm>
            <a:off x="4120833" y="2672417"/>
            <a:ext cx="7461600" cy="3402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609585" lvl="0" indent="-423323" rtl="0">
              <a:spcBef>
                <a:spcPts val="800"/>
              </a:spcBef>
              <a:spcAft>
                <a:spcPts val="0"/>
              </a:spcAft>
              <a:buSzPts val="1400"/>
              <a:buChar char="▪"/>
              <a:defRPr/>
            </a:lvl1pPr>
            <a:lvl2pPr marL="1219170" lvl="1" indent="-423323" rtl="0">
              <a:spcBef>
                <a:spcPts val="0"/>
              </a:spcBef>
              <a:spcAft>
                <a:spcPts val="0"/>
              </a:spcAft>
              <a:buSzPts val="1400"/>
              <a:buChar char="-"/>
              <a:defRPr/>
            </a:lvl2pPr>
            <a:lvl3pPr marL="1828754" lvl="2" indent="-423323" rtl="0">
              <a:spcBef>
                <a:spcPts val="0"/>
              </a:spcBef>
              <a:spcAft>
                <a:spcPts val="0"/>
              </a:spcAft>
              <a:buSzPts val="1400"/>
              <a:buChar char="-"/>
              <a:defRPr/>
            </a:lvl3pPr>
            <a:lvl4pPr marL="2438339" lvl="3" indent="-423323" rtl="0">
              <a:spcBef>
                <a:spcPts val="0"/>
              </a:spcBef>
              <a:spcAft>
                <a:spcPts val="0"/>
              </a:spcAft>
              <a:buSzPts val="1400"/>
              <a:buChar char="-"/>
              <a:defRPr/>
            </a:lvl4pPr>
            <a:lvl5pPr marL="3047924" lvl="4" indent="-423323" rtl="0">
              <a:spcBef>
                <a:spcPts val="0"/>
              </a:spcBef>
              <a:spcAft>
                <a:spcPts val="0"/>
              </a:spcAft>
              <a:buSzPts val="1400"/>
              <a:buChar char="-"/>
              <a:defRPr/>
            </a:lvl5pPr>
            <a:lvl6pPr marL="3657509" lvl="5" indent="-423323" rtl="0">
              <a:spcBef>
                <a:spcPts val="0"/>
              </a:spcBef>
              <a:spcAft>
                <a:spcPts val="0"/>
              </a:spcAft>
              <a:buSzPts val="1400"/>
              <a:buChar char="-"/>
              <a:defRPr/>
            </a:lvl6pPr>
            <a:lvl7pPr marL="4267093" lvl="6" indent="-423323" rtl="0">
              <a:spcBef>
                <a:spcPts val="0"/>
              </a:spcBef>
              <a:spcAft>
                <a:spcPts val="0"/>
              </a:spcAft>
              <a:buSzPts val="1400"/>
              <a:buChar char="-"/>
              <a:defRPr/>
            </a:lvl7pPr>
            <a:lvl8pPr marL="4876678" lvl="7" indent="-423323" rtl="0">
              <a:spcBef>
                <a:spcPts val="0"/>
              </a:spcBef>
              <a:spcAft>
                <a:spcPts val="0"/>
              </a:spcAft>
              <a:buSzPts val="1400"/>
              <a:buChar char="-"/>
              <a:defRPr/>
            </a:lvl8pPr>
            <a:lvl9pPr marL="5486263" lvl="8" indent="-423323" rtl="0">
              <a:spcBef>
                <a:spcPts val="0"/>
              </a:spcBef>
              <a:spcAft>
                <a:spcPts val="0"/>
              </a:spcAft>
              <a:buSzPts val="1400"/>
              <a:buChar char="-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435796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 left">
  <p:cSld name="Title + 1 column left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9"/>
          <p:cNvSpPr/>
          <p:nvPr/>
        </p:nvSpPr>
        <p:spPr>
          <a:xfrm flipH="1">
            <a:off x="-9500" y="0"/>
            <a:ext cx="34568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55" name="Google Shape;55;p9"/>
          <p:cNvSpPr/>
          <p:nvPr/>
        </p:nvSpPr>
        <p:spPr>
          <a:xfrm>
            <a:off x="3447304" y="0"/>
            <a:ext cx="150800" cy="6858000"/>
          </a:xfrm>
          <a:prstGeom prst="rect">
            <a:avLst/>
          </a:prstGeom>
          <a:gradFill>
            <a:gsLst>
              <a:gs pos="0">
                <a:srgbClr val="000014">
                  <a:alpha val="20000"/>
                </a:srgbClr>
              </a:gs>
              <a:gs pos="100000">
                <a:srgbClr val="000014">
                  <a:alpha val="0"/>
                </a:srgbClr>
              </a:gs>
            </a:gsLst>
            <a:lin ang="0" scaled="0"/>
          </a:gra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24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6" name="Google Shape;56;p9"/>
          <p:cNvSpPr txBox="1">
            <a:spLocks noGrp="1"/>
          </p:cNvSpPr>
          <p:nvPr>
            <p:ph type="title"/>
          </p:nvPr>
        </p:nvSpPr>
        <p:spPr>
          <a:xfrm>
            <a:off x="312600" y="767333"/>
            <a:ext cx="2728400" cy="18188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2400"/>
              <a:buNone/>
              <a:defRPr>
                <a:solidFill>
                  <a:srgbClr val="F6703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2400"/>
              <a:buNone/>
              <a:defRPr>
                <a:solidFill>
                  <a:srgbClr val="F6703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2400"/>
              <a:buNone/>
              <a:defRPr>
                <a:solidFill>
                  <a:srgbClr val="F6703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2400"/>
              <a:buNone/>
              <a:defRPr>
                <a:solidFill>
                  <a:srgbClr val="F6703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2400"/>
              <a:buNone/>
              <a:defRPr>
                <a:solidFill>
                  <a:srgbClr val="F6703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2400"/>
              <a:buNone/>
              <a:defRPr>
                <a:solidFill>
                  <a:srgbClr val="F6703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2400"/>
              <a:buNone/>
              <a:defRPr>
                <a:solidFill>
                  <a:srgbClr val="F6703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2400"/>
              <a:buNone/>
              <a:defRPr>
                <a:solidFill>
                  <a:srgbClr val="F6703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2400"/>
              <a:buNone/>
              <a:defRPr>
                <a:solidFill>
                  <a:srgbClr val="F67031"/>
                </a:solidFill>
              </a:defRPr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sldNum" idx="12"/>
          </p:nvPr>
        </p:nvSpPr>
        <p:spPr>
          <a:xfrm>
            <a:off x="11409045" y="6333135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>
                <a:solidFill>
                  <a:srgbClr val="FFFFFF"/>
                </a:solidFill>
              </a:defRPr>
            </a:lvl1pPr>
            <a:lvl2pPr lvl="1" rtl="0">
              <a:buNone/>
              <a:defRPr>
                <a:solidFill>
                  <a:srgbClr val="FFFFFF"/>
                </a:solidFill>
              </a:defRPr>
            </a:lvl2pPr>
            <a:lvl3pPr lvl="2" rtl="0">
              <a:buNone/>
              <a:defRPr>
                <a:solidFill>
                  <a:srgbClr val="FFFFFF"/>
                </a:solidFill>
              </a:defRPr>
            </a:lvl3pPr>
            <a:lvl4pPr lvl="3" rtl="0">
              <a:buNone/>
              <a:defRPr>
                <a:solidFill>
                  <a:srgbClr val="FFFFFF"/>
                </a:solidFill>
              </a:defRPr>
            </a:lvl4pPr>
            <a:lvl5pPr lvl="4" rtl="0">
              <a:buNone/>
              <a:defRPr>
                <a:solidFill>
                  <a:srgbClr val="FFFFFF"/>
                </a:solidFill>
              </a:defRPr>
            </a:lvl5pPr>
            <a:lvl6pPr lvl="5" rtl="0">
              <a:buNone/>
              <a:defRPr>
                <a:solidFill>
                  <a:srgbClr val="FFFFFF"/>
                </a:solidFill>
              </a:defRPr>
            </a:lvl6pPr>
            <a:lvl7pPr lvl="6" rtl="0">
              <a:buNone/>
              <a:defRPr>
                <a:solidFill>
                  <a:srgbClr val="FFFFFF"/>
                </a:solidFill>
              </a:defRPr>
            </a:lvl7pPr>
            <a:lvl8pPr lvl="7" rtl="0">
              <a:buNone/>
              <a:defRPr>
                <a:solidFill>
                  <a:srgbClr val="FFFFFF"/>
                </a:solidFill>
              </a:defRPr>
            </a:lvl8pPr>
            <a:lvl9pPr lvl="8" rtl="0">
              <a:buNone/>
              <a:defRPr>
                <a:solidFill>
                  <a:srgbClr val="FFFFFF"/>
                </a:solidFill>
              </a:defRPr>
            </a:lvl9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es-MX" kern="0" smtClean="0"/>
              <a:pPr defTabSz="1219170">
                <a:buClr>
                  <a:srgbClr val="000000"/>
                </a:buClr>
              </a:pPr>
              <a:t>‹Nº›</a:t>
            </a:fld>
            <a:endParaRPr lang="es-MX" kern="0"/>
          </a:p>
        </p:txBody>
      </p:sp>
      <p:sp>
        <p:nvSpPr>
          <p:cNvPr id="58" name="Google Shape;58;p9"/>
          <p:cNvSpPr txBox="1">
            <a:spLocks noGrp="1"/>
          </p:cNvSpPr>
          <p:nvPr>
            <p:ph type="body" idx="1"/>
          </p:nvPr>
        </p:nvSpPr>
        <p:spPr>
          <a:xfrm>
            <a:off x="312600" y="2672433"/>
            <a:ext cx="2728400" cy="3402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609585" lvl="0" indent="-406390" rtl="0">
              <a:spcBef>
                <a:spcPts val="800"/>
              </a:spcBef>
              <a:spcAft>
                <a:spcPts val="0"/>
              </a:spcAft>
              <a:buSzPts val="1200"/>
              <a:buChar char="▪"/>
              <a:defRPr sz="1600"/>
            </a:lvl1pPr>
            <a:lvl2pPr marL="1219170" lvl="1" indent="-406390" rtl="0">
              <a:spcBef>
                <a:spcPts val="0"/>
              </a:spcBef>
              <a:spcAft>
                <a:spcPts val="0"/>
              </a:spcAft>
              <a:buSzPts val="1200"/>
              <a:buChar char="-"/>
              <a:defRPr sz="1600"/>
            </a:lvl2pPr>
            <a:lvl3pPr marL="1828754" lvl="2" indent="-406390" rtl="0">
              <a:spcBef>
                <a:spcPts val="0"/>
              </a:spcBef>
              <a:spcAft>
                <a:spcPts val="0"/>
              </a:spcAft>
              <a:buSzPts val="1200"/>
              <a:buChar char="-"/>
              <a:defRPr sz="1600"/>
            </a:lvl3pPr>
            <a:lvl4pPr marL="2438339" lvl="3" indent="-406390" rtl="0">
              <a:spcBef>
                <a:spcPts val="0"/>
              </a:spcBef>
              <a:spcAft>
                <a:spcPts val="0"/>
              </a:spcAft>
              <a:buSzPts val="1200"/>
              <a:buChar char="-"/>
              <a:defRPr sz="1600"/>
            </a:lvl4pPr>
            <a:lvl5pPr marL="3047924" lvl="4" indent="-406390" rtl="0">
              <a:spcBef>
                <a:spcPts val="0"/>
              </a:spcBef>
              <a:spcAft>
                <a:spcPts val="0"/>
              </a:spcAft>
              <a:buSzPts val="1200"/>
              <a:buChar char="-"/>
              <a:defRPr sz="1600"/>
            </a:lvl5pPr>
            <a:lvl6pPr marL="3657509" lvl="5" indent="-406390" rtl="0">
              <a:spcBef>
                <a:spcPts val="0"/>
              </a:spcBef>
              <a:spcAft>
                <a:spcPts val="0"/>
              </a:spcAft>
              <a:buSzPts val="1200"/>
              <a:buChar char="-"/>
              <a:defRPr sz="1600"/>
            </a:lvl6pPr>
            <a:lvl7pPr marL="4267093" lvl="6" indent="-406390" rtl="0">
              <a:spcBef>
                <a:spcPts val="0"/>
              </a:spcBef>
              <a:spcAft>
                <a:spcPts val="0"/>
              </a:spcAft>
              <a:buSzPts val="1200"/>
              <a:buChar char="-"/>
              <a:defRPr sz="1600"/>
            </a:lvl7pPr>
            <a:lvl8pPr marL="4876678" lvl="7" indent="-406390" rtl="0">
              <a:spcBef>
                <a:spcPts val="0"/>
              </a:spcBef>
              <a:spcAft>
                <a:spcPts val="0"/>
              </a:spcAft>
              <a:buSzPts val="1200"/>
              <a:buChar char="-"/>
              <a:defRPr sz="1600"/>
            </a:lvl8pPr>
            <a:lvl9pPr marL="5486263" lvl="8" indent="-406390" rtl="0">
              <a:spcBef>
                <a:spcPts val="0"/>
              </a:spcBef>
              <a:spcAft>
                <a:spcPts val="0"/>
              </a:spcAft>
              <a:buSzPts val="1200"/>
              <a:buChar char="-"/>
              <a:defRPr sz="16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869164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 half">
  <p:cSld name="Title + 1 column half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0"/>
          <p:cNvSpPr/>
          <p:nvPr/>
        </p:nvSpPr>
        <p:spPr>
          <a:xfrm flipH="1">
            <a:off x="-917" y="0"/>
            <a:ext cx="61008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61" name="Google Shape;61;p10"/>
          <p:cNvSpPr/>
          <p:nvPr/>
        </p:nvSpPr>
        <p:spPr>
          <a:xfrm>
            <a:off x="6099871" y="0"/>
            <a:ext cx="150800" cy="6858000"/>
          </a:xfrm>
          <a:prstGeom prst="rect">
            <a:avLst/>
          </a:prstGeom>
          <a:gradFill>
            <a:gsLst>
              <a:gs pos="0">
                <a:srgbClr val="000014">
                  <a:alpha val="20000"/>
                </a:srgbClr>
              </a:gs>
              <a:gs pos="100000">
                <a:srgbClr val="000014">
                  <a:alpha val="0"/>
                </a:srgbClr>
              </a:gs>
            </a:gsLst>
            <a:lin ang="0" scaled="0"/>
          </a:gra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24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681900" y="767333"/>
            <a:ext cx="4689600" cy="12980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2400"/>
              <a:buNone/>
              <a:defRPr>
                <a:solidFill>
                  <a:srgbClr val="F6703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2400"/>
              <a:buNone/>
              <a:defRPr>
                <a:solidFill>
                  <a:srgbClr val="F6703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2400"/>
              <a:buNone/>
              <a:defRPr>
                <a:solidFill>
                  <a:srgbClr val="F6703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2400"/>
              <a:buNone/>
              <a:defRPr>
                <a:solidFill>
                  <a:srgbClr val="F6703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2400"/>
              <a:buNone/>
              <a:defRPr>
                <a:solidFill>
                  <a:srgbClr val="F6703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2400"/>
              <a:buNone/>
              <a:defRPr>
                <a:solidFill>
                  <a:srgbClr val="F6703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2400"/>
              <a:buNone/>
              <a:defRPr>
                <a:solidFill>
                  <a:srgbClr val="F6703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2400"/>
              <a:buNone/>
              <a:defRPr>
                <a:solidFill>
                  <a:srgbClr val="F6703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2400"/>
              <a:buNone/>
              <a:defRPr>
                <a:solidFill>
                  <a:srgbClr val="F67031"/>
                </a:solidFill>
              </a:defRPr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sldNum" idx="12"/>
          </p:nvPr>
        </p:nvSpPr>
        <p:spPr>
          <a:xfrm>
            <a:off x="11409045" y="6333135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>
                <a:solidFill>
                  <a:srgbClr val="FFFFFF"/>
                </a:solidFill>
              </a:defRPr>
            </a:lvl1pPr>
            <a:lvl2pPr lvl="1" rtl="0">
              <a:buNone/>
              <a:defRPr>
                <a:solidFill>
                  <a:srgbClr val="FFFFFF"/>
                </a:solidFill>
              </a:defRPr>
            </a:lvl2pPr>
            <a:lvl3pPr lvl="2" rtl="0">
              <a:buNone/>
              <a:defRPr>
                <a:solidFill>
                  <a:srgbClr val="FFFFFF"/>
                </a:solidFill>
              </a:defRPr>
            </a:lvl3pPr>
            <a:lvl4pPr lvl="3" rtl="0">
              <a:buNone/>
              <a:defRPr>
                <a:solidFill>
                  <a:srgbClr val="FFFFFF"/>
                </a:solidFill>
              </a:defRPr>
            </a:lvl4pPr>
            <a:lvl5pPr lvl="4" rtl="0">
              <a:buNone/>
              <a:defRPr>
                <a:solidFill>
                  <a:srgbClr val="FFFFFF"/>
                </a:solidFill>
              </a:defRPr>
            </a:lvl5pPr>
            <a:lvl6pPr lvl="5" rtl="0">
              <a:buNone/>
              <a:defRPr>
                <a:solidFill>
                  <a:srgbClr val="FFFFFF"/>
                </a:solidFill>
              </a:defRPr>
            </a:lvl6pPr>
            <a:lvl7pPr lvl="6" rtl="0">
              <a:buNone/>
              <a:defRPr>
                <a:solidFill>
                  <a:srgbClr val="FFFFFF"/>
                </a:solidFill>
              </a:defRPr>
            </a:lvl7pPr>
            <a:lvl8pPr lvl="7" rtl="0">
              <a:buNone/>
              <a:defRPr>
                <a:solidFill>
                  <a:srgbClr val="FFFFFF"/>
                </a:solidFill>
              </a:defRPr>
            </a:lvl8pPr>
            <a:lvl9pPr lvl="8" rtl="0">
              <a:buNone/>
              <a:defRPr>
                <a:solidFill>
                  <a:srgbClr val="FFFFFF"/>
                </a:solidFill>
              </a:defRPr>
            </a:lvl9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es-MX" kern="0" smtClean="0"/>
              <a:pPr defTabSz="1219170">
                <a:buClr>
                  <a:srgbClr val="000000"/>
                </a:buClr>
              </a:pPr>
              <a:t>‹Nº›</a:t>
            </a:fld>
            <a:endParaRPr lang="es-MX" kern="0"/>
          </a:p>
        </p:txBody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681900" y="2131467"/>
            <a:ext cx="4689600" cy="3943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609585" lvl="0" indent="-406390" rtl="0">
              <a:spcBef>
                <a:spcPts val="800"/>
              </a:spcBef>
              <a:spcAft>
                <a:spcPts val="0"/>
              </a:spcAft>
              <a:buSzPts val="1200"/>
              <a:buChar char="▪"/>
              <a:defRPr sz="1600"/>
            </a:lvl1pPr>
            <a:lvl2pPr marL="1219170" lvl="1" indent="-406390" rtl="0">
              <a:spcBef>
                <a:spcPts val="0"/>
              </a:spcBef>
              <a:spcAft>
                <a:spcPts val="0"/>
              </a:spcAft>
              <a:buSzPts val="1200"/>
              <a:buChar char="-"/>
              <a:defRPr sz="1600"/>
            </a:lvl2pPr>
            <a:lvl3pPr marL="1828754" lvl="2" indent="-406390" rtl="0">
              <a:spcBef>
                <a:spcPts val="0"/>
              </a:spcBef>
              <a:spcAft>
                <a:spcPts val="0"/>
              </a:spcAft>
              <a:buSzPts val="1200"/>
              <a:buChar char="-"/>
              <a:defRPr sz="1600"/>
            </a:lvl3pPr>
            <a:lvl4pPr marL="2438339" lvl="3" indent="-406390" rtl="0">
              <a:spcBef>
                <a:spcPts val="0"/>
              </a:spcBef>
              <a:spcAft>
                <a:spcPts val="0"/>
              </a:spcAft>
              <a:buSzPts val="1200"/>
              <a:buChar char="-"/>
              <a:defRPr sz="1600"/>
            </a:lvl4pPr>
            <a:lvl5pPr marL="3047924" lvl="4" indent="-406390" rtl="0">
              <a:spcBef>
                <a:spcPts val="0"/>
              </a:spcBef>
              <a:spcAft>
                <a:spcPts val="0"/>
              </a:spcAft>
              <a:buSzPts val="1200"/>
              <a:buChar char="-"/>
              <a:defRPr sz="1600"/>
            </a:lvl5pPr>
            <a:lvl6pPr marL="3657509" lvl="5" indent="-406390" rtl="0">
              <a:spcBef>
                <a:spcPts val="0"/>
              </a:spcBef>
              <a:spcAft>
                <a:spcPts val="0"/>
              </a:spcAft>
              <a:buSzPts val="1200"/>
              <a:buChar char="-"/>
              <a:defRPr sz="1600"/>
            </a:lvl6pPr>
            <a:lvl7pPr marL="4267093" lvl="6" indent="-406390" rtl="0">
              <a:spcBef>
                <a:spcPts val="0"/>
              </a:spcBef>
              <a:spcAft>
                <a:spcPts val="0"/>
              </a:spcAft>
              <a:buSzPts val="1200"/>
              <a:buChar char="-"/>
              <a:defRPr sz="1600"/>
            </a:lvl7pPr>
            <a:lvl8pPr marL="4876678" lvl="7" indent="-406390" rtl="0">
              <a:spcBef>
                <a:spcPts val="0"/>
              </a:spcBef>
              <a:spcAft>
                <a:spcPts val="0"/>
              </a:spcAft>
              <a:buSzPts val="1200"/>
              <a:buChar char="-"/>
              <a:defRPr sz="1600"/>
            </a:lvl8pPr>
            <a:lvl9pPr marL="5486263" lvl="8" indent="-406390" rtl="0">
              <a:spcBef>
                <a:spcPts val="0"/>
              </a:spcBef>
              <a:spcAft>
                <a:spcPts val="0"/>
              </a:spcAft>
              <a:buSzPts val="1200"/>
              <a:buChar char="-"/>
              <a:defRPr sz="16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7066550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 + 2 columns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/>
          <p:nvPr/>
        </p:nvSpPr>
        <p:spPr>
          <a:xfrm flipH="1">
            <a:off x="3296500" y="0"/>
            <a:ext cx="150800" cy="6858000"/>
          </a:xfrm>
          <a:prstGeom prst="rect">
            <a:avLst/>
          </a:prstGeom>
          <a:gradFill>
            <a:gsLst>
              <a:gs pos="0">
                <a:srgbClr val="000014">
                  <a:alpha val="20000"/>
                </a:srgbClr>
              </a:gs>
              <a:gs pos="100000">
                <a:srgbClr val="000014">
                  <a:alpha val="0"/>
                </a:srgbClr>
              </a:gs>
            </a:gsLst>
            <a:lin ang="0" scaled="0"/>
          </a:gra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24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7" name="Google Shape;67;p11"/>
          <p:cNvSpPr/>
          <p:nvPr/>
        </p:nvSpPr>
        <p:spPr>
          <a:xfrm>
            <a:off x="3447300" y="0"/>
            <a:ext cx="87448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68" name="Google Shape;68;p11"/>
          <p:cNvSpPr txBox="1">
            <a:spLocks noGrp="1"/>
          </p:cNvSpPr>
          <p:nvPr>
            <p:ph type="title"/>
          </p:nvPr>
        </p:nvSpPr>
        <p:spPr>
          <a:xfrm>
            <a:off x="312600" y="767333"/>
            <a:ext cx="2728400" cy="5308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body" idx="1"/>
          </p:nvPr>
        </p:nvSpPr>
        <p:spPr>
          <a:xfrm>
            <a:off x="4082933" y="767333"/>
            <a:ext cx="3640000" cy="5308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609585" lvl="0" indent="-397923">
              <a:spcBef>
                <a:spcPts val="800"/>
              </a:spcBef>
              <a:spcAft>
                <a:spcPts val="0"/>
              </a:spcAft>
              <a:buSzPts val="1100"/>
              <a:buChar char="▪"/>
              <a:defRPr sz="1467"/>
            </a:lvl1pPr>
            <a:lvl2pPr marL="1219170" lvl="1" indent="-397923">
              <a:spcBef>
                <a:spcPts val="0"/>
              </a:spcBef>
              <a:spcAft>
                <a:spcPts val="0"/>
              </a:spcAft>
              <a:buSzPts val="1100"/>
              <a:buChar char="-"/>
              <a:defRPr sz="1467"/>
            </a:lvl2pPr>
            <a:lvl3pPr marL="1828754" lvl="2" indent="-397923">
              <a:spcBef>
                <a:spcPts val="0"/>
              </a:spcBef>
              <a:spcAft>
                <a:spcPts val="0"/>
              </a:spcAft>
              <a:buSzPts val="1100"/>
              <a:buChar char="-"/>
              <a:defRPr sz="1467"/>
            </a:lvl3pPr>
            <a:lvl4pPr marL="2438339" lvl="3" indent="-397923">
              <a:spcBef>
                <a:spcPts val="0"/>
              </a:spcBef>
              <a:spcAft>
                <a:spcPts val="0"/>
              </a:spcAft>
              <a:buSzPts val="1100"/>
              <a:buChar char="-"/>
              <a:defRPr sz="1467"/>
            </a:lvl4pPr>
            <a:lvl5pPr marL="3047924" lvl="4" indent="-397923">
              <a:spcBef>
                <a:spcPts val="0"/>
              </a:spcBef>
              <a:spcAft>
                <a:spcPts val="0"/>
              </a:spcAft>
              <a:buSzPts val="1100"/>
              <a:buChar char="-"/>
              <a:defRPr sz="1467"/>
            </a:lvl5pPr>
            <a:lvl6pPr marL="3657509" lvl="5" indent="-397923">
              <a:spcBef>
                <a:spcPts val="0"/>
              </a:spcBef>
              <a:spcAft>
                <a:spcPts val="0"/>
              </a:spcAft>
              <a:buSzPts val="1100"/>
              <a:buChar char="-"/>
              <a:defRPr sz="1467"/>
            </a:lvl6pPr>
            <a:lvl7pPr marL="4267093" lvl="6" indent="-397923">
              <a:spcBef>
                <a:spcPts val="0"/>
              </a:spcBef>
              <a:spcAft>
                <a:spcPts val="0"/>
              </a:spcAft>
              <a:buSzPts val="1100"/>
              <a:buChar char="-"/>
              <a:defRPr sz="1467"/>
            </a:lvl7pPr>
            <a:lvl8pPr marL="4876678" lvl="7" indent="-397923">
              <a:spcBef>
                <a:spcPts val="0"/>
              </a:spcBef>
              <a:spcAft>
                <a:spcPts val="0"/>
              </a:spcAft>
              <a:buSzPts val="1100"/>
              <a:buChar char="-"/>
              <a:defRPr sz="1467"/>
            </a:lvl8pPr>
            <a:lvl9pPr marL="5486263" lvl="8" indent="-397923">
              <a:spcBef>
                <a:spcPts val="0"/>
              </a:spcBef>
              <a:spcAft>
                <a:spcPts val="0"/>
              </a:spcAft>
              <a:buSzPts val="1100"/>
              <a:buChar char="-"/>
              <a:defRPr sz="1467"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2"/>
          </p:nvPr>
        </p:nvSpPr>
        <p:spPr>
          <a:xfrm>
            <a:off x="7942268" y="767333"/>
            <a:ext cx="3640000" cy="5308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609585" lvl="0" indent="-397923">
              <a:spcBef>
                <a:spcPts val="800"/>
              </a:spcBef>
              <a:spcAft>
                <a:spcPts val="0"/>
              </a:spcAft>
              <a:buSzPts val="1100"/>
              <a:buChar char="▪"/>
              <a:defRPr sz="1467"/>
            </a:lvl1pPr>
            <a:lvl2pPr marL="1219170" lvl="1" indent="-397923">
              <a:spcBef>
                <a:spcPts val="0"/>
              </a:spcBef>
              <a:spcAft>
                <a:spcPts val="0"/>
              </a:spcAft>
              <a:buSzPts val="1100"/>
              <a:buChar char="-"/>
              <a:defRPr sz="1467"/>
            </a:lvl2pPr>
            <a:lvl3pPr marL="1828754" lvl="2" indent="-397923">
              <a:spcBef>
                <a:spcPts val="0"/>
              </a:spcBef>
              <a:spcAft>
                <a:spcPts val="0"/>
              </a:spcAft>
              <a:buSzPts val="1100"/>
              <a:buChar char="-"/>
              <a:defRPr sz="1467"/>
            </a:lvl3pPr>
            <a:lvl4pPr marL="2438339" lvl="3" indent="-397923">
              <a:spcBef>
                <a:spcPts val="0"/>
              </a:spcBef>
              <a:spcAft>
                <a:spcPts val="0"/>
              </a:spcAft>
              <a:buSzPts val="1100"/>
              <a:buChar char="-"/>
              <a:defRPr sz="1467"/>
            </a:lvl4pPr>
            <a:lvl5pPr marL="3047924" lvl="4" indent="-397923">
              <a:spcBef>
                <a:spcPts val="0"/>
              </a:spcBef>
              <a:spcAft>
                <a:spcPts val="0"/>
              </a:spcAft>
              <a:buSzPts val="1100"/>
              <a:buChar char="-"/>
              <a:defRPr sz="1467"/>
            </a:lvl5pPr>
            <a:lvl6pPr marL="3657509" lvl="5" indent="-397923">
              <a:spcBef>
                <a:spcPts val="0"/>
              </a:spcBef>
              <a:spcAft>
                <a:spcPts val="0"/>
              </a:spcAft>
              <a:buSzPts val="1100"/>
              <a:buChar char="-"/>
              <a:defRPr sz="1467"/>
            </a:lvl6pPr>
            <a:lvl7pPr marL="4267093" lvl="6" indent="-397923">
              <a:spcBef>
                <a:spcPts val="0"/>
              </a:spcBef>
              <a:spcAft>
                <a:spcPts val="0"/>
              </a:spcAft>
              <a:buSzPts val="1100"/>
              <a:buChar char="-"/>
              <a:defRPr sz="1467"/>
            </a:lvl7pPr>
            <a:lvl8pPr marL="4876678" lvl="7" indent="-397923">
              <a:spcBef>
                <a:spcPts val="0"/>
              </a:spcBef>
              <a:spcAft>
                <a:spcPts val="0"/>
              </a:spcAft>
              <a:buSzPts val="1100"/>
              <a:buChar char="-"/>
              <a:defRPr sz="1467"/>
            </a:lvl8pPr>
            <a:lvl9pPr marL="5486263" lvl="8" indent="-397923">
              <a:spcBef>
                <a:spcPts val="0"/>
              </a:spcBef>
              <a:spcAft>
                <a:spcPts val="0"/>
              </a:spcAft>
              <a:buSzPts val="1100"/>
              <a:buChar char="-"/>
              <a:defRPr sz="1467"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sldNum" idx="12"/>
          </p:nvPr>
        </p:nvSpPr>
        <p:spPr>
          <a:xfrm>
            <a:off x="11409045" y="6333135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es-MX" kern="0" smtClean="0"/>
              <a:pPr defTabSz="1219170">
                <a:buClr>
                  <a:srgbClr val="000000"/>
                </a:buClr>
              </a:pPr>
              <a:t>‹Nº›</a:t>
            </a:fld>
            <a:endParaRPr lang="es-MX" kern="0"/>
          </a:p>
        </p:txBody>
      </p:sp>
    </p:spTree>
    <p:extLst>
      <p:ext uri="{BB962C8B-B14F-4D97-AF65-F5344CB8AC3E}">
        <p14:creationId xmlns:p14="http://schemas.microsoft.com/office/powerpoint/2010/main" val="350512907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3"/>
          <p:cNvSpPr/>
          <p:nvPr/>
        </p:nvSpPr>
        <p:spPr>
          <a:xfrm flipH="1">
            <a:off x="3296500" y="0"/>
            <a:ext cx="150800" cy="6858000"/>
          </a:xfrm>
          <a:prstGeom prst="rect">
            <a:avLst/>
          </a:prstGeom>
          <a:gradFill>
            <a:gsLst>
              <a:gs pos="0">
                <a:srgbClr val="000014">
                  <a:alpha val="20000"/>
                </a:srgbClr>
              </a:gs>
              <a:gs pos="100000">
                <a:srgbClr val="000014">
                  <a:alpha val="0"/>
                </a:srgbClr>
              </a:gs>
            </a:gsLst>
            <a:lin ang="0" scaled="0"/>
          </a:gra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24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2" name="Google Shape;82;p13"/>
          <p:cNvSpPr/>
          <p:nvPr/>
        </p:nvSpPr>
        <p:spPr>
          <a:xfrm>
            <a:off x="3447300" y="0"/>
            <a:ext cx="87448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83" name="Google Shape;83;p13"/>
          <p:cNvSpPr txBox="1">
            <a:spLocks noGrp="1"/>
          </p:cNvSpPr>
          <p:nvPr>
            <p:ph type="title"/>
          </p:nvPr>
        </p:nvSpPr>
        <p:spPr>
          <a:xfrm>
            <a:off x="312600" y="767333"/>
            <a:ext cx="2728400" cy="5308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3"/>
          <p:cNvSpPr txBox="1">
            <a:spLocks noGrp="1"/>
          </p:cNvSpPr>
          <p:nvPr>
            <p:ph type="sldNum" idx="12"/>
          </p:nvPr>
        </p:nvSpPr>
        <p:spPr>
          <a:xfrm>
            <a:off x="11409045" y="6333135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es-MX" kern="0" smtClean="0"/>
              <a:pPr defTabSz="1219170">
                <a:buClr>
                  <a:srgbClr val="000000"/>
                </a:buClr>
              </a:pPr>
              <a:t>‹Nº›</a:t>
            </a:fld>
            <a:endParaRPr lang="es-MX" kern="0"/>
          </a:p>
        </p:txBody>
      </p:sp>
    </p:spTree>
    <p:extLst>
      <p:ext uri="{BB962C8B-B14F-4D97-AF65-F5344CB8AC3E}">
        <p14:creationId xmlns:p14="http://schemas.microsoft.com/office/powerpoint/2010/main" val="1007124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52E85-56E5-4DFD-B71B-D3DE9A719B06}" type="datetimeFigureOut">
              <a:rPr lang="es-MX" smtClean="0"/>
              <a:t>19/08/2020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FD8B4-D2AC-4541-9399-1643F6891E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654236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sldNum" idx="12"/>
          </p:nvPr>
        </p:nvSpPr>
        <p:spPr>
          <a:xfrm>
            <a:off x="11409045" y="6333135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rgbClr val="FFFFFF"/>
                </a:solidFill>
              </a:defRPr>
            </a:lvl1pPr>
            <a:lvl2pPr lvl="1">
              <a:buNone/>
              <a:defRPr>
                <a:solidFill>
                  <a:srgbClr val="FFFFFF"/>
                </a:solidFill>
              </a:defRPr>
            </a:lvl2pPr>
            <a:lvl3pPr lvl="2">
              <a:buNone/>
              <a:defRPr>
                <a:solidFill>
                  <a:srgbClr val="FFFFFF"/>
                </a:solidFill>
              </a:defRPr>
            </a:lvl3pPr>
            <a:lvl4pPr lvl="3">
              <a:buNone/>
              <a:defRPr>
                <a:solidFill>
                  <a:srgbClr val="FFFFFF"/>
                </a:solidFill>
              </a:defRPr>
            </a:lvl4pPr>
            <a:lvl5pPr lvl="4">
              <a:buNone/>
              <a:defRPr>
                <a:solidFill>
                  <a:srgbClr val="FFFFFF"/>
                </a:solidFill>
              </a:defRPr>
            </a:lvl5pPr>
            <a:lvl6pPr lvl="5">
              <a:buNone/>
              <a:defRPr>
                <a:solidFill>
                  <a:srgbClr val="FFFFFF"/>
                </a:solidFill>
              </a:defRPr>
            </a:lvl6pPr>
            <a:lvl7pPr lvl="6">
              <a:buNone/>
              <a:defRPr>
                <a:solidFill>
                  <a:srgbClr val="FFFFFF"/>
                </a:solidFill>
              </a:defRPr>
            </a:lvl7pPr>
            <a:lvl8pPr lvl="7">
              <a:buNone/>
              <a:defRPr>
                <a:solidFill>
                  <a:srgbClr val="FFFFFF"/>
                </a:solidFill>
              </a:defRPr>
            </a:lvl8pPr>
            <a:lvl9pPr lvl="8">
              <a:buNone/>
              <a:defRPr>
                <a:solidFill>
                  <a:srgbClr val="FFFFFF"/>
                </a:solidFill>
              </a:defRPr>
            </a:lvl9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es-MX" kern="0" smtClean="0"/>
              <a:pPr defTabSz="1219170">
                <a:buClr>
                  <a:srgbClr val="000000"/>
                </a:buClr>
              </a:pPr>
              <a:t>‹Nº›</a:t>
            </a:fld>
            <a:endParaRPr lang="es-MX" kern="0"/>
          </a:p>
        </p:txBody>
      </p:sp>
    </p:spTree>
    <p:extLst>
      <p:ext uri="{BB962C8B-B14F-4D97-AF65-F5344CB8AC3E}">
        <p14:creationId xmlns:p14="http://schemas.microsoft.com/office/powerpoint/2010/main" val="1025026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flipH="1">
            <a:off x="-917" y="0"/>
            <a:ext cx="61008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625233" y="3183000"/>
            <a:ext cx="4848800" cy="3012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4000" b="1">
                <a:solidFill>
                  <a:srgbClr val="F6703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4000" b="1">
                <a:solidFill>
                  <a:srgbClr val="F6703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4000" b="1">
                <a:solidFill>
                  <a:srgbClr val="F6703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4000" b="1">
                <a:solidFill>
                  <a:srgbClr val="F6703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4000" b="1">
                <a:solidFill>
                  <a:srgbClr val="F6703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4000" b="1">
                <a:solidFill>
                  <a:srgbClr val="F6703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4000" b="1">
                <a:solidFill>
                  <a:srgbClr val="F6703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4000" b="1">
                <a:solidFill>
                  <a:srgbClr val="F6703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4000" b="1">
                <a:solidFill>
                  <a:srgbClr val="F67031"/>
                </a:solidFill>
              </a:defRPr>
            </a:lvl9pPr>
          </a:lstStyle>
          <a:p>
            <a:endParaRPr/>
          </a:p>
        </p:txBody>
      </p:sp>
      <p:sp>
        <p:nvSpPr>
          <p:cNvPr id="12" name="Google Shape;12;p2"/>
          <p:cNvSpPr/>
          <p:nvPr/>
        </p:nvSpPr>
        <p:spPr>
          <a:xfrm>
            <a:off x="6099867" y="-200"/>
            <a:ext cx="247200" cy="6858000"/>
          </a:xfrm>
          <a:prstGeom prst="rect">
            <a:avLst/>
          </a:prstGeom>
          <a:gradFill>
            <a:gsLst>
              <a:gs pos="0">
                <a:srgbClr val="000014">
                  <a:alpha val="49803"/>
                </a:srgbClr>
              </a:gs>
              <a:gs pos="100000">
                <a:srgbClr val="000014">
                  <a:alpha val="0"/>
                </a:srgbClr>
              </a:gs>
            </a:gsLst>
            <a:lin ang="0" scaled="0"/>
          </a:gra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24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954032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Subtitle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/>
          <p:nvPr/>
        </p:nvSpPr>
        <p:spPr>
          <a:xfrm flipH="1">
            <a:off x="-9500" y="0"/>
            <a:ext cx="34568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15" name="Google Shape;15;p3"/>
          <p:cNvSpPr/>
          <p:nvPr/>
        </p:nvSpPr>
        <p:spPr>
          <a:xfrm>
            <a:off x="3447304" y="0"/>
            <a:ext cx="150800" cy="6858000"/>
          </a:xfrm>
          <a:prstGeom prst="rect">
            <a:avLst/>
          </a:prstGeom>
          <a:gradFill>
            <a:gsLst>
              <a:gs pos="0">
                <a:srgbClr val="000014">
                  <a:alpha val="20000"/>
                </a:srgbClr>
              </a:gs>
              <a:gs pos="100000">
                <a:srgbClr val="000014">
                  <a:alpha val="0"/>
                </a:srgbClr>
              </a:gs>
            </a:gsLst>
            <a:lin ang="0" scaled="0"/>
          </a:gra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24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" name="Google Shape;16;p3"/>
          <p:cNvSpPr txBox="1">
            <a:spLocks noGrp="1"/>
          </p:cNvSpPr>
          <p:nvPr>
            <p:ph type="ctrTitle"/>
          </p:nvPr>
        </p:nvSpPr>
        <p:spPr>
          <a:xfrm>
            <a:off x="369467" y="378933"/>
            <a:ext cx="2698800" cy="49040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2400"/>
              <a:buNone/>
              <a:defRPr>
                <a:solidFill>
                  <a:srgbClr val="F6703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2400"/>
              <a:buNone/>
              <a:defRPr>
                <a:solidFill>
                  <a:srgbClr val="F6703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2400"/>
              <a:buNone/>
              <a:defRPr>
                <a:solidFill>
                  <a:srgbClr val="F6703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2400"/>
              <a:buNone/>
              <a:defRPr>
                <a:solidFill>
                  <a:srgbClr val="F6703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2400"/>
              <a:buNone/>
              <a:defRPr>
                <a:solidFill>
                  <a:srgbClr val="F6703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2400"/>
              <a:buNone/>
              <a:defRPr>
                <a:solidFill>
                  <a:srgbClr val="F6703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2400"/>
              <a:buNone/>
              <a:defRPr>
                <a:solidFill>
                  <a:srgbClr val="F6703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2400"/>
              <a:buNone/>
              <a:defRPr>
                <a:solidFill>
                  <a:srgbClr val="F6703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2400"/>
              <a:buNone/>
              <a:defRPr>
                <a:solidFill>
                  <a:srgbClr val="F67031"/>
                </a:solidFill>
              </a:defRPr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ubTitle" idx="1"/>
          </p:nvPr>
        </p:nvSpPr>
        <p:spPr>
          <a:xfrm>
            <a:off x="369467" y="5310733"/>
            <a:ext cx="2698800" cy="104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400"/>
              <a:buFont typeface="Georgia"/>
              <a:buNone/>
              <a:defRPr i="1">
                <a:solidFill>
                  <a:srgbClr val="999999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3000"/>
              <a:buFont typeface="Georgia"/>
              <a:buNone/>
              <a:defRPr sz="4000" i="1">
                <a:solidFill>
                  <a:srgbClr val="999999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3000"/>
              <a:buFont typeface="Georgia"/>
              <a:buNone/>
              <a:defRPr sz="4000" i="1">
                <a:solidFill>
                  <a:srgbClr val="999999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3000"/>
              <a:buFont typeface="Georgia"/>
              <a:buNone/>
              <a:defRPr sz="4000" i="1">
                <a:solidFill>
                  <a:srgbClr val="999999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3000"/>
              <a:buFont typeface="Georgia"/>
              <a:buNone/>
              <a:defRPr sz="4000" i="1">
                <a:solidFill>
                  <a:srgbClr val="999999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3000"/>
              <a:buFont typeface="Georgia"/>
              <a:buNone/>
              <a:defRPr sz="4000" i="1">
                <a:solidFill>
                  <a:srgbClr val="999999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3000"/>
              <a:buFont typeface="Georgia"/>
              <a:buNone/>
              <a:defRPr sz="4000" i="1">
                <a:solidFill>
                  <a:srgbClr val="999999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3000"/>
              <a:buFont typeface="Georgia"/>
              <a:buNone/>
              <a:defRPr sz="4000" i="1">
                <a:solidFill>
                  <a:srgbClr val="999999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3000"/>
              <a:buFont typeface="Georgia"/>
              <a:buNone/>
              <a:defRPr sz="4000" i="1">
                <a:solidFill>
                  <a:srgbClr val="999999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sldNum" idx="12"/>
          </p:nvPr>
        </p:nvSpPr>
        <p:spPr>
          <a:xfrm>
            <a:off x="11409045" y="6333135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rgbClr val="FFFFFF"/>
                </a:solidFill>
              </a:defRPr>
            </a:lvl1pPr>
            <a:lvl2pPr lvl="1">
              <a:buNone/>
              <a:defRPr>
                <a:solidFill>
                  <a:srgbClr val="FFFFFF"/>
                </a:solidFill>
              </a:defRPr>
            </a:lvl2pPr>
            <a:lvl3pPr lvl="2">
              <a:buNone/>
              <a:defRPr>
                <a:solidFill>
                  <a:srgbClr val="FFFFFF"/>
                </a:solidFill>
              </a:defRPr>
            </a:lvl3pPr>
            <a:lvl4pPr lvl="3">
              <a:buNone/>
              <a:defRPr>
                <a:solidFill>
                  <a:srgbClr val="FFFFFF"/>
                </a:solidFill>
              </a:defRPr>
            </a:lvl4pPr>
            <a:lvl5pPr lvl="4">
              <a:buNone/>
              <a:defRPr>
                <a:solidFill>
                  <a:srgbClr val="FFFFFF"/>
                </a:solidFill>
              </a:defRPr>
            </a:lvl5pPr>
            <a:lvl6pPr lvl="5">
              <a:buNone/>
              <a:defRPr>
                <a:solidFill>
                  <a:srgbClr val="FFFFFF"/>
                </a:solidFill>
              </a:defRPr>
            </a:lvl6pPr>
            <a:lvl7pPr lvl="6">
              <a:buNone/>
              <a:defRPr>
                <a:solidFill>
                  <a:srgbClr val="FFFFFF"/>
                </a:solidFill>
              </a:defRPr>
            </a:lvl7pPr>
            <a:lvl8pPr lvl="7">
              <a:buNone/>
              <a:defRPr>
                <a:solidFill>
                  <a:srgbClr val="FFFFFF"/>
                </a:solidFill>
              </a:defRPr>
            </a:lvl8pPr>
            <a:lvl9pPr lvl="8">
              <a:buNone/>
              <a:defRPr>
                <a:solidFill>
                  <a:srgbClr val="FFFFFF"/>
                </a:solidFill>
              </a:defRPr>
            </a:lvl9pPr>
          </a:lstStyle>
          <a:p>
            <a:pPr marL="0" marR="0" lvl="0" indent="0" algn="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fld id="{00000000-1234-1234-1234-123412341234}" type="slidenum">
              <a:rPr kumimoji="0" lang="es-MX" sz="1333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unito Sans"/>
                <a:sym typeface="Nunito Sans"/>
              </a:rPr>
              <a:pPr marL="0" marR="0" lvl="0" indent="0" algn="r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t>‹Nº›</a:t>
            </a:fld>
            <a:endParaRPr kumimoji="0" lang="es-MX" sz="1333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unito Sans"/>
              <a:sym typeface="Nunito Sans"/>
            </a:endParaRPr>
          </a:p>
        </p:txBody>
      </p:sp>
    </p:spTree>
    <p:extLst>
      <p:ext uri="{BB962C8B-B14F-4D97-AF65-F5344CB8AC3E}">
        <p14:creationId xmlns:p14="http://schemas.microsoft.com/office/powerpoint/2010/main" val="246055122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Table of contents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/>
          <p:nvPr/>
        </p:nvSpPr>
        <p:spPr>
          <a:xfrm flipH="1">
            <a:off x="6091216" y="0"/>
            <a:ext cx="61008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21" name="Google Shape;21;p4"/>
          <p:cNvSpPr txBox="1">
            <a:spLocks noGrp="1"/>
          </p:cNvSpPr>
          <p:nvPr>
            <p:ph type="subTitle" idx="1"/>
          </p:nvPr>
        </p:nvSpPr>
        <p:spPr>
          <a:xfrm>
            <a:off x="862067" y="2652667"/>
            <a:ext cx="4329200" cy="2835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Georgia"/>
              <a:buNone/>
              <a:defRPr i="1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Georgia"/>
              <a:buNone/>
              <a:defRPr sz="4000" i="1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Georgia"/>
              <a:buNone/>
              <a:defRPr sz="4000" i="1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Georgia"/>
              <a:buNone/>
              <a:defRPr sz="4000" i="1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Georgia"/>
              <a:buNone/>
              <a:defRPr sz="4000" i="1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Georgia"/>
              <a:buNone/>
              <a:defRPr sz="4000" i="1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Georgia"/>
              <a:buNone/>
              <a:defRPr sz="4000" i="1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Georgia"/>
              <a:buNone/>
              <a:defRPr sz="4000" i="1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Georgia"/>
              <a:buNone/>
              <a:defRPr sz="4000" i="1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11409045" y="6333135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marR="0" lvl="0" indent="0" algn="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fld id="{00000000-1234-1234-1234-123412341234}" type="slidenum">
              <a:rPr kumimoji="0" lang="es-MX" sz="1333" b="0" i="0" u="none" strike="noStrike" kern="0" cap="none" spc="0" normalizeH="0" baseline="0" noProof="0" smtClean="0">
                <a:ln>
                  <a:noFill/>
                </a:ln>
                <a:solidFill>
                  <a:srgbClr val="CCCCCC"/>
                </a:solidFill>
                <a:effectLst/>
                <a:uLnTx/>
                <a:uFillTx/>
                <a:latin typeface="Nunito Sans"/>
                <a:sym typeface="Nunito Sans"/>
              </a:rPr>
              <a:pPr marL="0" marR="0" lvl="0" indent="0" algn="r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t>‹Nº›</a:t>
            </a:fld>
            <a:endParaRPr kumimoji="0" lang="es-MX" sz="1333" b="0" i="0" u="none" strike="noStrike" kern="0" cap="none" spc="0" normalizeH="0" baseline="0" noProof="0">
              <a:ln>
                <a:noFill/>
              </a:ln>
              <a:solidFill>
                <a:srgbClr val="CCCCCC"/>
              </a:solidFill>
              <a:effectLst/>
              <a:uLnTx/>
              <a:uFillTx/>
              <a:latin typeface="Nunito Sans"/>
              <a:sym typeface="Nunito Sans"/>
            </a:endParaRPr>
          </a:p>
        </p:txBody>
      </p:sp>
      <p:sp>
        <p:nvSpPr>
          <p:cNvPr id="23" name="Google Shape;23;p4"/>
          <p:cNvSpPr/>
          <p:nvPr/>
        </p:nvSpPr>
        <p:spPr>
          <a:xfrm flipH="1">
            <a:off x="5940400" y="0"/>
            <a:ext cx="150800" cy="6858000"/>
          </a:xfrm>
          <a:prstGeom prst="rect">
            <a:avLst/>
          </a:prstGeom>
          <a:gradFill>
            <a:gsLst>
              <a:gs pos="0">
                <a:srgbClr val="000014">
                  <a:alpha val="20000"/>
                </a:srgbClr>
              </a:gs>
              <a:gs pos="100000">
                <a:srgbClr val="000014">
                  <a:alpha val="0"/>
                </a:srgbClr>
              </a:gs>
            </a:gsLst>
            <a:lin ang="0" scaled="0"/>
          </a:gra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24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" name="Google Shape;24;p4"/>
          <p:cNvSpPr txBox="1">
            <a:spLocks noGrp="1"/>
          </p:cNvSpPr>
          <p:nvPr>
            <p:ph type="body" idx="2"/>
          </p:nvPr>
        </p:nvSpPr>
        <p:spPr>
          <a:xfrm>
            <a:off x="6840300" y="1354667"/>
            <a:ext cx="4627600" cy="4133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609585" lvl="0" indent="-457189" rtl="0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1800"/>
              <a:buAutoNum type="arabicPeriod"/>
              <a:defRPr sz="2400"/>
            </a:lvl1pPr>
            <a:lvl2pPr marL="1219170" lvl="1" indent="-423323" rtl="0">
              <a:spcBef>
                <a:spcPts val="1333"/>
              </a:spcBef>
              <a:spcAft>
                <a:spcPts val="0"/>
              </a:spcAft>
              <a:buSzPts val="1400"/>
              <a:buAutoNum type="alphaLcPeriod"/>
              <a:defRPr>
                <a:solidFill>
                  <a:srgbClr val="999999"/>
                </a:solidFill>
              </a:defRPr>
            </a:lvl2pPr>
            <a:lvl3pPr marL="1828754" lvl="2" indent="-423323" rtl="0">
              <a:spcBef>
                <a:spcPts val="1333"/>
              </a:spcBef>
              <a:spcAft>
                <a:spcPts val="0"/>
              </a:spcAft>
              <a:buSzPts val="1400"/>
              <a:buAutoNum type="romanLcPeriod"/>
              <a:defRPr>
                <a:solidFill>
                  <a:srgbClr val="999999"/>
                </a:solidFill>
              </a:defRPr>
            </a:lvl3pPr>
            <a:lvl4pPr marL="2438339" lvl="3" indent="-423323" rtl="0">
              <a:spcBef>
                <a:spcPts val="1333"/>
              </a:spcBef>
              <a:spcAft>
                <a:spcPts val="0"/>
              </a:spcAft>
              <a:buSzPts val="1400"/>
              <a:buAutoNum type="arabicPeriod"/>
              <a:defRPr>
                <a:solidFill>
                  <a:srgbClr val="999999"/>
                </a:solidFill>
              </a:defRPr>
            </a:lvl4pPr>
            <a:lvl5pPr marL="3047924" lvl="4" indent="-423323" rtl="0">
              <a:spcBef>
                <a:spcPts val="1333"/>
              </a:spcBef>
              <a:spcAft>
                <a:spcPts val="0"/>
              </a:spcAft>
              <a:buClr>
                <a:srgbClr val="999999"/>
              </a:buClr>
              <a:buSzPts val="1400"/>
              <a:buAutoNum type="alphaLcPeriod"/>
              <a:defRPr>
                <a:solidFill>
                  <a:srgbClr val="999999"/>
                </a:solidFill>
              </a:defRPr>
            </a:lvl5pPr>
            <a:lvl6pPr marL="3657509" lvl="5" indent="-423323" rtl="0">
              <a:spcBef>
                <a:spcPts val="1333"/>
              </a:spcBef>
              <a:spcAft>
                <a:spcPts val="0"/>
              </a:spcAft>
              <a:buClr>
                <a:srgbClr val="999999"/>
              </a:buClr>
              <a:buSzPts val="1400"/>
              <a:buAutoNum type="romanLcPeriod"/>
              <a:defRPr>
                <a:solidFill>
                  <a:srgbClr val="999999"/>
                </a:solidFill>
              </a:defRPr>
            </a:lvl6pPr>
            <a:lvl7pPr marL="4267093" lvl="6" indent="-423323" rtl="0">
              <a:spcBef>
                <a:spcPts val="1333"/>
              </a:spcBef>
              <a:spcAft>
                <a:spcPts val="0"/>
              </a:spcAft>
              <a:buClr>
                <a:srgbClr val="999999"/>
              </a:buClr>
              <a:buSzPts val="1400"/>
              <a:buAutoNum type="arabicPeriod"/>
              <a:defRPr>
                <a:solidFill>
                  <a:srgbClr val="999999"/>
                </a:solidFill>
              </a:defRPr>
            </a:lvl7pPr>
            <a:lvl8pPr marL="4876678" lvl="7" indent="-423323" rtl="0">
              <a:spcBef>
                <a:spcPts val="1333"/>
              </a:spcBef>
              <a:spcAft>
                <a:spcPts val="0"/>
              </a:spcAft>
              <a:buClr>
                <a:srgbClr val="999999"/>
              </a:buClr>
              <a:buSzPts val="1400"/>
              <a:buAutoNum type="alphaLcPeriod"/>
              <a:defRPr>
                <a:solidFill>
                  <a:srgbClr val="999999"/>
                </a:solidFill>
              </a:defRPr>
            </a:lvl8pPr>
            <a:lvl9pPr marL="5486263" lvl="8" indent="-423323" rtl="0">
              <a:spcBef>
                <a:spcPts val="1333"/>
              </a:spcBef>
              <a:spcAft>
                <a:spcPts val="1333"/>
              </a:spcAft>
              <a:buClr>
                <a:srgbClr val="999999"/>
              </a:buClr>
              <a:buSzPts val="1400"/>
              <a:buAutoNum type="romanLcPeriod"/>
              <a:defRPr>
                <a:solidFill>
                  <a:srgbClr val="999999"/>
                </a:solidFill>
              </a:defRPr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title"/>
          </p:nvPr>
        </p:nvSpPr>
        <p:spPr>
          <a:xfrm>
            <a:off x="862097" y="1354667"/>
            <a:ext cx="4329200" cy="1298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3781027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Quote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5"/>
          <p:cNvSpPr/>
          <p:nvPr/>
        </p:nvSpPr>
        <p:spPr>
          <a:xfrm rot="5400000" flipH="1">
            <a:off x="6025267" y="-4481167"/>
            <a:ext cx="150800" cy="12201600"/>
          </a:xfrm>
          <a:prstGeom prst="rect">
            <a:avLst/>
          </a:prstGeom>
          <a:gradFill>
            <a:gsLst>
              <a:gs pos="0">
                <a:srgbClr val="000014">
                  <a:alpha val="20000"/>
                </a:srgbClr>
              </a:gs>
              <a:gs pos="100000">
                <a:srgbClr val="000014">
                  <a:alpha val="0"/>
                </a:srgbClr>
              </a:gs>
            </a:gsLst>
            <a:lin ang="0" scaled="0"/>
          </a:gra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24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" name="Google Shape;28;p5"/>
          <p:cNvSpPr/>
          <p:nvPr/>
        </p:nvSpPr>
        <p:spPr>
          <a:xfrm>
            <a:off x="-9500" y="1695033"/>
            <a:ext cx="12201600" cy="5162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1"/>
          </p:nvPr>
        </p:nvSpPr>
        <p:spPr>
          <a:xfrm>
            <a:off x="2463033" y="2272800"/>
            <a:ext cx="7266000" cy="3619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609585" lvl="0" indent="-507987" algn="ctr" rtl="0">
              <a:spcBef>
                <a:spcPts val="800"/>
              </a:spcBef>
              <a:spcAft>
                <a:spcPts val="0"/>
              </a:spcAft>
              <a:buSzPts val="2400"/>
              <a:buFont typeface="Georgia"/>
              <a:buChar char="▪"/>
              <a:defRPr sz="3200" i="1">
                <a:latin typeface="Georgia"/>
                <a:ea typeface="Georgia"/>
                <a:cs typeface="Georgia"/>
                <a:sym typeface="Georgia"/>
              </a:defRPr>
            </a:lvl1pPr>
            <a:lvl2pPr marL="1219170" lvl="1" indent="-507987" algn="ctr" rtl="0">
              <a:spcBef>
                <a:spcPts val="0"/>
              </a:spcBef>
              <a:spcAft>
                <a:spcPts val="0"/>
              </a:spcAft>
              <a:buSzPts val="2400"/>
              <a:buFont typeface="Georgia"/>
              <a:buChar char="-"/>
              <a:defRPr sz="3200" i="1">
                <a:latin typeface="Georgia"/>
                <a:ea typeface="Georgia"/>
                <a:cs typeface="Georgia"/>
                <a:sym typeface="Georgia"/>
              </a:defRPr>
            </a:lvl2pPr>
            <a:lvl3pPr marL="1828754" lvl="2" indent="-507987" algn="ctr" rtl="0">
              <a:spcBef>
                <a:spcPts val="0"/>
              </a:spcBef>
              <a:spcAft>
                <a:spcPts val="0"/>
              </a:spcAft>
              <a:buSzPts val="2400"/>
              <a:buFont typeface="Georgia"/>
              <a:buChar char="-"/>
              <a:defRPr sz="3200" i="1">
                <a:latin typeface="Georgia"/>
                <a:ea typeface="Georgia"/>
                <a:cs typeface="Georgia"/>
                <a:sym typeface="Georgia"/>
              </a:defRPr>
            </a:lvl3pPr>
            <a:lvl4pPr marL="2438339" lvl="3" indent="-507987" algn="ctr" rtl="0">
              <a:spcBef>
                <a:spcPts val="0"/>
              </a:spcBef>
              <a:spcAft>
                <a:spcPts val="0"/>
              </a:spcAft>
              <a:buSzPts val="2400"/>
              <a:buFont typeface="Georgia"/>
              <a:buChar char="-"/>
              <a:defRPr sz="3200" i="1">
                <a:latin typeface="Georgia"/>
                <a:ea typeface="Georgia"/>
                <a:cs typeface="Georgia"/>
                <a:sym typeface="Georgia"/>
              </a:defRPr>
            </a:lvl4pPr>
            <a:lvl5pPr marL="3047924" lvl="4" indent="-507987" algn="ctr" rtl="0">
              <a:spcBef>
                <a:spcPts val="0"/>
              </a:spcBef>
              <a:spcAft>
                <a:spcPts val="0"/>
              </a:spcAft>
              <a:buSzPts val="2400"/>
              <a:buFont typeface="Georgia"/>
              <a:buChar char="-"/>
              <a:defRPr sz="3200" i="1">
                <a:latin typeface="Georgia"/>
                <a:ea typeface="Georgia"/>
                <a:cs typeface="Georgia"/>
                <a:sym typeface="Georgia"/>
              </a:defRPr>
            </a:lvl5pPr>
            <a:lvl6pPr marL="3657509" lvl="5" indent="-507987" algn="ctr" rtl="0">
              <a:spcBef>
                <a:spcPts val="0"/>
              </a:spcBef>
              <a:spcAft>
                <a:spcPts val="0"/>
              </a:spcAft>
              <a:buSzPts val="2400"/>
              <a:buFont typeface="Georgia"/>
              <a:buChar char="-"/>
              <a:defRPr sz="3200" i="1">
                <a:latin typeface="Georgia"/>
                <a:ea typeface="Georgia"/>
                <a:cs typeface="Georgia"/>
                <a:sym typeface="Georgia"/>
              </a:defRPr>
            </a:lvl6pPr>
            <a:lvl7pPr marL="4267093" lvl="6" indent="-507987" algn="ctr" rtl="0">
              <a:spcBef>
                <a:spcPts val="0"/>
              </a:spcBef>
              <a:spcAft>
                <a:spcPts val="0"/>
              </a:spcAft>
              <a:buSzPts val="2400"/>
              <a:buFont typeface="Georgia"/>
              <a:buChar char="-"/>
              <a:defRPr sz="3200" i="1">
                <a:latin typeface="Georgia"/>
                <a:ea typeface="Georgia"/>
                <a:cs typeface="Georgia"/>
                <a:sym typeface="Georgia"/>
              </a:defRPr>
            </a:lvl7pPr>
            <a:lvl8pPr marL="4876678" lvl="7" indent="-507987" algn="ctr" rtl="0">
              <a:spcBef>
                <a:spcPts val="0"/>
              </a:spcBef>
              <a:spcAft>
                <a:spcPts val="0"/>
              </a:spcAft>
              <a:buSzPts val="2400"/>
              <a:buFont typeface="Georgia"/>
              <a:buChar char="-"/>
              <a:defRPr sz="3200" i="1">
                <a:latin typeface="Georgia"/>
                <a:ea typeface="Georgia"/>
                <a:cs typeface="Georgia"/>
                <a:sym typeface="Georgia"/>
              </a:defRPr>
            </a:lvl8pPr>
            <a:lvl9pPr marL="5486263" lvl="8" indent="-507987" algn="ctr">
              <a:spcBef>
                <a:spcPts val="0"/>
              </a:spcBef>
              <a:spcAft>
                <a:spcPts val="0"/>
              </a:spcAft>
              <a:buSzPts val="2400"/>
              <a:buFont typeface="Georgia"/>
              <a:buChar char="-"/>
              <a:defRPr sz="3200" i="1"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30" name="Google Shape;30;p5"/>
          <p:cNvSpPr txBox="1"/>
          <p:nvPr/>
        </p:nvSpPr>
        <p:spPr>
          <a:xfrm>
            <a:off x="4791200" y="303632"/>
            <a:ext cx="2609600" cy="8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" sz="96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unito Sans"/>
                <a:ea typeface="Nunito Sans"/>
                <a:cs typeface="Nunito Sans"/>
                <a:sym typeface="Nunito Sans"/>
              </a:rPr>
              <a:t>“</a:t>
            </a:r>
            <a:endParaRPr kumimoji="0" sz="96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unito Sans"/>
              <a:ea typeface="Nunito Sans"/>
              <a:cs typeface="Nunito Sans"/>
              <a:sym typeface="Nunito Sans"/>
            </a:endParaRPr>
          </a:p>
        </p:txBody>
      </p:sp>
      <p:sp>
        <p:nvSpPr>
          <p:cNvPr id="31" name="Google Shape;31;p5"/>
          <p:cNvSpPr txBox="1">
            <a:spLocks noGrp="1"/>
          </p:cNvSpPr>
          <p:nvPr>
            <p:ph type="sldNum" idx="12"/>
          </p:nvPr>
        </p:nvSpPr>
        <p:spPr>
          <a:xfrm>
            <a:off x="11409045" y="6333135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marR="0" lvl="0" indent="0" algn="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fld id="{00000000-1234-1234-1234-123412341234}" type="slidenum">
              <a:rPr kumimoji="0" lang="es-MX" sz="1333" b="0" i="0" u="none" strike="noStrike" kern="0" cap="none" spc="0" normalizeH="0" baseline="0" noProof="0" smtClean="0">
                <a:ln>
                  <a:noFill/>
                </a:ln>
                <a:solidFill>
                  <a:srgbClr val="CCCCCC"/>
                </a:solidFill>
                <a:effectLst/>
                <a:uLnTx/>
                <a:uFillTx/>
                <a:latin typeface="Nunito Sans"/>
                <a:sym typeface="Nunito Sans"/>
              </a:rPr>
              <a:pPr marL="0" marR="0" lvl="0" indent="0" algn="r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t>‹Nº›</a:t>
            </a:fld>
            <a:endParaRPr kumimoji="0" lang="es-MX" sz="1333" b="0" i="0" u="none" strike="noStrike" kern="0" cap="none" spc="0" normalizeH="0" baseline="0" noProof="0">
              <a:ln>
                <a:noFill/>
              </a:ln>
              <a:solidFill>
                <a:srgbClr val="CCCCCC"/>
              </a:solidFill>
              <a:effectLst/>
              <a:uLnTx/>
              <a:uFillTx/>
              <a:latin typeface="Nunito Sans"/>
              <a:sym typeface="Nunito Sans"/>
            </a:endParaRPr>
          </a:p>
        </p:txBody>
      </p:sp>
    </p:spTree>
    <p:extLst>
      <p:ext uri="{BB962C8B-B14F-4D97-AF65-F5344CB8AC3E}">
        <p14:creationId xmlns:p14="http://schemas.microsoft.com/office/powerpoint/2010/main" val="206146134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 + 1 column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/>
          <p:nvPr/>
        </p:nvSpPr>
        <p:spPr>
          <a:xfrm flipH="1">
            <a:off x="3296500" y="0"/>
            <a:ext cx="150800" cy="6858000"/>
          </a:xfrm>
          <a:prstGeom prst="rect">
            <a:avLst/>
          </a:prstGeom>
          <a:gradFill>
            <a:gsLst>
              <a:gs pos="0">
                <a:srgbClr val="000014">
                  <a:alpha val="20000"/>
                </a:srgbClr>
              </a:gs>
              <a:gs pos="100000">
                <a:srgbClr val="000014">
                  <a:alpha val="0"/>
                </a:srgbClr>
              </a:gs>
            </a:gsLst>
            <a:lin ang="0" scaled="0"/>
          </a:gra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24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" name="Google Shape;34;p6"/>
          <p:cNvSpPr/>
          <p:nvPr/>
        </p:nvSpPr>
        <p:spPr>
          <a:xfrm>
            <a:off x="3447300" y="0"/>
            <a:ext cx="87448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35" name="Google Shape;35;p6"/>
          <p:cNvSpPr txBox="1">
            <a:spLocks noGrp="1"/>
          </p:cNvSpPr>
          <p:nvPr>
            <p:ph type="title"/>
          </p:nvPr>
        </p:nvSpPr>
        <p:spPr>
          <a:xfrm>
            <a:off x="312600" y="767333"/>
            <a:ext cx="2728400" cy="5308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1"/>
          </p:nvPr>
        </p:nvSpPr>
        <p:spPr>
          <a:xfrm>
            <a:off x="4120833" y="767333"/>
            <a:ext cx="7461600" cy="5308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609585" lvl="0" indent="-423323">
              <a:spcBef>
                <a:spcPts val="800"/>
              </a:spcBef>
              <a:spcAft>
                <a:spcPts val="0"/>
              </a:spcAft>
              <a:buSzPts val="1400"/>
              <a:buChar char="▪"/>
              <a:defRPr/>
            </a:lvl1pPr>
            <a:lvl2pPr marL="1219170" lvl="1" indent="-423323">
              <a:spcBef>
                <a:spcPts val="0"/>
              </a:spcBef>
              <a:spcAft>
                <a:spcPts val="0"/>
              </a:spcAft>
              <a:buSzPts val="1400"/>
              <a:buChar char="-"/>
              <a:defRPr/>
            </a:lvl2pPr>
            <a:lvl3pPr marL="1828754" lvl="2" indent="-423323">
              <a:spcBef>
                <a:spcPts val="0"/>
              </a:spcBef>
              <a:spcAft>
                <a:spcPts val="0"/>
              </a:spcAft>
              <a:buSzPts val="1400"/>
              <a:buChar char="-"/>
              <a:defRPr/>
            </a:lvl3pPr>
            <a:lvl4pPr marL="2438339" lvl="3" indent="-423323">
              <a:spcBef>
                <a:spcPts val="0"/>
              </a:spcBef>
              <a:spcAft>
                <a:spcPts val="0"/>
              </a:spcAft>
              <a:buSzPts val="1400"/>
              <a:buChar char="-"/>
              <a:defRPr/>
            </a:lvl4pPr>
            <a:lvl5pPr marL="3047924" lvl="4" indent="-423323">
              <a:spcBef>
                <a:spcPts val="0"/>
              </a:spcBef>
              <a:spcAft>
                <a:spcPts val="0"/>
              </a:spcAft>
              <a:buSzPts val="1400"/>
              <a:buChar char="-"/>
              <a:defRPr/>
            </a:lvl5pPr>
            <a:lvl6pPr marL="3657509" lvl="5" indent="-423323">
              <a:spcBef>
                <a:spcPts val="0"/>
              </a:spcBef>
              <a:spcAft>
                <a:spcPts val="0"/>
              </a:spcAft>
              <a:buSzPts val="1400"/>
              <a:buChar char="-"/>
              <a:defRPr/>
            </a:lvl6pPr>
            <a:lvl7pPr marL="4267093" lvl="6" indent="-423323">
              <a:spcBef>
                <a:spcPts val="0"/>
              </a:spcBef>
              <a:spcAft>
                <a:spcPts val="0"/>
              </a:spcAft>
              <a:buSzPts val="1400"/>
              <a:buChar char="-"/>
              <a:defRPr/>
            </a:lvl7pPr>
            <a:lvl8pPr marL="4876678" lvl="7" indent="-423323">
              <a:spcBef>
                <a:spcPts val="0"/>
              </a:spcBef>
              <a:spcAft>
                <a:spcPts val="0"/>
              </a:spcAft>
              <a:buSzPts val="1400"/>
              <a:buChar char="-"/>
              <a:defRPr/>
            </a:lvl8pPr>
            <a:lvl9pPr marL="5486263" lvl="8" indent="-423323">
              <a:spcBef>
                <a:spcPts val="0"/>
              </a:spcBef>
              <a:spcAft>
                <a:spcPts val="0"/>
              </a:spcAft>
              <a:buSzPts val="1400"/>
              <a:buChar char="-"/>
              <a:defRPr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sldNum" idx="12"/>
          </p:nvPr>
        </p:nvSpPr>
        <p:spPr>
          <a:xfrm>
            <a:off x="11409045" y="6333135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marR="0" lvl="0" indent="0" algn="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fld id="{00000000-1234-1234-1234-123412341234}" type="slidenum">
              <a:rPr kumimoji="0" lang="es-MX" sz="1333" b="0" i="0" u="none" strike="noStrike" kern="0" cap="none" spc="0" normalizeH="0" baseline="0" noProof="0" smtClean="0">
                <a:ln>
                  <a:noFill/>
                </a:ln>
                <a:solidFill>
                  <a:srgbClr val="CCCCCC"/>
                </a:solidFill>
                <a:effectLst/>
                <a:uLnTx/>
                <a:uFillTx/>
                <a:latin typeface="Nunito Sans"/>
                <a:sym typeface="Nunito Sans"/>
              </a:rPr>
              <a:pPr marL="0" marR="0" lvl="0" indent="0" algn="r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t>‹Nº›</a:t>
            </a:fld>
            <a:endParaRPr kumimoji="0" lang="es-MX" sz="1333" b="0" i="0" u="none" strike="noStrike" kern="0" cap="none" spc="0" normalizeH="0" baseline="0" noProof="0">
              <a:ln>
                <a:noFill/>
              </a:ln>
              <a:solidFill>
                <a:srgbClr val="CCCCCC"/>
              </a:solidFill>
              <a:effectLst/>
              <a:uLnTx/>
              <a:uFillTx/>
              <a:latin typeface="Nunito Sans"/>
              <a:sym typeface="Nunito Sans"/>
            </a:endParaRPr>
          </a:p>
        </p:txBody>
      </p:sp>
    </p:spTree>
    <p:extLst>
      <p:ext uri="{BB962C8B-B14F-4D97-AF65-F5344CB8AC3E}">
        <p14:creationId xmlns:p14="http://schemas.microsoft.com/office/powerpoint/2010/main" val="163060768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 with intro text">
  <p:cSld name="Title + 1 column with intro text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7"/>
          <p:cNvSpPr/>
          <p:nvPr/>
        </p:nvSpPr>
        <p:spPr>
          <a:xfrm flipH="1">
            <a:off x="3296500" y="0"/>
            <a:ext cx="150800" cy="6858000"/>
          </a:xfrm>
          <a:prstGeom prst="rect">
            <a:avLst/>
          </a:prstGeom>
          <a:gradFill>
            <a:gsLst>
              <a:gs pos="0">
                <a:srgbClr val="000014">
                  <a:alpha val="20000"/>
                </a:srgbClr>
              </a:gs>
              <a:gs pos="100000">
                <a:srgbClr val="000014">
                  <a:alpha val="0"/>
                </a:srgbClr>
              </a:gs>
            </a:gsLst>
            <a:lin ang="0" scaled="0"/>
          </a:gra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24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" name="Google Shape;40;p7"/>
          <p:cNvSpPr/>
          <p:nvPr/>
        </p:nvSpPr>
        <p:spPr>
          <a:xfrm>
            <a:off x="3447300" y="0"/>
            <a:ext cx="87448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41" name="Google Shape;41;p7"/>
          <p:cNvSpPr txBox="1">
            <a:spLocks noGrp="1"/>
          </p:cNvSpPr>
          <p:nvPr>
            <p:ph type="title"/>
          </p:nvPr>
        </p:nvSpPr>
        <p:spPr>
          <a:xfrm>
            <a:off x="312600" y="767333"/>
            <a:ext cx="2728400" cy="5308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1"/>
          </p:nvPr>
        </p:nvSpPr>
        <p:spPr>
          <a:xfrm>
            <a:off x="4120833" y="767333"/>
            <a:ext cx="7461600" cy="1610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609585" lvl="0" indent="-440256" rtl="0">
              <a:spcBef>
                <a:spcPts val="800"/>
              </a:spcBef>
              <a:spcAft>
                <a:spcPts val="0"/>
              </a:spcAft>
              <a:buClr>
                <a:srgbClr val="F67031"/>
              </a:buClr>
              <a:buSzPts val="1600"/>
              <a:buFont typeface="Georgia"/>
              <a:buChar char="▪"/>
              <a:defRPr sz="2133" i="1">
                <a:solidFill>
                  <a:srgbClr val="F6703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1219170" lvl="1" indent="-440256" rtl="0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1600"/>
              <a:buFont typeface="Georgia"/>
              <a:buChar char="-"/>
              <a:defRPr sz="2133" i="1">
                <a:solidFill>
                  <a:srgbClr val="F6703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828754" lvl="2" indent="-440256" rtl="0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1600"/>
              <a:buFont typeface="Georgia"/>
              <a:buChar char="-"/>
              <a:defRPr sz="2133" i="1">
                <a:solidFill>
                  <a:srgbClr val="F6703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2438339" lvl="3" indent="-440256" rtl="0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1600"/>
              <a:buFont typeface="Georgia"/>
              <a:buChar char="-"/>
              <a:defRPr sz="2133" i="1">
                <a:solidFill>
                  <a:srgbClr val="F6703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3047924" lvl="4" indent="-440256" rtl="0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1600"/>
              <a:buFont typeface="Georgia"/>
              <a:buChar char="-"/>
              <a:defRPr sz="2133" i="1">
                <a:solidFill>
                  <a:srgbClr val="F6703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3657509" lvl="5" indent="-440256" rtl="0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1600"/>
              <a:buFont typeface="Georgia"/>
              <a:buChar char="-"/>
              <a:defRPr sz="2133" i="1">
                <a:solidFill>
                  <a:srgbClr val="F6703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4267093" lvl="6" indent="-440256" rtl="0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1600"/>
              <a:buFont typeface="Georgia"/>
              <a:buChar char="-"/>
              <a:defRPr sz="2133" i="1">
                <a:solidFill>
                  <a:srgbClr val="F6703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4876678" lvl="7" indent="-440256" rtl="0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1600"/>
              <a:buFont typeface="Georgia"/>
              <a:buChar char="-"/>
              <a:defRPr sz="2133" i="1">
                <a:solidFill>
                  <a:srgbClr val="F6703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5486263" lvl="8" indent="-440256" rtl="0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1600"/>
              <a:buFont typeface="Georgia"/>
              <a:buChar char="-"/>
              <a:defRPr sz="2133" i="1">
                <a:solidFill>
                  <a:srgbClr val="F6703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sldNum" idx="12"/>
          </p:nvPr>
        </p:nvSpPr>
        <p:spPr>
          <a:xfrm>
            <a:off x="11409045" y="6333135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marR="0" lvl="0" indent="0" algn="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fld id="{00000000-1234-1234-1234-123412341234}" type="slidenum">
              <a:rPr kumimoji="0" lang="es-MX" sz="1333" b="0" i="0" u="none" strike="noStrike" kern="0" cap="none" spc="0" normalizeH="0" baseline="0" noProof="0" smtClean="0">
                <a:ln>
                  <a:noFill/>
                </a:ln>
                <a:solidFill>
                  <a:srgbClr val="CCCCCC"/>
                </a:solidFill>
                <a:effectLst/>
                <a:uLnTx/>
                <a:uFillTx/>
                <a:latin typeface="Nunito Sans"/>
                <a:sym typeface="Nunito Sans"/>
              </a:rPr>
              <a:pPr marL="0" marR="0" lvl="0" indent="0" algn="r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t>‹Nº›</a:t>
            </a:fld>
            <a:endParaRPr kumimoji="0" lang="es-MX" sz="1333" b="0" i="0" u="none" strike="noStrike" kern="0" cap="none" spc="0" normalizeH="0" baseline="0" noProof="0">
              <a:ln>
                <a:noFill/>
              </a:ln>
              <a:solidFill>
                <a:srgbClr val="CCCCCC"/>
              </a:solidFill>
              <a:effectLst/>
              <a:uLnTx/>
              <a:uFillTx/>
              <a:latin typeface="Nunito Sans"/>
              <a:sym typeface="Nunito Sans"/>
            </a:endParaRPr>
          </a:p>
        </p:txBody>
      </p:sp>
      <p:sp>
        <p:nvSpPr>
          <p:cNvPr id="44" name="Google Shape;44;p7"/>
          <p:cNvSpPr txBox="1">
            <a:spLocks noGrp="1"/>
          </p:cNvSpPr>
          <p:nvPr>
            <p:ph type="body" idx="2"/>
          </p:nvPr>
        </p:nvSpPr>
        <p:spPr>
          <a:xfrm>
            <a:off x="4120833" y="2672417"/>
            <a:ext cx="7461600" cy="3402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609585" lvl="0" indent="-423323" rtl="0">
              <a:spcBef>
                <a:spcPts val="800"/>
              </a:spcBef>
              <a:spcAft>
                <a:spcPts val="0"/>
              </a:spcAft>
              <a:buSzPts val="1400"/>
              <a:buChar char="▪"/>
              <a:defRPr/>
            </a:lvl1pPr>
            <a:lvl2pPr marL="1219170" lvl="1" indent="-423323" rtl="0">
              <a:spcBef>
                <a:spcPts val="0"/>
              </a:spcBef>
              <a:spcAft>
                <a:spcPts val="0"/>
              </a:spcAft>
              <a:buSzPts val="1400"/>
              <a:buChar char="-"/>
              <a:defRPr/>
            </a:lvl2pPr>
            <a:lvl3pPr marL="1828754" lvl="2" indent="-423323" rtl="0">
              <a:spcBef>
                <a:spcPts val="0"/>
              </a:spcBef>
              <a:spcAft>
                <a:spcPts val="0"/>
              </a:spcAft>
              <a:buSzPts val="1400"/>
              <a:buChar char="-"/>
              <a:defRPr/>
            </a:lvl3pPr>
            <a:lvl4pPr marL="2438339" lvl="3" indent="-423323" rtl="0">
              <a:spcBef>
                <a:spcPts val="0"/>
              </a:spcBef>
              <a:spcAft>
                <a:spcPts val="0"/>
              </a:spcAft>
              <a:buSzPts val="1400"/>
              <a:buChar char="-"/>
              <a:defRPr/>
            </a:lvl4pPr>
            <a:lvl5pPr marL="3047924" lvl="4" indent="-423323" rtl="0">
              <a:spcBef>
                <a:spcPts val="0"/>
              </a:spcBef>
              <a:spcAft>
                <a:spcPts val="0"/>
              </a:spcAft>
              <a:buSzPts val="1400"/>
              <a:buChar char="-"/>
              <a:defRPr/>
            </a:lvl5pPr>
            <a:lvl6pPr marL="3657509" lvl="5" indent="-423323" rtl="0">
              <a:spcBef>
                <a:spcPts val="0"/>
              </a:spcBef>
              <a:spcAft>
                <a:spcPts val="0"/>
              </a:spcAft>
              <a:buSzPts val="1400"/>
              <a:buChar char="-"/>
              <a:defRPr/>
            </a:lvl6pPr>
            <a:lvl7pPr marL="4267093" lvl="6" indent="-423323" rtl="0">
              <a:spcBef>
                <a:spcPts val="0"/>
              </a:spcBef>
              <a:spcAft>
                <a:spcPts val="0"/>
              </a:spcAft>
              <a:buSzPts val="1400"/>
              <a:buChar char="-"/>
              <a:defRPr/>
            </a:lvl7pPr>
            <a:lvl8pPr marL="4876678" lvl="7" indent="-423323" rtl="0">
              <a:spcBef>
                <a:spcPts val="0"/>
              </a:spcBef>
              <a:spcAft>
                <a:spcPts val="0"/>
              </a:spcAft>
              <a:buSzPts val="1400"/>
              <a:buChar char="-"/>
              <a:defRPr/>
            </a:lvl8pPr>
            <a:lvl9pPr marL="5486263" lvl="8" indent="-423323" rtl="0">
              <a:spcBef>
                <a:spcPts val="0"/>
              </a:spcBef>
              <a:spcAft>
                <a:spcPts val="0"/>
              </a:spcAft>
              <a:buSzPts val="1400"/>
              <a:buChar char="-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2392270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 left">
  <p:cSld name="Title + 1 column left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9"/>
          <p:cNvSpPr/>
          <p:nvPr/>
        </p:nvSpPr>
        <p:spPr>
          <a:xfrm flipH="1">
            <a:off x="-9500" y="0"/>
            <a:ext cx="34568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55" name="Google Shape;55;p9"/>
          <p:cNvSpPr/>
          <p:nvPr/>
        </p:nvSpPr>
        <p:spPr>
          <a:xfrm>
            <a:off x="3447304" y="0"/>
            <a:ext cx="150800" cy="6858000"/>
          </a:xfrm>
          <a:prstGeom prst="rect">
            <a:avLst/>
          </a:prstGeom>
          <a:gradFill>
            <a:gsLst>
              <a:gs pos="0">
                <a:srgbClr val="000014">
                  <a:alpha val="20000"/>
                </a:srgbClr>
              </a:gs>
              <a:gs pos="100000">
                <a:srgbClr val="000014">
                  <a:alpha val="0"/>
                </a:srgbClr>
              </a:gs>
            </a:gsLst>
            <a:lin ang="0" scaled="0"/>
          </a:gra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24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6" name="Google Shape;56;p9"/>
          <p:cNvSpPr txBox="1">
            <a:spLocks noGrp="1"/>
          </p:cNvSpPr>
          <p:nvPr>
            <p:ph type="title"/>
          </p:nvPr>
        </p:nvSpPr>
        <p:spPr>
          <a:xfrm>
            <a:off x="312600" y="767333"/>
            <a:ext cx="2728400" cy="18188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2400"/>
              <a:buNone/>
              <a:defRPr>
                <a:solidFill>
                  <a:srgbClr val="F6703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2400"/>
              <a:buNone/>
              <a:defRPr>
                <a:solidFill>
                  <a:srgbClr val="F6703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2400"/>
              <a:buNone/>
              <a:defRPr>
                <a:solidFill>
                  <a:srgbClr val="F6703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2400"/>
              <a:buNone/>
              <a:defRPr>
                <a:solidFill>
                  <a:srgbClr val="F6703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2400"/>
              <a:buNone/>
              <a:defRPr>
                <a:solidFill>
                  <a:srgbClr val="F6703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2400"/>
              <a:buNone/>
              <a:defRPr>
                <a:solidFill>
                  <a:srgbClr val="F6703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2400"/>
              <a:buNone/>
              <a:defRPr>
                <a:solidFill>
                  <a:srgbClr val="F6703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2400"/>
              <a:buNone/>
              <a:defRPr>
                <a:solidFill>
                  <a:srgbClr val="F6703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2400"/>
              <a:buNone/>
              <a:defRPr>
                <a:solidFill>
                  <a:srgbClr val="F67031"/>
                </a:solidFill>
              </a:defRPr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sldNum" idx="12"/>
          </p:nvPr>
        </p:nvSpPr>
        <p:spPr>
          <a:xfrm>
            <a:off x="11409045" y="6333135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>
                <a:solidFill>
                  <a:srgbClr val="FFFFFF"/>
                </a:solidFill>
              </a:defRPr>
            </a:lvl1pPr>
            <a:lvl2pPr lvl="1" rtl="0">
              <a:buNone/>
              <a:defRPr>
                <a:solidFill>
                  <a:srgbClr val="FFFFFF"/>
                </a:solidFill>
              </a:defRPr>
            </a:lvl2pPr>
            <a:lvl3pPr lvl="2" rtl="0">
              <a:buNone/>
              <a:defRPr>
                <a:solidFill>
                  <a:srgbClr val="FFFFFF"/>
                </a:solidFill>
              </a:defRPr>
            </a:lvl3pPr>
            <a:lvl4pPr lvl="3" rtl="0">
              <a:buNone/>
              <a:defRPr>
                <a:solidFill>
                  <a:srgbClr val="FFFFFF"/>
                </a:solidFill>
              </a:defRPr>
            </a:lvl4pPr>
            <a:lvl5pPr lvl="4" rtl="0">
              <a:buNone/>
              <a:defRPr>
                <a:solidFill>
                  <a:srgbClr val="FFFFFF"/>
                </a:solidFill>
              </a:defRPr>
            </a:lvl5pPr>
            <a:lvl6pPr lvl="5" rtl="0">
              <a:buNone/>
              <a:defRPr>
                <a:solidFill>
                  <a:srgbClr val="FFFFFF"/>
                </a:solidFill>
              </a:defRPr>
            </a:lvl6pPr>
            <a:lvl7pPr lvl="6" rtl="0">
              <a:buNone/>
              <a:defRPr>
                <a:solidFill>
                  <a:srgbClr val="FFFFFF"/>
                </a:solidFill>
              </a:defRPr>
            </a:lvl7pPr>
            <a:lvl8pPr lvl="7" rtl="0">
              <a:buNone/>
              <a:defRPr>
                <a:solidFill>
                  <a:srgbClr val="FFFFFF"/>
                </a:solidFill>
              </a:defRPr>
            </a:lvl8pPr>
            <a:lvl9pPr lvl="8" rtl="0">
              <a:buNone/>
              <a:defRPr>
                <a:solidFill>
                  <a:srgbClr val="FFFFFF"/>
                </a:solidFill>
              </a:defRPr>
            </a:lvl9pPr>
          </a:lstStyle>
          <a:p>
            <a:pPr marL="0" marR="0" lvl="0" indent="0" algn="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fld id="{00000000-1234-1234-1234-123412341234}" type="slidenum">
              <a:rPr kumimoji="0" lang="es-MX" sz="1333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unito Sans"/>
                <a:sym typeface="Nunito Sans"/>
              </a:rPr>
              <a:pPr marL="0" marR="0" lvl="0" indent="0" algn="r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t>‹Nº›</a:t>
            </a:fld>
            <a:endParaRPr kumimoji="0" lang="es-MX" sz="1333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unito Sans"/>
              <a:sym typeface="Nunito Sans"/>
            </a:endParaRPr>
          </a:p>
        </p:txBody>
      </p:sp>
      <p:sp>
        <p:nvSpPr>
          <p:cNvPr id="58" name="Google Shape;58;p9"/>
          <p:cNvSpPr txBox="1">
            <a:spLocks noGrp="1"/>
          </p:cNvSpPr>
          <p:nvPr>
            <p:ph type="body" idx="1"/>
          </p:nvPr>
        </p:nvSpPr>
        <p:spPr>
          <a:xfrm>
            <a:off x="312600" y="2672433"/>
            <a:ext cx="2728400" cy="3402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609585" lvl="0" indent="-406390" rtl="0">
              <a:spcBef>
                <a:spcPts val="800"/>
              </a:spcBef>
              <a:spcAft>
                <a:spcPts val="0"/>
              </a:spcAft>
              <a:buSzPts val="1200"/>
              <a:buChar char="▪"/>
              <a:defRPr sz="1600"/>
            </a:lvl1pPr>
            <a:lvl2pPr marL="1219170" lvl="1" indent="-406390" rtl="0">
              <a:spcBef>
                <a:spcPts val="0"/>
              </a:spcBef>
              <a:spcAft>
                <a:spcPts val="0"/>
              </a:spcAft>
              <a:buSzPts val="1200"/>
              <a:buChar char="-"/>
              <a:defRPr sz="1600"/>
            </a:lvl2pPr>
            <a:lvl3pPr marL="1828754" lvl="2" indent="-406390" rtl="0">
              <a:spcBef>
                <a:spcPts val="0"/>
              </a:spcBef>
              <a:spcAft>
                <a:spcPts val="0"/>
              </a:spcAft>
              <a:buSzPts val="1200"/>
              <a:buChar char="-"/>
              <a:defRPr sz="1600"/>
            </a:lvl3pPr>
            <a:lvl4pPr marL="2438339" lvl="3" indent="-406390" rtl="0">
              <a:spcBef>
                <a:spcPts val="0"/>
              </a:spcBef>
              <a:spcAft>
                <a:spcPts val="0"/>
              </a:spcAft>
              <a:buSzPts val="1200"/>
              <a:buChar char="-"/>
              <a:defRPr sz="1600"/>
            </a:lvl4pPr>
            <a:lvl5pPr marL="3047924" lvl="4" indent="-406390" rtl="0">
              <a:spcBef>
                <a:spcPts val="0"/>
              </a:spcBef>
              <a:spcAft>
                <a:spcPts val="0"/>
              </a:spcAft>
              <a:buSzPts val="1200"/>
              <a:buChar char="-"/>
              <a:defRPr sz="1600"/>
            </a:lvl5pPr>
            <a:lvl6pPr marL="3657509" lvl="5" indent="-406390" rtl="0">
              <a:spcBef>
                <a:spcPts val="0"/>
              </a:spcBef>
              <a:spcAft>
                <a:spcPts val="0"/>
              </a:spcAft>
              <a:buSzPts val="1200"/>
              <a:buChar char="-"/>
              <a:defRPr sz="1600"/>
            </a:lvl6pPr>
            <a:lvl7pPr marL="4267093" lvl="6" indent="-406390" rtl="0">
              <a:spcBef>
                <a:spcPts val="0"/>
              </a:spcBef>
              <a:spcAft>
                <a:spcPts val="0"/>
              </a:spcAft>
              <a:buSzPts val="1200"/>
              <a:buChar char="-"/>
              <a:defRPr sz="1600"/>
            </a:lvl7pPr>
            <a:lvl8pPr marL="4876678" lvl="7" indent="-406390" rtl="0">
              <a:spcBef>
                <a:spcPts val="0"/>
              </a:spcBef>
              <a:spcAft>
                <a:spcPts val="0"/>
              </a:spcAft>
              <a:buSzPts val="1200"/>
              <a:buChar char="-"/>
              <a:defRPr sz="1600"/>
            </a:lvl8pPr>
            <a:lvl9pPr marL="5486263" lvl="8" indent="-406390" rtl="0">
              <a:spcBef>
                <a:spcPts val="0"/>
              </a:spcBef>
              <a:spcAft>
                <a:spcPts val="0"/>
              </a:spcAft>
              <a:buSzPts val="1200"/>
              <a:buChar char="-"/>
              <a:defRPr sz="16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7461755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 half">
  <p:cSld name="Title + 1 column half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0"/>
          <p:cNvSpPr/>
          <p:nvPr/>
        </p:nvSpPr>
        <p:spPr>
          <a:xfrm flipH="1">
            <a:off x="-917" y="0"/>
            <a:ext cx="61008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61" name="Google Shape;61;p10"/>
          <p:cNvSpPr/>
          <p:nvPr/>
        </p:nvSpPr>
        <p:spPr>
          <a:xfrm>
            <a:off x="6099871" y="0"/>
            <a:ext cx="150800" cy="6858000"/>
          </a:xfrm>
          <a:prstGeom prst="rect">
            <a:avLst/>
          </a:prstGeom>
          <a:gradFill>
            <a:gsLst>
              <a:gs pos="0">
                <a:srgbClr val="000014">
                  <a:alpha val="20000"/>
                </a:srgbClr>
              </a:gs>
              <a:gs pos="100000">
                <a:srgbClr val="000014">
                  <a:alpha val="0"/>
                </a:srgbClr>
              </a:gs>
            </a:gsLst>
            <a:lin ang="0" scaled="0"/>
          </a:gra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24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681900" y="767333"/>
            <a:ext cx="4689600" cy="12980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2400"/>
              <a:buNone/>
              <a:defRPr>
                <a:solidFill>
                  <a:srgbClr val="F6703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2400"/>
              <a:buNone/>
              <a:defRPr>
                <a:solidFill>
                  <a:srgbClr val="F6703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2400"/>
              <a:buNone/>
              <a:defRPr>
                <a:solidFill>
                  <a:srgbClr val="F6703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2400"/>
              <a:buNone/>
              <a:defRPr>
                <a:solidFill>
                  <a:srgbClr val="F6703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2400"/>
              <a:buNone/>
              <a:defRPr>
                <a:solidFill>
                  <a:srgbClr val="F6703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2400"/>
              <a:buNone/>
              <a:defRPr>
                <a:solidFill>
                  <a:srgbClr val="F6703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2400"/>
              <a:buNone/>
              <a:defRPr>
                <a:solidFill>
                  <a:srgbClr val="F6703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2400"/>
              <a:buNone/>
              <a:defRPr>
                <a:solidFill>
                  <a:srgbClr val="F6703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2400"/>
              <a:buNone/>
              <a:defRPr>
                <a:solidFill>
                  <a:srgbClr val="F67031"/>
                </a:solidFill>
              </a:defRPr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sldNum" idx="12"/>
          </p:nvPr>
        </p:nvSpPr>
        <p:spPr>
          <a:xfrm>
            <a:off x="11409045" y="6333135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>
                <a:solidFill>
                  <a:srgbClr val="FFFFFF"/>
                </a:solidFill>
              </a:defRPr>
            </a:lvl1pPr>
            <a:lvl2pPr lvl="1" rtl="0">
              <a:buNone/>
              <a:defRPr>
                <a:solidFill>
                  <a:srgbClr val="FFFFFF"/>
                </a:solidFill>
              </a:defRPr>
            </a:lvl2pPr>
            <a:lvl3pPr lvl="2" rtl="0">
              <a:buNone/>
              <a:defRPr>
                <a:solidFill>
                  <a:srgbClr val="FFFFFF"/>
                </a:solidFill>
              </a:defRPr>
            </a:lvl3pPr>
            <a:lvl4pPr lvl="3" rtl="0">
              <a:buNone/>
              <a:defRPr>
                <a:solidFill>
                  <a:srgbClr val="FFFFFF"/>
                </a:solidFill>
              </a:defRPr>
            </a:lvl4pPr>
            <a:lvl5pPr lvl="4" rtl="0">
              <a:buNone/>
              <a:defRPr>
                <a:solidFill>
                  <a:srgbClr val="FFFFFF"/>
                </a:solidFill>
              </a:defRPr>
            </a:lvl5pPr>
            <a:lvl6pPr lvl="5" rtl="0">
              <a:buNone/>
              <a:defRPr>
                <a:solidFill>
                  <a:srgbClr val="FFFFFF"/>
                </a:solidFill>
              </a:defRPr>
            </a:lvl6pPr>
            <a:lvl7pPr lvl="6" rtl="0">
              <a:buNone/>
              <a:defRPr>
                <a:solidFill>
                  <a:srgbClr val="FFFFFF"/>
                </a:solidFill>
              </a:defRPr>
            </a:lvl7pPr>
            <a:lvl8pPr lvl="7" rtl="0">
              <a:buNone/>
              <a:defRPr>
                <a:solidFill>
                  <a:srgbClr val="FFFFFF"/>
                </a:solidFill>
              </a:defRPr>
            </a:lvl8pPr>
            <a:lvl9pPr lvl="8" rtl="0">
              <a:buNone/>
              <a:defRPr>
                <a:solidFill>
                  <a:srgbClr val="FFFFFF"/>
                </a:solidFill>
              </a:defRPr>
            </a:lvl9pPr>
          </a:lstStyle>
          <a:p>
            <a:pPr marL="0" marR="0" lvl="0" indent="0" algn="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fld id="{00000000-1234-1234-1234-123412341234}" type="slidenum">
              <a:rPr kumimoji="0" lang="es-MX" sz="1333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unito Sans"/>
                <a:sym typeface="Nunito Sans"/>
              </a:rPr>
              <a:pPr marL="0" marR="0" lvl="0" indent="0" algn="r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t>‹Nº›</a:t>
            </a:fld>
            <a:endParaRPr kumimoji="0" lang="es-MX" sz="1333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unito Sans"/>
              <a:sym typeface="Nunito Sans"/>
            </a:endParaRPr>
          </a:p>
        </p:txBody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681900" y="2131467"/>
            <a:ext cx="4689600" cy="3943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609585" lvl="0" indent="-406390" rtl="0">
              <a:spcBef>
                <a:spcPts val="800"/>
              </a:spcBef>
              <a:spcAft>
                <a:spcPts val="0"/>
              </a:spcAft>
              <a:buSzPts val="1200"/>
              <a:buChar char="▪"/>
              <a:defRPr sz="1600"/>
            </a:lvl1pPr>
            <a:lvl2pPr marL="1219170" lvl="1" indent="-406390" rtl="0">
              <a:spcBef>
                <a:spcPts val="0"/>
              </a:spcBef>
              <a:spcAft>
                <a:spcPts val="0"/>
              </a:spcAft>
              <a:buSzPts val="1200"/>
              <a:buChar char="-"/>
              <a:defRPr sz="1600"/>
            </a:lvl2pPr>
            <a:lvl3pPr marL="1828754" lvl="2" indent="-406390" rtl="0">
              <a:spcBef>
                <a:spcPts val="0"/>
              </a:spcBef>
              <a:spcAft>
                <a:spcPts val="0"/>
              </a:spcAft>
              <a:buSzPts val="1200"/>
              <a:buChar char="-"/>
              <a:defRPr sz="1600"/>
            </a:lvl3pPr>
            <a:lvl4pPr marL="2438339" lvl="3" indent="-406390" rtl="0">
              <a:spcBef>
                <a:spcPts val="0"/>
              </a:spcBef>
              <a:spcAft>
                <a:spcPts val="0"/>
              </a:spcAft>
              <a:buSzPts val="1200"/>
              <a:buChar char="-"/>
              <a:defRPr sz="1600"/>
            </a:lvl4pPr>
            <a:lvl5pPr marL="3047924" lvl="4" indent="-406390" rtl="0">
              <a:spcBef>
                <a:spcPts val="0"/>
              </a:spcBef>
              <a:spcAft>
                <a:spcPts val="0"/>
              </a:spcAft>
              <a:buSzPts val="1200"/>
              <a:buChar char="-"/>
              <a:defRPr sz="1600"/>
            </a:lvl5pPr>
            <a:lvl6pPr marL="3657509" lvl="5" indent="-406390" rtl="0">
              <a:spcBef>
                <a:spcPts val="0"/>
              </a:spcBef>
              <a:spcAft>
                <a:spcPts val="0"/>
              </a:spcAft>
              <a:buSzPts val="1200"/>
              <a:buChar char="-"/>
              <a:defRPr sz="1600"/>
            </a:lvl6pPr>
            <a:lvl7pPr marL="4267093" lvl="6" indent="-406390" rtl="0">
              <a:spcBef>
                <a:spcPts val="0"/>
              </a:spcBef>
              <a:spcAft>
                <a:spcPts val="0"/>
              </a:spcAft>
              <a:buSzPts val="1200"/>
              <a:buChar char="-"/>
              <a:defRPr sz="1600"/>
            </a:lvl7pPr>
            <a:lvl8pPr marL="4876678" lvl="7" indent="-406390" rtl="0">
              <a:spcBef>
                <a:spcPts val="0"/>
              </a:spcBef>
              <a:spcAft>
                <a:spcPts val="0"/>
              </a:spcAft>
              <a:buSzPts val="1200"/>
              <a:buChar char="-"/>
              <a:defRPr sz="1600"/>
            </a:lvl8pPr>
            <a:lvl9pPr marL="5486263" lvl="8" indent="-406390" rtl="0">
              <a:spcBef>
                <a:spcPts val="0"/>
              </a:spcBef>
              <a:spcAft>
                <a:spcPts val="0"/>
              </a:spcAft>
              <a:buSzPts val="1200"/>
              <a:buChar char="-"/>
              <a:defRPr sz="16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5299576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 + 2 columns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/>
          <p:nvPr/>
        </p:nvSpPr>
        <p:spPr>
          <a:xfrm flipH="1">
            <a:off x="3296500" y="0"/>
            <a:ext cx="150800" cy="6858000"/>
          </a:xfrm>
          <a:prstGeom prst="rect">
            <a:avLst/>
          </a:prstGeom>
          <a:gradFill>
            <a:gsLst>
              <a:gs pos="0">
                <a:srgbClr val="000014">
                  <a:alpha val="20000"/>
                </a:srgbClr>
              </a:gs>
              <a:gs pos="100000">
                <a:srgbClr val="000014">
                  <a:alpha val="0"/>
                </a:srgbClr>
              </a:gs>
            </a:gsLst>
            <a:lin ang="0" scaled="0"/>
          </a:gra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24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7" name="Google Shape;67;p11"/>
          <p:cNvSpPr/>
          <p:nvPr/>
        </p:nvSpPr>
        <p:spPr>
          <a:xfrm>
            <a:off x="3447300" y="0"/>
            <a:ext cx="87448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68" name="Google Shape;68;p11"/>
          <p:cNvSpPr txBox="1">
            <a:spLocks noGrp="1"/>
          </p:cNvSpPr>
          <p:nvPr>
            <p:ph type="title"/>
          </p:nvPr>
        </p:nvSpPr>
        <p:spPr>
          <a:xfrm>
            <a:off x="312600" y="767333"/>
            <a:ext cx="2728400" cy="5308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body" idx="1"/>
          </p:nvPr>
        </p:nvSpPr>
        <p:spPr>
          <a:xfrm>
            <a:off x="4082933" y="767333"/>
            <a:ext cx="3640000" cy="5308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609585" lvl="0" indent="-397923">
              <a:spcBef>
                <a:spcPts val="800"/>
              </a:spcBef>
              <a:spcAft>
                <a:spcPts val="0"/>
              </a:spcAft>
              <a:buSzPts val="1100"/>
              <a:buChar char="▪"/>
              <a:defRPr sz="1467"/>
            </a:lvl1pPr>
            <a:lvl2pPr marL="1219170" lvl="1" indent="-397923">
              <a:spcBef>
                <a:spcPts val="0"/>
              </a:spcBef>
              <a:spcAft>
                <a:spcPts val="0"/>
              </a:spcAft>
              <a:buSzPts val="1100"/>
              <a:buChar char="-"/>
              <a:defRPr sz="1467"/>
            </a:lvl2pPr>
            <a:lvl3pPr marL="1828754" lvl="2" indent="-397923">
              <a:spcBef>
                <a:spcPts val="0"/>
              </a:spcBef>
              <a:spcAft>
                <a:spcPts val="0"/>
              </a:spcAft>
              <a:buSzPts val="1100"/>
              <a:buChar char="-"/>
              <a:defRPr sz="1467"/>
            </a:lvl3pPr>
            <a:lvl4pPr marL="2438339" lvl="3" indent="-397923">
              <a:spcBef>
                <a:spcPts val="0"/>
              </a:spcBef>
              <a:spcAft>
                <a:spcPts val="0"/>
              </a:spcAft>
              <a:buSzPts val="1100"/>
              <a:buChar char="-"/>
              <a:defRPr sz="1467"/>
            </a:lvl4pPr>
            <a:lvl5pPr marL="3047924" lvl="4" indent="-397923">
              <a:spcBef>
                <a:spcPts val="0"/>
              </a:spcBef>
              <a:spcAft>
                <a:spcPts val="0"/>
              </a:spcAft>
              <a:buSzPts val="1100"/>
              <a:buChar char="-"/>
              <a:defRPr sz="1467"/>
            </a:lvl5pPr>
            <a:lvl6pPr marL="3657509" lvl="5" indent="-397923">
              <a:spcBef>
                <a:spcPts val="0"/>
              </a:spcBef>
              <a:spcAft>
                <a:spcPts val="0"/>
              </a:spcAft>
              <a:buSzPts val="1100"/>
              <a:buChar char="-"/>
              <a:defRPr sz="1467"/>
            </a:lvl6pPr>
            <a:lvl7pPr marL="4267093" lvl="6" indent="-397923">
              <a:spcBef>
                <a:spcPts val="0"/>
              </a:spcBef>
              <a:spcAft>
                <a:spcPts val="0"/>
              </a:spcAft>
              <a:buSzPts val="1100"/>
              <a:buChar char="-"/>
              <a:defRPr sz="1467"/>
            </a:lvl7pPr>
            <a:lvl8pPr marL="4876678" lvl="7" indent="-397923">
              <a:spcBef>
                <a:spcPts val="0"/>
              </a:spcBef>
              <a:spcAft>
                <a:spcPts val="0"/>
              </a:spcAft>
              <a:buSzPts val="1100"/>
              <a:buChar char="-"/>
              <a:defRPr sz="1467"/>
            </a:lvl8pPr>
            <a:lvl9pPr marL="5486263" lvl="8" indent="-397923">
              <a:spcBef>
                <a:spcPts val="0"/>
              </a:spcBef>
              <a:spcAft>
                <a:spcPts val="0"/>
              </a:spcAft>
              <a:buSzPts val="1100"/>
              <a:buChar char="-"/>
              <a:defRPr sz="1467"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2"/>
          </p:nvPr>
        </p:nvSpPr>
        <p:spPr>
          <a:xfrm>
            <a:off x="7942268" y="767333"/>
            <a:ext cx="3640000" cy="5308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609585" lvl="0" indent="-397923">
              <a:spcBef>
                <a:spcPts val="800"/>
              </a:spcBef>
              <a:spcAft>
                <a:spcPts val="0"/>
              </a:spcAft>
              <a:buSzPts val="1100"/>
              <a:buChar char="▪"/>
              <a:defRPr sz="1467"/>
            </a:lvl1pPr>
            <a:lvl2pPr marL="1219170" lvl="1" indent="-397923">
              <a:spcBef>
                <a:spcPts val="0"/>
              </a:spcBef>
              <a:spcAft>
                <a:spcPts val="0"/>
              </a:spcAft>
              <a:buSzPts val="1100"/>
              <a:buChar char="-"/>
              <a:defRPr sz="1467"/>
            </a:lvl2pPr>
            <a:lvl3pPr marL="1828754" lvl="2" indent="-397923">
              <a:spcBef>
                <a:spcPts val="0"/>
              </a:spcBef>
              <a:spcAft>
                <a:spcPts val="0"/>
              </a:spcAft>
              <a:buSzPts val="1100"/>
              <a:buChar char="-"/>
              <a:defRPr sz="1467"/>
            </a:lvl3pPr>
            <a:lvl4pPr marL="2438339" lvl="3" indent="-397923">
              <a:spcBef>
                <a:spcPts val="0"/>
              </a:spcBef>
              <a:spcAft>
                <a:spcPts val="0"/>
              </a:spcAft>
              <a:buSzPts val="1100"/>
              <a:buChar char="-"/>
              <a:defRPr sz="1467"/>
            </a:lvl4pPr>
            <a:lvl5pPr marL="3047924" lvl="4" indent="-397923">
              <a:spcBef>
                <a:spcPts val="0"/>
              </a:spcBef>
              <a:spcAft>
                <a:spcPts val="0"/>
              </a:spcAft>
              <a:buSzPts val="1100"/>
              <a:buChar char="-"/>
              <a:defRPr sz="1467"/>
            </a:lvl5pPr>
            <a:lvl6pPr marL="3657509" lvl="5" indent="-397923">
              <a:spcBef>
                <a:spcPts val="0"/>
              </a:spcBef>
              <a:spcAft>
                <a:spcPts val="0"/>
              </a:spcAft>
              <a:buSzPts val="1100"/>
              <a:buChar char="-"/>
              <a:defRPr sz="1467"/>
            </a:lvl6pPr>
            <a:lvl7pPr marL="4267093" lvl="6" indent="-397923">
              <a:spcBef>
                <a:spcPts val="0"/>
              </a:spcBef>
              <a:spcAft>
                <a:spcPts val="0"/>
              </a:spcAft>
              <a:buSzPts val="1100"/>
              <a:buChar char="-"/>
              <a:defRPr sz="1467"/>
            </a:lvl7pPr>
            <a:lvl8pPr marL="4876678" lvl="7" indent="-397923">
              <a:spcBef>
                <a:spcPts val="0"/>
              </a:spcBef>
              <a:spcAft>
                <a:spcPts val="0"/>
              </a:spcAft>
              <a:buSzPts val="1100"/>
              <a:buChar char="-"/>
              <a:defRPr sz="1467"/>
            </a:lvl8pPr>
            <a:lvl9pPr marL="5486263" lvl="8" indent="-397923">
              <a:spcBef>
                <a:spcPts val="0"/>
              </a:spcBef>
              <a:spcAft>
                <a:spcPts val="0"/>
              </a:spcAft>
              <a:buSzPts val="1100"/>
              <a:buChar char="-"/>
              <a:defRPr sz="1467"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sldNum" idx="12"/>
          </p:nvPr>
        </p:nvSpPr>
        <p:spPr>
          <a:xfrm>
            <a:off x="11409045" y="6333135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marR="0" lvl="0" indent="0" algn="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fld id="{00000000-1234-1234-1234-123412341234}" type="slidenum">
              <a:rPr kumimoji="0" lang="es-MX" sz="1333" b="0" i="0" u="none" strike="noStrike" kern="0" cap="none" spc="0" normalizeH="0" baseline="0" noProof="0" smtClean="0">
                <a:ln>
                  <a:noFill/>
                </a:ln>
                <a:solidFill>
                  <a:srgbClr val="CCCCCC"/>
                </a:solidFill>
                <a:effectLst/>
                <a:uLnTx/>
                <a:uFillTx/>
                <a:latin typeface="Nunito Sans"/>
                <a:sym typeface="Nunito Sans"/>
              </a:rPr>
              <a:pPr marL="0" marR="0" lvl="0" indent="0" algn="r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t>‹Nº›</a:t>
            </a:fld>
            <a:endParaRPr kumimoji="0" lang="es-MX" sz="1333" b="0" i="0" u="none" strike="noStrike" kern="0" cap="none" spc="0" normalizeH="0" baseline="0" noProof="0">
              <a:ln>
                <a:noFill/>
              </a:ln>
              <a:solidFill>
                <a:srgbClr val="CCCCCC"/>
              </a:solidFill>
              <a:effectLst/>
              <a:uLnTx/>
              <a:uFillTx/>
              <a:latin typeface="Nunito Sans"/>
              <a:sym typeface="Nunito Sans"/>
            </a:endParaRPr>
          </a:p>
        </p:txBody>
      </p:sp>
    </p:spTree>
    <p:extLst>
      <p:ext uri="{BB962C8B-B14F-4D97-AF65-F5344CB8AC3E}">
        <p14:creationId xmlns:p14="http://schemas.microsoft.com/office/powerpoint/2010/main" val="4015535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52E85-56E5-4DFD-B71B-D3DE9A719B06}" type="datetimeFigureOut">
              <a:rPr lang="es-MX" smtClean="0"/>
              <a:t>19/08/2020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FD8B4-D2AC-4541-9399-1643F6891E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4387417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3 columns">
  <p:cSld name="Title + 3 columns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/>
          <p:nvPr/>
        </p:nvSpPr>
        <p:spPr>
          <a:xfrm flipH="1">
            <a:off x="3296500" y="0"/>
            <a:ext cx="150800" cy="6858000"/>
          </a:xfrm>
          <a:prstGeom prst="rect">
            <a:avLst/>
          </a:prstGeom>
          <a:gradFill>
            <a:gsLst>
              <a:gs pos="0">
                <a:srgbClr val="000014">
                  <a:alpha val="20000"/>
                </a:srgbClr>
              </a:gs>
              <a:gs pos="100000">
                <a:srgbClr val="000014">
                  <a:alpha val="0"/>
                </a:srgbClr>
              </a:gs>
            </a:gsLst>
            <a:lin ang="0" scaled="0"/>
          </a:gra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24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4" name="Google Shape;74;p12"/>
          <p:cNvSpPr/>
          <p:nvPr/>
        </p:nvSpPr>
        <p:spPr>
          <a:xfrm>
            <a:off x="3447300" y="0"/>
            <a:ext cx="87448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>
            <a:off x="312600" y="767333"/>
            <a:ext cx="2728400" cy="5308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>
            <a:off x="4092433" y="767333"/>
            <a:ext cx="2386400" cy="5308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609585" lvl="0" indent="-380990" rtl="0">
              <a:spcBef>
                <a:spcPts val="800"/>
              </a:spcBef>
              <a:spcAft>
                <a:spcPts val="0"/>
              </a:spcAft>
              <a:buSzPts val="900"/>
              <a:buChar char="▪"/>
              <a:defRPr sz="1200"/>
            </a:lvl1pPr>
            <a:lvl2pPr marL="1219170" lvl="1" indent="-380990" rtl="0">
              <a:spcBef>
                <a:spcPts val="0"/>
              </a:spcBef>
              <a:spcAft>
                <a:spcPts val="0"/>
              </a:spcAft>
              <a:buSzPts val="900"/>
              <a:buChar char="-"/>
              <a:defRPr sz="1200"/>
            </a:lvl2pPr>
            <a:lvl3pPr marL="1828754" lvl="2" indent="-380990" rtl="0">
              <a:spcBef>
                <a:spcPts val="0"/>
              </a:spcBef>
              <a:spcAft>
                <a:spcPts val="0"/>
              </a:spcAft>
              <a:buSzPts val="900"/>
              <a:buChar char="-"/>
              <a:defRPr sz="1200"/>
            </a:lvl3pPr>
            <a:lvl4pPr marL="2438339" lvl="3" indent="-380990" rtl="0">
              <a:spcBef>
                <a:spcPts val="0"/>
              </a:spcBef>
              <a:spcAft>
                <a:spcPts val="0"/>
              </a:spcAft>
              <a:buSzPts val="900"/>
              <a:buChar char="-"/>
              <a:defRPr sz="1200"/>
            </a:lvl4pPr>
            <a:lvl5pPr marL="3047924" lvl="4" indent="-380990" rtl="0">
              <a:spcBef>
                <a:spcPts val="0"/>
              </a:spcBef>
              <a:spcAft>
                <a:spcPts val="0"/>
              </a:spcAft>
              <a:buSzPts val="900"/>
              <a:buChar char="-"/>
              <a:defRPr sz="1200"/>
            </a:lvl5pPr>
            <a:lvl6pPr marL="3657509" lvl="5" indent="-380990" rtl="0">
              <a:spcBef>
                <a:spcPts val="0"/>
              </a:spcBef>
              <a:spcAft>
                <a:spcPts val="0"/>
              </a:spcAft>
              <a:buSzPts val="900"/>
              <a:buChar char="-"/>
              <a:defRPr sz="1200"/>
            </a:lvl6pPr>
            <a:lvl7pPr marL="4267093" lvl="6" indent="-380990" rtl="0">
              <a:spcBef>
                <a:spcPts val="0"/>
              </a:spcBef>
              <a:spcAft>
                <a:spcPts val="0"/>
              </a:spcAft>
              <a:buSzPts val="900"/>
              <a:buChar char="-"/>
              <a:defRPr sz="1200"/>
            </a:lvl7pPr>
            <a:lvl8pPr marL="4876678" lvl="7" indent="-380990" rtl="0">
              <a:spcBef>
                <a:spcPts val="0"/>
              </a:spcBef>
              <a:spcAft>
                <a:spcPts val="0"/>
              </a:spcAft>
              <a:buSzPts val="900"/>
              <a:buChar char="-"/>
              <a:defRPr sz="1200"/>
            </a:lvl8pPr>
            <a:lvl9pPr marL="5486263" lvl="8" indent="-380990" rtl="0">
              <a:spcBef>
                <a:spcPts val="0"/>
              </a:spcBef>
              <a:spcAft>
                <a:spcPts val="0"/>
              </a:spcAft>
              <a:buSzPts val="900"/>
              <a:buChar char="-"/>
              <a:defRPr sz="1200"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body" idx="2"/>
          </p:nvPr>
        </p:nvSpPr>
        <p:spPr>
          <a:xfrm>
            <a:off x="6601341" y="767333"/>
            <a:ext cx="2386400" cy="5308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609585" lvl="0" indent="-380990" rtl="0">
              <a:spcBef>
                <a:spcPts val="800"/>
              </a:spcBef>
              <a:spcAft>
                <a:spcPts val="0"/>
              </a:spcAft>
              <a:buSzPts val="900"/>
              <a:buChar char="▪"/>
              <a:defRPr sz="1200"/>
            </a:lvl1pPr>
            <a:lvl2pPr marL="1219170" lvl="1" indent="-380990" rtl="0">
              <a:spcBef>
                <a:spcPts val="0"/>
              </a:spcBef>
              <a:spcAft>
                <a:spcPts val="0"/>
              </a:spcAft>
              <a:buSzPts val="900"/>
              <a:buChar char="-"/>
              <a:defRPr sz="1200"/>
            </a:lvl2pPr>
            <a:lvl3pPr marL="1828754" lvl="2" indent="-380990" rtl="0">
              <a:spcBef>
                <a:spcPts val="0"/>
              </a:spcBef>
              <a:spcAft>
                <a:spcPts val="0"/>
              </a:spcAft>
              <a:buSzPts val="900"/>
              <a:buChar char="-"/>
              <a:defRPr sz="1200"/>
            </a:lvl3pPr>
            <a:lvl4pPr marL="2438339" lvl="3" indent="-380990" rtl="0">
              <a:spcBef>
                <a:spcPts val="0"/>
              </a:spcBef>
              <a:spcAft>
                <a:spcPts val="0"/>
              </a:spcAft>
              <a:buSzPts val="900"/>
              <a:buChar char="-"/>
              <a:defRPr sz="1200"/>
            </a:lvl4pPr>
            <a:lvl5pPr marL="3047924" lvl="4" indent="-380990" rtl="0">
              <a:spcBef>
                <a:spcPts val="0"/>
              </a:spcBef>
              <a:spcAft>
                <a:spcPts val="0"/>
              </a:spcAft>
              <a:buSzPts val="900"/>
              <a:buChar char="-"/>
              <a:defRPr sz="1200"/>
            </a:lvl5pPr>
            <a:lvl6pPr marL="3657509" lvl="5" indent="-380990" rtl="0">
              <a:spcBef>
                <a:spcPts val="0"/>
              </a:spcBef>
              <a:spcAft>
                <a:spcPts val="0"/>
              </a:spcAft>
              <a:buSzPts val="900"/>
              <a:buChar char="-"/>
              <a:defRPr sz="1200"/>
            </a:lvl6pPr>
            <a:lvl7pPr marL="4267093" lvl="6" indent="-380990" rtl="0">
              <a:spcBef>
                <a:spcPts val="0"/>
              </a:spcBef>
              <a:spcAft>
                <a:spcPts val="0"/>
              </a:spcAft>
              <a:buSzPts val="900"/>
              <a:buChar char="-"/>
              <a:defRPr sz="1200"/>
            </a:lvl7pPr>
            <a:lvl8pPr marL="4876678" lvl="7" indent="-380990" rtl="0">
              <a:spcBef>
                <a:spcPts val="0"/>
              </a:spcBef>
              <a:spcAft>
                <a:spcPts val="0"/>
              </a:spcAft>
              <a:buSzPts val="900"/>
              <a:buChar char="-"/>
              <a:defRPr sz="1200"/>
            </a:lvl8pPr>
            <a:lvl9pPr marL="5486263" lvl="8" indent="-380990" rtl="0">
              <a:spcBef>
                <a:spcPts val="0"/>
              </a:spcBef>
              <a:spcAft>
                <a:spcPts val="0"/>
              </a:spcAft>
              <a:buSzPts val="900"/>
              <a:buChar char="-"/>
              <a:defRPr sz="1200"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body" idx="3"/>
          </p:nvPr>
        </p:nvSpPr>
        <p:spPr>
          <a:xfrm>
            <a:off x="9110248" y="767333"/>
            <a:ext cx="2386400" cy="5308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609585" lvl="0" indent="-380990" rtl="0">
              <a:spcBef>
                <a:spcPts val="800"/>
              </a:spcBef>
              <a:spcAft>
                <a:spcPts val="0"/>
              </a:spcAft>
              <a:buSzPts val="900"/>
              <a:buChar char="▪"/>
              <a:defRPr sz="1200"/>
            </a:lvl1pPr>
            <a:lvl2pPr marL="1219170" lvl="1" indent="-380990" rtl="0">
              <a:spcBef>
                <a:spcPts val="0"/>
              </a:spcBef>
              <a:spcAft>
                <a:spcPts val="0"/>
              </a:spcAft>
              <a:buSzPts val="900"/>
              <a:buChar char="-"/>
              <a:defRPr sz="1200"/>
            </a:lvl2pPr>
            <a:lvl3pPr marL="1828754" lvl="2" indent="-380990" rtl="0">
              <a:spcBef>
                <a:spcPts val="0"/>
              </a:spcBef>
              <a:spcAft>
                <a:spcPts val="0"/>
              </a:spcAft>
              <a:buSzPts val="900"/>
              <a:buChar char="-"/>
              <a:defRPr sz="1200"/>
            </a:lvl3pPr>
            <a:lvl4pPr marL="2438339" lvl="3" indent="-380990" rtl="0">
              <a:spcBef>
                <a:spcPts val="0"/>
              </a:spcBef>
              <a:spcAft>
                <a:spcPts val="0"/>
              </a:spcAft>
              <a:buSzPts val="900"/>
              <a:buChar char="-"/>
              <a:defRPr sz="1200"/>
            </a:lvl4pPr>
            <a:lvl5pPr marL="3047924" lvl="4" indent="-380990" rtl="0">
              <a:spcBef>
                <a:spcPts val="0"/>
              </a:spcBef>
              <a:spcAft>
                <a:spcPts val="0"/>
              </a:spcAft>
              <a:buSzPts val="900"/>
              <a:buChar char="-"/>
              <a:defRPr sz="1200"/>
            </a:lvl5pPr>
            <a:lvl6pPr marL="3657509" lvl="5" indent="-380990" rtl="0">
              <a:spcBef>
                <a:spcPts val="0"/>
              </a:spcBef>
              <a:spcAft>
                <a:spcPts val="0"/>
              </a:spcAft>
              <a:buSzPts val="900"/>
              <a:buChar char="-"/>
              <a:defRPr sz="1200"/>
            </a:lvl6pPr>
            <a:lvl7pPr marL="4267093" lvl="6" indent="-380990" rtl="0">
              <a:spcBef>
                <a:spcPts val="0"/>
              </a:spcBef>
              <a:spcAft>
                <a:spcPts val="0"/>
              </a:spcAft>
              <a:buSzPts val="900"/>
              <a:buChar char="-"/>
              <a:defRPr sz="1200"/>
            </a:lvl7pPr>
            <a:lvl8pPr marL="4876678" lvl="7" indent="-380990" rtl="0">
              <a:spcBef>
                <a:spcPts val="0"/>
              </a:spcBef>
              <a:spcAft>
                <a:spcPts val="0"/>
              </a:spcAft>
              <a:buSzPts val="900"/>
              <a:buChar char="-"/>
              <a:defRPr sz="1200"/>
            </a:lvl8pPr>
            <a:lvl9pPr marL="5486263" lvl="8" indent="-380990" rtl="0">
              <a:spcBef>
                <a:spcPts val="0"/>
              </a:spcBef>
              <a:spcAft>
                <a:spcPts val="0"/>
              </a:spcAft>
              <a:buSzPts val="900"/>
              <a:buChar char="-"/>
              <a:defRPr sz="1200"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11409045" y="6333135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marR="0" lvl="0" indent="0" algn="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fld id="{00000000-1234-1234-1234-123412341234}" type="slidenum">
              <a:rPr kumimoji="0" lang="es-MX" sz="1333" b="0" i="0" u="none" strike="noStrike" kern="0" cap="none" spc="0" normalizeH="0" baseline="0" noProof="0" smtClean="0">
                <a:ln>
                  <a:noFill/>
                </a:ln>
                <a:solidFill>
                  <a:srgbClr val="CCCCCC"/>
                </a:solidFill>
                <a:effectLst/>
                <a:uLnTx/>
                <a:uFillTx/>
                <a:latin typeface="Nunito Sans"/>
                <a:sym typeface="Nunito Sans"/>
              </a:rPr>
              <a:pPr marL="0" marR="0" lvl="0" indent="0" algn="r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t>‹Nº›</a:t>
            </a:fld>
            <a:endParaRPr kumimoji="0" lang="es-MX" sz="1333" b="0" i="0" u="none" strike="noStrike" kern="0" cap="none" spc="0" normalizeH="0" baseline="0" noProof="0">
              <a:ln>
                <a:noFill/>
              </a:ln>
              <a:solidFill>
                <a:srgbClr val="CCCCCC"/>
              </a:solidFill>
              <a:effectLst/>
              <a:uLnTx/>
              <a:uFillTx/>
              <a:latin typeface="Nunito Sans"/>
              <a:sym typeface="Nunito Sans"/>
            </a:endParaRPr>
          </a:p>
        </p:txBody>
      </p:sp>
    </p:spTree>
    <p:extLst>
      <p:ext uri="{BB962C8B-B14F-4D97-AF65-F5344CB8AC3E}">
        <p14:creationId xmlns:p14="http://schemas.microsoft.com/office/powerpoint/2010/main" val="63190497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3"/>
          <p:cNvSpPr/>
          <p:nvPr/>
        </p:nvSpPr>
        <p:spPr>
          <a:xfrm flipH="1">
            <a:off x="3296500" y="0"/>
            <a:ext cx="150800" cy="6858000"/>
          </a:xfrm>
          <a:prstGeom prst="rect">
            <a:avLst/>
          </a:prstGeom>
          <a:gradFill>
            <a:gsLst>
              <a:gs pos="0">
                <a:srgbClr val="000014">
                  <a:alpha val="20000"/>
                </a:srgbClr>
              </a:gs>
              <a:gs pos="100000">
                <a:srgbClr val="000014">
                  <a:alpha val="0"/>
                </a:srgbClr>
              </a:gs>
            </a:gsLst>
            <a:lin ang="0" scaled="0"/>
          </a:gra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24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2" name="Google Shape;82;p13"/>
          <p:cNvSpPr/>
          <p:nvPr/>
        </p:nvSpPr>
        <p:spPr>
          <a:xfrm>
            <a:off x="3447300" y="0"/>
            <a:ext cx="87448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83" name="Google Shape;83;p13"/>
          <p:cNvSpPr txBox="1">
            <a:spLocks noGrp="1"/>
          </p:cNvSpPr>
          <p:nvPr>
            <p:ph type="title"/>
          </p:nvPr>
        </p:nvSpPr>
        <p:spPr>
          <a:xfrm>
            <a:off x="312600" y="767333"/>
            <a:ext cx="2728400" cy="5308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3"/>
          <p:cNvSpPr txBox="1">
            <a:spLocks noGrp="1"/>
          </p:cNvSpPr>
          <p:nvPr>
            <p:ph type="sldNum" idx="12"/>
          </p:nvPr>
        </p:nvSpPr>
        <p:spPr>
          <a:xfrm>
            <a:off x="11409045" y="6333135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marR="0" lvl="0" indent="0" algn="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fld id="{00000000-1234-1234-1234-123412341234}" type="slidenum">
              <a:rPr kumimoji="0" lang="es-MX" sz="1333" b="0" i="0" u="none" strike="noStrike" kern="0" cap="none" spc="0" normalizeH="0" baseline="0" noProof="0" smtClean="0">
                <a:ln>
                  <a:noFill/>
                </a:ln>
                <a:solidFill>
                  <a:srgbClr val="CCCCCC"/>
                </a:solidFill>
                <a:effectLst/>
                <a:uLnTx/>
                <a:uFillTx/>
                <a:latin typeface="Nunito Sans"/>
                <a:sym typeface="Nunito Sans"/>
              </a:rPr>
              <a:pPr marL="0" marR="0" lvl="0" indent="0" algn="r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t>‹Nº›</a:t>
            </a:fld>
            <a:endParaRPr kumimoji="0" lang="es-MX" sz="1333" b="0" i="0" u="none" strike="noStrike" kern="0" cap="none" spc="0" normalizeH="0" baseline="0" noProof="0">
              <a:ln>
                <a:noFill/>
              </a:ln>
              <a:solidFill>
                <a:srgbClr val="CCCCCC"/>
              </a:solidFill>
              <a:effectLst/>
              <a:uLnTx/>
              <a:uFillTx/>
              <a:latin typeface="Nunito Sans"/>
              <a:sym typeface="Nunito Sans"/>
            </a:endParaRPr>
          </a:p>
        </p:txBody>
      </p:sp>
    </p:spTree>
    <p:extLst>
      <p:ext uri="{BB962C8B-B14F-4D97-AF65-F5344CB8AC3E}">
        <p14:creationId xmlns:p14="http://schemas.microsoft.com/office/powerpoint/2010/main" val="290969563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sldNum" idx="12"/>
          </p:nvPr>
        </p:nvSpPr>
        <p:spPr>
          <a:xfrm>
            <a:off x="11409045" y="6333135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rgbClr val="FFFFFF"/>
                </a:solidFill>
              </a:defRPr>
            </a:lvl1pPr>
            <a:lvl2pPr lvl="1">
              <a:buNone/>
              <a:defRPr>
                <a:solidFill>
                  <a:srgbClr val="FFFFFF"/>
                </a:solidFill>
              </a:defRPr>
            </a:lvl2pPr>
            <a:lvl3pPr lvl="2">
              <a:buNone/>
              <a:defRPr>
                <a:solidFill>
                  <a:srgbClr val="FFFFFF"/>
                </a:solidFill>
              </a:defRPr>
            </a:lvl3pPr>
            <a:lvl4pPr lvl="3">
              <a:buNone/>
              <a:defRPr>
                <a:solidFill>
                  <a:srgbClr val="FFFFFF"/>
                </a:solidFill>
              </a:defRPr>
            </a:lvl4pPr>
            <a:lvl5pPr lvl="4">
              <a:buNone/>
              <a:defRPr>
                <a:solidFill>
                  <a:srgbClr val="FFFFFF"/>
                </a:solidFill>
              </a:defRPr>
            </a:lvl5pPr>
            <a:lvl6pPr lvl="5">
              <a:buNone/>
              <a:defRPr>
                <a:solidFill>
                  <a:srgbClr val="FFFFFF"/>
                </a:solidFill>
              </a:defRPr>
            </a:lvl6pPr>
            <a:lvl7pPr lvl="6">
              <a:buNone/>
              <a:defRPr>
                <a:solidFill>
                  <a:srgbClr val="FFFFFF"/>
                </a:solidFill>
              </a:defRPr>
            </a:lvl7pPr>
            <a:lvl8pPr lvl="7">
              <a:buNone/>
              <a:defRPr>
                <a:solidFill>
                  <a:srgbClr val="FFFFFF"/>
                </a:solidFill>
              </a:defRPr>
            </a:lvl8pPr>
            <a:lvl9pPr lvl="8">
              <a:buNone/>
              <a:defRPr>
                <a:solidFill>
                  <a:srgbClr val="FFFFFF"/>
                </a:solidFill>
              </a:defRPr>
            </a:lvl9pPr>
          </a:lstStyle>
          <a:p>
            <a:pPr marL="0" marR="0" lvl="0" indent="0" algn="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fld id="{00000000-1234-1234-1234-123412341234}" type="slidenum">
              <a:rPr kumimoji="0" lang="es-MX" sz="1333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unito Sans"/>
                <a:sym typeface="Nunito Sans"/>
              </a:rPr>
              <a:pPr marL="0" marR="0" lvl="0" indent="0" algn="r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t>‹Nº›</a:t>
            </a:fld>
            <a:endParaRPr kumimoji="0" lang="es-MX" sz="1333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unito Sans"/>
              <a:sym typeface="Nunito Sans"/>
            </a:endParaRPr>
          </a:p>
        </p:txBody>
      </p:sp>
    </p:spTree>
    <p:extLst>
      <p:ext uri="{BB962C8B-B14F-4D97-AF65-F5344CB8AC3E}">
        <p14:creationId xmlns:p14="http://schemas.microsoft.com/office/powerpoint/2010/main" val="2449485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52E85-56E5-4DFD-B71B-D3DE9A719B06}" type="datetimeFigureOut">
              <a:rPr lang="es-MX" smtClean="0"/>
              <a:t>19/08/2020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FD8B4-D2AC-4541-9399-1643F6891E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16600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52E85-56E5-4DFD-B71B-D3DE9A719B06}" type="datetimeFigureOut">
              <a:rPr lang="es-MX" smtClean="0"/>
              <a:t>19/08/2020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FD8B4-D2AC-4541-9399-1643F6891E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02525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52E85-56E5-4DFD-B71B-D3DE9A719B06}" type="datetimeFigureOut">
              <a:rPr lang="es-MX" smtClean="0"/>
              <a:t>19/08/2020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FD8B4-D2AC-4541-9399-1643F6891E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49530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52E85-56E5-4DFD-B71B-D3DE9A719B06}" type="datetimeFigureOut">
              <a:rPr lang="es-MX" smtClean="0"/>
              <a:t>19/08/2020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FD8B4-D2AC-4541-9399-1643F6891E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279280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52E85-56E5-4DFD-B71B-D3DE9A719B06}" type="datetimeFigureOut">
              <a:rPr lang="es-MX" smtClean="0"/>
              <a:t>19/08/2020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FD8B4-D2AC-4541-9399-1643F6891E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22999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52E85-56E5-4DFD-B71B-D3DE9A719B06}" type="datetimeFigureOut">
              <a:rPr lang="es-MX" smtClean="0"/>
              <a:t>19/08/2020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FD8B4-D2AC-4541-9399-1643F6891E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32525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slideLayout" Target="../slideLayouts/slideLayout32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752E85-56E5-4DFD-B71B-D3DE9A719B06}" type="datetimeFigureOut">
              <a:rPr lang="es-MX" smtClean="0"/>
              <a:t>19/08/2020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DFD8B4-D2AC-4541-9399-1643F6891E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87375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703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2600" y="767333"/>
            <a:ext cx="2728400" cy="53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unito Sans"/>
              <a:buNone/>
              <a:defRPr sz="2400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unito Sans"/>
              <a:buNone/>
              <a:defRPr sz="2400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unito Sans"/>
              <a:buNone/>
              <a:defRPr sz="2400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unito Sans"/>
              <a:buNone/>
              <a:defRPr sz="2400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unito Sans"/>
              <a:buNone/>
              <a:defRPr sz="2400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unito Sans"/>
              <a:buNone/>
              <a:defRPr sz="2400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unito Sans"/>
              <a:buNone/>
              <a:defRPr sz="2400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unito Sans"/>
              <a:buNone/>
              <a:defRPr sz="2400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unito Sans"/>
              <a:buNone/>
              <a:defRPr sz="2400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120833" y="767333"/>
            <a:ext cx="7461600" cy="53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CCCCCC"/>
              </a:buClr>
              <a:buSzPts val="1400"/>
              <a:buFont typeface="Nunito Sans"/>
              <a:buChar char="▪"/>
              <a:defRPr>
                <a:solidFill>
                  <a:srgbClr val="666666"/>
                </a:solidFill>
                <a:latin typeface="Nunito Sans"/>
                <a:ea typeface="Nunito Sans"/>
                <a:cs typeface="Nunito Sans"/>
                <a:sym typeface="Nunito Sans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CCCCCC"/>
              </a:buClr>
              <a:buSzPts val="1400"/>
              <a:buFont typeface="Nunito Sans"/>
              <a:buChar char="-"/>
              <a:defRPr>
                <a:solidFill>
                  <a:srgbClr val="666666"/>
                </a:solidFill>
                <a:latin typeface="Nunito Sans"/>
                <a:ea typeface="Nunito Sans"/>
                <a:cs typeface="Nunito Sans"/>
                <a:sym typeface="Nunito Sans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CCCCCC"/>
              </a:buClr>
              <a:buSzPts val="1400"/>
              <a:buFont typeface="Nunito Sans"/>
              <a:buChar char="-"/>
              <a:defRPr>
                <a:solidFill>
                  <a:srgbClr val="666666"/>
                </a:solidFill>
                <a:latin typeface="Nunito Sans"/>
                <a:ea typeface="Nunito Sans"/>
                <a:cs typeface="Nunito Sans"/>
                <a:sym typeface="Nunito Sans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CCCCCC"/>
              </a:buClr>
              <a:buSzPts val="1400"/>
              <a:buFont typeface="Nunito Sans"/>
              <a:buChar char="-"/>
              <a:defRPr>
                <a:solidFill>
                  <a:srgbClr val="666666"/>
                </a:solidFill>
                <a:latin typeface="Nunito Sans"/>
                <a:ea typeface="Nunito Sans"/>
                <a:cs typeface="Nunito Sans"/>
                <a:sym typeface="Nunito Sans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CCCCCC"/>
              </a:buClr>
              <a:buSzPts val="1400"/>
              <a:buFont typeface="Nunito Sans"/>
              <a:buChar char="-"/>
              <a:defRPr>
                <a:solidFill>
                  <a:srgbClr val="666666"/>
                </a:solidFill>
                <a:latin typeface="Nunito Sans"/>
                <a:ea typeface="Nunito Sans"/>
                <a:cs typeface="Nunito Sans"/>
                <a:sym typeface="Nunito Sans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CCCCCC"/>
              </a:buClr>
              <a:buSzPts val="1400"/>
              <a:buFont typeface="Nunito Sans"/>
              <a:buChar char="-"/>
              <a:defRPr>
                <a:solidFill>
                  <a:srgbClr val="666666"/>
                </a:solidFill>
                <a:latin typeface="Nunito Sans"/>
                <a:ea typeface="Nunito Sans"/>
                <a:cs typeface="Nunito Sans"/>
                <a:sym typeface="Nunito Sans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CCCCCC"/>
              </a:buClr>
              <a:buSzPts val="1400"/>
              <a:buFont typeface="Nunito Sans"/>
              <a:buChar char="-"/>
              <a:defRPr>
                <a:solidFill>
                  <a:srgbClr val="666666"/>
                </a:solidFill>
                <a:latin typeface="Nunito Sans"/>
                <a:ea typeface="Nunito Sans"/>
                <a:cs typeface="Nunito Sans"/>
                <a:sym typeface="Nunito Sans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CCCCCC"/>
              </a:buClr>
              <a:buSzPts val="1400"/>
              <a:buFont typeface="Nunito Sans"/>
              <a:buChar char="-"/>
              <a:defRPr>
                <a:solidFill>
                  <a:srgbClr val="666666"/>
                </a:solidFill>
                <a:latin typeface="Nunito Sans"/>
                <a:ea typeface="Nunito Sans"/>
                <a:cs typeface="Nunito Sans"/>
                <a:sym typeface="Nunito Sans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CCCCCC"/>
              </a:buClr>
              <a:buSzPts val="1400"/>
              <a:buFont typeface="Nunito Sans"/>
              <a:buChar char="-"/>
              <a:defRPr>
                <a:solidFill>
                  <a:srgbClr val="666666"/>
                </a:solidFill>
                <a:latin typeface="Nunito Sans"/>
                <a:ea typeface="Nunito Sans"/>
                <a:cs typeface="Nunito Sans"/>
                <a:sym typeface="Nunito Sans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11409045" y="6333135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333">
                <a:solidFill>
                  <a:srgbClr val="CCCCCC"/>
                </a:solidFill>
                <a:latin typeface="Nunito Sans"/>
                <a:ea typeface="Nunito Sans"/>
                <a:cs typeface="Nunito Sans"/>
                <a:sym typeface="Nunito Sans"/>
              </a:defRPr>
            </a:lvl1pPr>
            <a:lvl2pPr lvl="1" algn="r">
              <a:buNone/>
              <a:defRPr sz="1333">
                <a:solidFill>
                  <a:srgbClr val="CCCCCC"/>
                </a:solidFill>
                <a:latin typeface="Nunito Sans"/>
                <a:ea typeface="Nunito Sans"/>
                <a:cs typeface="Nunito Sans"/>
                <a:sym typeface="Nunito Sans"/>
              </a:defRPr>
            </a:lvl2pPr>
            <a:lvl3pPr lvl="2" algn="r">
              <a:buNone/>
              <a:defRPr sz="1333">
                <a:solidFill>
                  <a:srgbClr val="CCCCCC"/>
                </a:solidFill>
                <a:latin typeface="Nunito Sans"/>
                <a:ea typeface="Nunito Sans"/>
                <a:cs typeface="Nunito Sans"/>
                <a:sym typeface="Nunito Sans"/>
              </a:defRPr>
            </a:lvl3pPr>
            <a:lvl4pPr lvl="3" algn="r">
              <a:buNone/>
              <a:defRPr sz="1333">
                <a:solidFill>
                  <a:srgbClr val="CCCCCC"/>
                </a:solidFill>
                <a:latin typeface="Nunito Sans"/>
                <a:ea typeface="Nunito Sans"/>
                <a:cs typeface="Nunito Sans"/>
                <a:sym typeface="Nunito Sans"/>
              </a:defRPr>
            </a:lvl4pPr>
            <a:lvl5pPr lvl="4" algn="r">
              <a:buNone/>
              <a:defRPr sz="1333">
                <a:solidFill>
                  <a:srgbClr val="CCCCCC"/>
                </a:solidFill>
                <a:latin typeface="Nunito Sans"/>
                <a:ea typeface="Nunito Sans"/>
                <a:cs typeface="Nunito Sans"/>
                <a:sym typeface="Nunito Sans"/>
              </a:defRPr>
            </a:lvl5pPr>
            <a:lvl6pPr lvl="5" algn="r">
              <a:buNone/>
              <a:defRPr sz="1333">
                <a:solidFill>
                  <a:srgbClr val="CCCCCC"/>
                </a:solidFill>
                <a:latin typeface="Nunito Sans"/>
                <a:ea typeface="Nunito Sans"/>
                <a:cs typeface="Nunito Sans"/>
                <a:sym typeface="Nunito Sans"/>
              </a:defRPr>
            </a:lvl6pPr>
            <a:lvl7pPr lvl="6" algn="r">
              <a:buNone/>
              <a:defRPr sz="1333">
                <a:solidFill>
                  <a:srgbClr val="CCCCCC"/>
                </a:solidFill>
                <a:latin typeface="Nunito Sans"/>
                <a:ea typeface="Nunito Sans"/>
                <a:cs typeface="Nunito Sans"/>
                <a:sym typeface="Nunito Sans"/>
              </a:defRPr>
            </a:lvl7pPr>
            <a:lvl8pPr lvl="7" algn="r">
              <a:buNone/>
              <a:defRPr sz="1333">
                <a:solidFill>
                  <a:srgbClr val="CCCCCC"/>
                </a:solidFill>
                <a:latin typeface="Nunito Sans"/>
                <a:ea typeface="Nunito Sans"/>
                <a:cs typeface="Nunito Sans"/>
                <a:sym typeface="Nunito Sans"/>
              </a:defRPr>
            </a:lvl8pPr>
            <a:lvl9pPr lvl="8" algn="r">
              <a:buNone/>
              <a:defRPr sz="1333">
                <a:solidFill>
                  <a:srgbClr val="CCCCCC"/>
                </a:solidFill>
                <a:latin typeface="Nunito Sans"/>
                <a:ea typeface="Nunito Sans"/>
                <a:cs typeface="Nunito Sans"/>
                <a:sym typeface="Nunito Sans"/>
              </a:defRPr>
            </a:lvl9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es-MX" kern="0" smtClean="0"/>
              <a:pPr defTabSz="1219170">
                <a:buClr>
                  <a:srgbClr val="000000"/>
                </a:buClr>
              </a:pPr>
              <a:t>‹Nº›</a:t>
            </a:fld>
            <a:endParaRPr lang="es-MX" kern="0"/>
          </a:p>
        </p:txBody>
      </p:sp>
    </p:spTree>
    <p:extLst>
      <p:ext uri="{BB962C8B-B14F-4D97-AF65-F5344CB8AC3E}">
        <p14:creationId xmlns:p14="http://schemas.microsoft.com/office/powerpoint/2010/main" val="2196414176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5" r:id="rId4"/>
    <p:sldLayoutId id="2147483697" r:id="rId5"/>
    <p:sldLayoutId id="2147483698" r:id="rId6"/>
    <p:sldLayoutId id="2147483699" r:id="rId7"/>
    <p:sldLayoutId id="2147483701" r:id="rId8"/>
    <p:sldLayoutId id="2147483702" r:id="rId9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703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2600" y="767333"/>
            <a:ext cx="2728400" cy="53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unito Sans"/>
              <a:buNone/>
              <a:defRPr sz="2400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unito Sans"/>
              <a:buNone/>
              <a:defRPr sz="2400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unito Sans"/>
              <a:buNone/>
              <a:defRPr sz="2400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unito Sans"/>
              <a:buNone/>
              <a:defRPr sz="2400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unito Sans"/>
              <a:buNone/>
              <a:defRPr sz="2400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unito Sans"/>
              <a:buNone/>
              <a:defRPr sz="2400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unito Sans"/>
              <a:buNone/>
              <a:defRPr sz="2400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unito Sans"/>
              <a:buNone/>
              <a:defRPr sz="2400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unito Sans"/>
              <a:buNone/>
              <a:defRPr sz="2400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120833" y="767333"/>
            <a:ext cx="7461600" cy="53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CCCCCC"/>
              </a:buClr>
              <a:buSzPts val="1400"/>
              <a:buFont typeface="Nunito Sans"/>
              <a:buChar char="▪"/>
              <a:defRPr>
                <a:solidFill>
                  <a:srgbClr val="666666"/>
                </a:solidFill>
                <a:latin typeface="Nunito Sans"/>
                <a:ea typeface="Nunito Sans"/>
                <a:cs typeface="Nunito Sans"/>
                <a:sym typeface="Nunito Sans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CCCCCC"/>
              </a:buClr>
              <a:buSzPts val="1400"/>
              <a:buFont typeface="Nunito Sans"/>
              <a:buChar char="-"/>
              <a:defRPr>
                <a:solidFill>
                  <a:srgbClr val="666666"/>
                </a:solidFill>
                <a:latin typeface="Nunito Sans"/>
                <a:ea typeface="Nunito Sans"/>
                <a:cs typeface="Nunito Sans"/>
                <a:sym typeface="Nunito Sans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CCCCCC"/>
              </a:buClr>
              <a:buSzPts val="1400"/>
              <a:buFont typeface="Nunito Sans"/>
              <a:buChar char="-"/>
              <a:defRPr>
                <a:solidFill>
                  <a:srgbClr val="666666"/>
                </a:solidFill>
                <a:latin typeface="Nunito Sans"/>
                <a:ea typeface="Nunito Sans"/>
                <a:cs typeface="Nunito Sans"/>
                <a:sym typeface="Nunito Sans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CCCCCC"/>
              </a:buClr>
              <a:buSzPts val="1400"/>
              <a:buFont typeface="Nunito Sans"/>
              <a:buChar char="-"/>
              <a:defRPr>
                <a:solidFill>
                  <a:srgbClr val="666666"/>
                </a:solidFill>
                <a:latin typeface="Nunito Sans"/>
                <a:ea typeface="Nunito Sans"/>
                <a:cs typeface="Nunito Sans"/>
                <a:sym typeface="Nunito Sans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CCCCCC"/>
              </a:buClr>
              <a:buSzPts val="1400"/>
              <a:buFont typeface="Nunito Sans"/>
              <a:buChar char="-"/>
              <a:defRPr>
                <a:solidFill>
                  <a:srgbClr val="666666"/>
                </a:solidFill>
                <a:latin typeface="Nunito Sans"/>
                <a:ea typeface="Nunito Sans"/>
                <a:cs typeface="Nunito Sans"/>
                <a:sym typeface="Nunito Sans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CCCCCC"/>
              </a:buClr>
              <a:buSzPts val="1400"/>
              <a:buFont typeface="Nunito Sans"/>
              <a:buChar char="-"/>
              <a:defRPr>
                <a:solidFill>
                  <a:srgbClr val="666666"/>
                </a:solidFill>
                <a:latin typeface="Nunito Sans"/>
                <a:ea typeface="Nunito Sans"/>
                <a:cs typeface="Nunito Sans"/>
                <a:sym typeface="Nunito Sans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CCCCCC"/>
              </a:buClr>
              <a:buSzPts val="1400"/>
              <a:buFont typeface="Nunito Sans"/>
              <a:buChar char="-"/>
              <a:defRPr>
                <a:solidFill>
                  <a:srgbClr val="666666"/>
                </a:solidFill>
                <a:latin typeface="Nunito Sans"/>
                <a:ea typeface="Nunito Sans"/>
                <a:cs typeface="Nunito Sans"/>
                <a:sym typeface="Nunito Sans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CCCCCC"/>
              </a:buClr>
              <a:buSzPts val="1400"/>
              <a:buFont typeface="Nunito Sans"/>
              <a:buChar char="-"/>
              <a:defRPr>
                <a:solidFill>
                  <a:srgbClr val="666666"/>
                </a:solidFill>
                <a:latin typeface="Nunito Sans"/>
                <a:ea typeface="Nunito Sans"/>
                <a:cs typeface="Nunito Sans"/>
                <a:sym typeface="Nunito Sans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CCCCCC"/>
              </a:buClr>
              <a:buSzPts val="1400"/>
              <a:buFont typeface="Nunito Sans"/>
              <a:buChar char="-"/>
              <a:defRPr>
                <a:solidFill>
                  <a:srgbClr val="666666"/>
                </a:solidFill>
                <a:latin typeface="Nunito Sans"/>
                <a:ea typeface="Nunito Sans"/>
                <a:cs typeface="Nunito Sans"/>
                <a:sym typeface="Nunito Sans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11409045" y="6333135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333">
                <a:solidFill>
                  <a:srgbClr val="CCCCCC"/>
                </a:solidFill>
                <a:latin typeface="Nunito Sans"/>
                <a:ea typeface="Nunito Sans"/>
                <a:cs typeface="Nunito Sans"/>
                <a:sym typeface="Nunito Sans"/>
              </a:defRPr>
            </a:lvl1pPr>
            <a:lvl2pPr lvl="1" algn="r">
              <a:buNone/>
              <a:defRPr sz="1333">
                <a:solidFill>
                  <a:srgbClr val="CCCCCC"/>
                </a:solidFill>
                <a:latin typeface="Nunito Sans"/>
                <a:ea typeface="Nunito Sans"/>
                <a:cs typeface="Nunito Sans"/>
                <a:sym typeface="Nunito Sans"/>
              </a:defRPr>
            </a:lvl2pPr>
            <a:lvl3pPr lvl="2" algn="r">
              <a:buNone/>
              <a:defRPr sz="1333">
                <a:solidFill>
                  <a:srgbClr val="CCCCCC"/>
                </a:solidFill>
                <a:latin typeface="Nunito Sans"/>
                <a:ea typeface="Nunito Sans"/>
                <a:cs typeface="Nunito Sans"/>
                <a:sym typeface="Nunito Sans"/>
              </a:defRPr>
            </a:lvl3pPr>
            <a:lvl4pPr lvl="3" algn="r">
              <a:buNone/>
              <a:defRPr sz="1333">
                <a:solidFill>
                  <a:srgbClr val="CCCCCC"/>
                </a:solidFill>
                <a:latin typeface="Nunito Sans"/>
                <a:ea typeface="Nunito Sans"/>
                <a:cs typeface="Nunito Sans"/>
                <a:sym typeface="Nunito Sans"/>
              </a:defRPr>
            </a:lvl4pPr>
            <a:lvl5pPr lvl="4" algn="r">
              <a:buNone/>
              <a:defRPr sz="1333">
                <a:solidFill>
                  <a:srgbClr val="CCCCCC"/>
                </a:solidFill>
                <a:latin typeface="Nunito Sans"/>
                <a:ea typeface="Nunito Sans"/>
                <a:cs typeface="Nunito Sans"/>
                <a:sym typeface="Nunito Sans"/>
              </a:defRPr>
            </a:lvl5pPr>
            <a:lvl6pPr lvl="5" algn="r">
              <a:buNone/>
              <a:defRPr sz="1333">
                <a:solidFill>
                  <a:srgbClr val="CCCCCC"/>
                </a:solidFill>
                <a:latin typeface="Nunito Sans"/>
                <a:ea typeface="Nunito Sans"/>
                <a:cs typeface="Nunito Sans"/>
                <a:sym typeface="Nunito Sans"/>
              </a:defRPr>
            </a:lvl6pPr>
            <a:lvl7pPr lvl="6" algn="r">
              <a:buNone/>
              <a:defRPr sz="1333">
                <a:solidFill>
                  <a:srgbClr val="CCCCCC"/>
                </a:solidFill>
                <a:latin typeface="Nunito Sans"/>
                <a:ea typeface="Nunito Sans"/>
                <a:cs typeface="Nunito Sans"/>
                <a:sym typeface="Nunito Sans"/>
              </a:defRPr>
            </a:lvl7pPr>
            <a:lvl8pPr lvl="7" algn="r">
              <a:buNone/>
              <a:defRPr sz="1333">
                <a:solidFill>
                  <a:srgbClr val="CCCCCC"/>
                </a:solidFill>
                <a:latin typeface="Nunito Sans"/>
                <a:ea typeface="Nunito Sans"/>
                <a:cs typeface="Nunito Sans"/>
                <a:sym typeface="Nunito Sans"/>
              </a:defRPr>
            </a:lvl8pPr>
            <a:lvl9pPr lvl="8" algn="r">
              <a:buNone/>
              <a:defRPr sz="1333">
                <a:solidFill>
                  <a:srgbClr val="CCCCCC"/>
                </a:solidFill>
                <a:latin typeface="Nunito Sans"/>
                <a:ea typeface="Nunito Sans"/>
                <a:cs typeface="Nunito Sans"/>
                <a:sym typeface="Nunito Sans"/>
              </a:defRPr>
            </a:lvl9pPr>
          </a:lstStyle>
          <a:p>
            <a:pPr marL="0" marR="0" lvl="0" indent="0" algn="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fld id="{00000000-1234-1234-1234-123412341234}" type="slidenum">
              <a:rPr kumimoji="0" lang="es-MX" sz="1333" b="0" i="0" u="none" strike="noStrike" kern="0" cap="none" spc="0" normalizeH="0" baseline="0" noProof="0" smtClean="0">
                <a:ln>
                  <a:noFill/>
                </a:ln>
                <a:solidFill>
                  <a:srgbClr val="CCCCCC"/>
                </a:solidFill>
                <a:effectLst/>
                <a:uLnTx/>
                <a:uFillTx/>
                <a:latin typeface="Nunito Sans"/>
                <a:sym typeface="Nunito Sans"/>
              </a:rPr>
              <a:pPr marL="0" marR="0" lvl="0" indent="0" algn="r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t>‹Nº›</a:t>
            </a:fld>
            <a:endParaRPr kumimoji="0" lang="es-MX" sz="1333" b="0" i="0" u="none" strike="noStrike" kern="0" cap="none" spc="0" normalizeH="0" baseline="0" noProof="0">
              <a:ln>
                <a:noFill/>
              </a:ln>
              <a:solidFill>
                <a:srgbClr val="CCCCCC"/>
              </a:solidFill>
              <a:effectLst/>
              <a:uLnTx/>
              <a:uFillTx/>
              <a:latin typeface="Nunito Sans"/>
              <a:sym typeface="Nunito Sans"/>
            </a:endParaRPr>
          </a:p>
        </p:txBody>
      </p:sp>
    </p:spTree>
    <p:extLst>
      <p:ext uri="{BB962C8B-B14F-4D97-AF65-F5344CB8AC3E}">
        <p14:creationId xmlns:p14="http://schemas.microsoft.com/office/powerpoint/2010/main" val="971630628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716" r:id="rId12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9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9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5.xml"/><Relationship Id="rId5" Type="http://schemas.openxmlformats.org/officeDocument/2006/relationships/image" Target="../media/image6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0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9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9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9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21" name="Imagen 2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0"/>
            <a:ext cx="12192002" cy="6858000"/>
          </a:xfrm>
          <a:prstGeom prst="rect">
            <a:avLst/>
          </a:prstGeom>
        </p:spPr>
      </p:pic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5429" y="3696788"/>
            <a:ext cx="261257" cy="3135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Forma libre 9"/>
          <p:cNvSpPr/>
          <p:nvPr/>
        </p:nvSpPr>
        <p:spPr>
          <a:xfrm>
            <a:off x="1257641" y="0"/>
            <a:ext cx="3526847" cy="6858000"/>
          </a:xfrm>
          <a:custGeom>
            <a:avLst/>
            <a:gdLst>
              <a:gd name="connsiteX0" fmla="*/ 313360 w 1364134"/>
              <a:gd name="connsiteY0" fmla="*/ 0 h 3004457"/>
              <a:gd name="connsiteX1" fmla="*/ 700892 w 1364134"/>
              <a:gd name="connsiteY1" fmla="*/ 0 h 3004457"/>
              <a:gd name="connsiteX2" fmla="*/ 822752 w 1364134"/>
              <a:gd name="connsiteY2" fmla="*/ 109188 h 3004457"/>
              <a:gd name="connsiteX3" fmla="*/ 1364134 w 1364134"/>
              <a:gd name="connsiteY3" fmla="*/ 1397727 h 3004457"/>
              <a:gd name="connsiteX4" fmla="*/ 396794 w 1364134"/>
              <a:gd name="connsiteY4" fmla="*/ 3000058 h 3004457"/>
              <a:gd name="connsiteX5" fmla="*/ 387532 w 1364134"/>
              <a:gd name="connsiteY5" fmla="*/ 3004457 h 3004457"/>
              <a:gd name="connsiteX6" fmla="*/ 0 w 1364134"/>
              <a:gd name="connsiteY6" fmla="*/ 3004457 h 3004457"/>
              <a:gd name="connsiteX7" fmla="*/ 9262 w 1364134"/>
              <a:gd name="connsiteY7" fmla="*/ 3000058 h 3004457"/>
              <a:gd name="connsiteX8" fmla="*/ 976602 w 1364134"/>
              <a:gd name="connsiteY8" fmla="*/ 1397727 h 3004457"/>
              <a:gd name="connsiteX9" fmla="*/ 435220 w 1364134"/>
              <a:gd name="connsiteY9" fmla="*/ 109188 h 3004457"/>
              <a:gd name="connsiteX10" fmla="*/ 313360 w 1364134"/>
              <a:gd name="connsiteY10" fmla="*/ 0 h 3004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64134" h="3004457">
                <a:moveTo>
                  <a:pt x="313360" y="0"/>
                </a:moveTo>
                <a:lnTo>
                  <a:pt x="700892" y="0"/>
                </a:lnTo>
                <a:lnTo>
                  <a:pt x="822752" y="109188"/>
                </a:lnTo>
                <a:cubicBezTo>
                  <a:pt x="1157246" y="438954"/>
                  <a:pt x="1364134" y="894522"/>
                  <a:pt x="1364134" y="1397727"/>
                </a:cubicBezTo>
                <a:cubicBezTo>
                  <a:pt x="1364134" y="2089635"/>
                  <a:pt x="972986" y="2691476"/>
                  <a:pt x="396794" y="3000058"/>
                </a:cubicBezTo>
                <a:lnTo>
                  <a:pt x="387532" y="3004457"/>
                </a:lnTo>
                <a:lnTo>
                  <a:pt x="0" y="3004457"/>
                </a:lnTo>
                <a:lnTo>
                  <a:pt x="9262" y="3000058"/>
                </a:lnTo>
                <a:cubicBezTo>
                  <a:pt x="585454" y="2691476"/>
                  <a:pt x="976602" y="2089635"/>
                  <a:pt x="976602" y="1397727"/>
                </a:cubicBezTo>
                <a:cubicBezTo>
                  <a:pt x="976602" y="894522"/>
                  <a:pt x="769714" y="438954"/>
                  <a:pt x="435220" y="109188"/>
                </a:cubicBezTo>
                <a:lnTo>
                  <a:pt x="313360" y="0"/>
                </a:lnTo>
                <a:close/>
              </a:path>
            </a:pathLst>
          </a:custGeom>
          <a:solidFill>
            <a:srgbClr val="368280">
              <a:alpha val="6784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Forma libre 8"/>
          <p:cNvSpPr/>
          <p:nvPr/>
        </p:nvSpPr>
        <p:spPr>
          <a:xfrm>
            <a:off x="3571082" y="0"/>
            <a:ext cx="8620918" cy="6858000"/>
          </a:xfrm>
          <a:custGeom>
            <a:avLst/>
            <a:gdLst>
              <a:gd name="connsiteX0" fmla="*/ 313360 w 3334448"/>
              <a:gd name="connsiteY0" fmla="*/ 0 h 3004457"/>
              <a:gd name="connsiteX1" fmla="*/ 3334448 w 3334448"/>
              <a:gd name="connsiteY1" fmla="*/ 0 h 3004457"/>
              <a:gd name="connsiteX2" fmla="*/ 3334448 w 3334448"/>
              <a:gd name="connsiteY2" fmla="*/ 3004457 h 3004457"/>
              <a:gd name="connsiteX3" fmla="*/ 0 w 3334448"/>
              <a:gd name="connsiteY3" fmla="*/ 3004457 h 3004457"/>
              <a:gd name="connsiteX4" fmla="*/ 9262 w 3334448"/>
              <a:gd name="connsiteY4" fmla="*/ 3000058 h 3004457"/>
              <a:gd name="connsiteX5" fmla="*/ 976602 w 3334448"/>
              <a:gd name="connsiteY5" fmla="*/ 1397727 h 3004457"/>
              <a:gd name="connsiteX6" fmla="*/ 435220 w 3334448"/>
              <a:gd name="connsiteY6" fmla="*/ 109188 h 3004457"/>
              <a:gd name="connsiteX7" fmla="*/ 313360 w 3334448"/>
              <a:gd name="connsiteY7" fmla="*/ 0 h 3004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34448" h="3004457">
                <a:moveTo>
                  <a:pt x="313360" y="0"/>
                </a:moveTo>
                <a:lnTo>
                  <a:pt x="3334448" y="0"/>
                </a:lnTo>
                <a:lnTo>
                  <a:pt x="3334448" y="3004457"/>
                </a:lnTo>
                <a:lnTo>
                  <a:pt x="0" y="3004457"/>
                </a:lnTo>
                <a:lnTo>
                  <a:pt x="9262" y="3000058"/>
                </a:lnTo>
                <a:cubicBezTo>
                  <a:pt x="585454" y="2691476"/>
                  <a:pt x="976602" y="2089635"/>
                  <a:pt x="976602" y="1397727"/>
                </a:cubicBezTo>
                <a:cubicBezTo>
                  <a:pt x="976602" y="894522"/>
                  <a:pt x="769714" y="438954"/>
                  <a:pt x="435220" y="109188"/>
                </a:cubicBezTo>
                <a:lnTo>
                  <a:pt x="313360" y="0"/>
                </a:lnTo>
                <a:close/>
              </a:path>
            </a:pathLst>
          </a:custGeom>
          <a:solidFill>
            <a:schemeClr val="bg1">
              <a:alpha val="6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2" name="CuadroTexto 21"/>
          <p:cNvSpPr txBox="1"/>
          <p:nvPr/>
        </p:nvSpPr>
        <p:spPr>
          <a:xfrm>
            <a:off x="6353881" y="2321004"/>
            <a:ext cx="549577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6600" b="1" dirty="0" smtClean="0">
                <a:solidFill>
                  <a:sysClr val="windowText" lastClr="000000"/>
                </a:solidFill>
                <a:latin typeface="Arial Rounded MT Bold" panose="020F0704030504030204" pitchFamily="34" charset="0"/>
              </a:rPr>
              <a:t>PROYECTOS </a:t>
            </a:r>
          </a:p>
        </p:txBody>
      </p:sp>
      <p:sp>
        <p:nvSpPr>
          <p:cNvPr id="23" name="Elipse 22"/>
          <p:cNvSpPr/>
          <p:nvPr/>
        </p:nvSpPr>
        <p:spPr>
          <a:xfrm>
            <a:off x="6020559" y="4911633"/>
            <a:ext cx="1097280" cy="1045029"/>
          </a:xfrm>
          <a:prstGeom prst="ellipse">
            <a:avLst/>
          </a:prstGeom>
          <a:solidFill>
            <a:srgbClr val="368280">
              <a:alpha val="6784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6600" b="1" dirty="0"/>
              <a:t>2</a:t>
            </a:r>
          </a:p>
        </p:txBody>
      </p:sp>
      <p:sp>
        <p:nvSpPr>
          <p:cNvPr id="24" name="Elipse 23"/>
          <p:cNvSpPr/>
          <p:nvPr/>
        </p:nvSpPr>
        <p:spPr>
          <a:xfrm>
            <a:off x="8866638" y="4911633"/>
            <a:ext cx="1097280" cy="1045029"/>
          </a:xfrm>
          <a:prstGeom prst="ellipse">
            <a:avLst/>
          </a:prstGeom>
          <a:solidFill>
            <a:srgbClr val="368280">
              <a:alpha val="6784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6600" b="1" dirty="0"/>
              <a:t>2</a:t>
            </a:r>
          </a:p>
        </p:txBody>
      </p:sp>
      <p:sp>
        <p:nvSpPr>
          <p:cNvPr id="25" name="Elipse 24"/>
          <p:cNvSpPr/>
          <p:nvPr/>
        </p:nvSpPr>
        <p:spPr>
          <a:xfrm>
            <a:off x="10292011" y="4911633"/>
            <a:ext cx="1097280" cy="1045029"/>
          </a:xfrm>
          <a:prstGeom prst="ellipse">
            <a:avLst/>
          </a:prstGeom>
          <a:solidFill>
            <a:srgbClr val="368280">
              <a:alpha val="6784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6600" dirty="0"/>
              <a:t>0</a:t>
            </a:r>
          </a:p>
        </p:txBody>
      </p:sp>
      <p:sp>
        <p:nvSpPr>
          <p:cNvPr id="11" name="Elipse 10"/>
          <p:cNvSpPr/>
          <p:nvPr/>
        </p:nvSpPr>
        <p:spPr>
          <a:xfrm>
            <a:off x="7441265" y="4911633"/>
            <a:ext cx="1097280" cy="1045029"/>
          </a:xfrm>
          <a:prstGeom prst="ellipse">
            <a:avLst/>
          </a:prstGeom>
          <a:solidFill>
            <a:srgbClr val="368280">
              <a:alpha val="6784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6600" b="1" dirty="0"/>
              <a:t>0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03479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5" grpId="0" animBg="1"/>
      <p:bldP spid="11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68280"/>
        </a:solidFill>
        <a:effectLst/>
      </p:bgPr>
    </p:bg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upo 11">
            <a:extLst>
              <a:ext uri="{FF2B5EF4-FFF2-40B4-BE49-F238E27FC236}">
                <a16:creationId xmlns:a16="http://schemas.microsoft.com/office/drawing/2014/main" id="{17DEA7F4-3B00-4EDA-BDFE-1214B9AAB955}"/>
              </a:ext>
            </a:extLst>
          </p:cNvPr>
          <p:cNvGrpSpPr/>
          <p:nvPr/>
        </p:nvGrpSpPr>
        <p:grpSpPr>
          <a:xfrm>
            <a:off x="113243" y="226947"/>
            <a:ext cx="11956837" cy="1060845"/>
            <a:chOff x="390023" y="331454"/>
            <a:chExt cx="11411954" cy="1060845"/>
          </a:xfrm>
        </p:grpSpPr>
        <p:pic>
          <p:nvPicPr>
            <p:cNvPr id="13" name="Imagen 12">
              <a:extLst>
                <a:ext uri="{FF2B5EF4-FFF2-40B4-BE49-F238E27FC236}">
                  <a16:creationId xmlns:a16="http://schemas.microsoft.com/office/drawing/2014/main" id="{883D8C2F-A4AC-4921-AF0F-A960AEAB633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38191" y="331454"/>
              <a:ext cx="3363786" cy="1060845"/>
            </a:xfrm>
            <a:prstGeom prst="rect">
              <a:avLst/>
            </a:prstGeom>
          </p:spPr>
        </p:pic>
        <p:pic>
          <p:nvPicPr>
            <p:cNvPr id="14" name="Imagen 13">
              <a:extLst>
                <a:ext uri="{FF2B5EF4-FFF2-40B4-BE49-F238E27FC236}">
                  <a16:creationId xmlns:a16="http://schemas.microsoft.com/office/drawing/2014/main" id="{FA4C8B44-8EE4-4C74-8C73-5D050B27C32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0023" y="399408"/>
              <a:ext cx="1068397" cy="992891"/>
            </a:xfrm>
            <a:prstGeom prst="rect">
              <a:avLst/>
            </a:prstGeom>
          </p:spPr>
        </p:pic>
      </p:grpSp>
      <p:sp>
        <p:nvSpPr>
          <p:cNvPr id="9" name="Google Shape;345;p32"/>
          <p:cNvSpPr txBox="1">
            <a:spLocks/>
          </p:cNvSpPr>
          <p:nvPr/>
        </p:nvSpPr>
        <p:spPr>
          <a:xfrm>
            <a:off x="4377143" y="1441271"/>
            <a:ext cx="6743700" cy="1692275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unito Sans"/>
              <a:buNone/>
              <a:defRPr sz="2400" b="0" i="0" u="none" strike="noStrike" cap="none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unito Sans"/>
              <a:buNone/>
              <a:defRPr sz="2400" b="0" i="0" u="none" strike="noStrike" cap="none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unito Sans"/>
              <a:buNone/>
              <a:defRPr sz="2400" b="0" i="0" u="none" strike="noStrike" cap="none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unito Sans"/>
              <a:buNone/>
              <a:defRPr sz="2400" b="0" i="0" u="none" strike="noStrike" cap="none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unito Sans"/>
              <a:buNone/>
              <a:defRPr sz="2400" b="0" i="0" u="none" strike="noStrike" cap="none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unito Sans"/>
              <a:buNone/>
              <a:defRPr sz="2400" b="0" i="0" u="none" strike="noStrike" cap="none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unito Sans"/>
              <a:buNone/>
              <a:defRPr sz="2400" b="0" i="0" u="none" strike="noStrike" cap="none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unito Sans"/>
              <a:buNone/>
              <a:defRPr sz="2400" b="0" i="0" u="none" strike="noStrike" cap="none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unito Sans"/>
              <a:buNone/>
              <a:defRPr sz="2400" b="0" i="0" u="none" strike="noStrike" cap="none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9pPr>
          </a:lstStyle>
          <a:p>
            <a:pPr algn="r" defTabSz="1219170">
              <a:buClr>
                <a:srgbClr val="000000"/>
              </a:buClr>
            </a:pPr>
            <a:r>
              <a:rPr lang="es-MX" sz="4000" b="1" kern="0" dirty="0"/>
              <a:t>         $</a:t>
            </a:r>
            <a:r>
              <a:rPr lang="es-MX" sz="4000" b="1" kern="0" dirty="0" smtClean="0"/>
              <a:t>9,897,860.00</a:t>
            </a:r>
            <a:br>
              <a:rPr lang="es-MX" sz="4000" b="1" kern="0" dirty="0" smtClean="0"/>
            </a:br>
            <a:r>
              <a:rPr lang="es-MX" sz="1400" b="1" kern="0" dirty="0" smtClean="0"/>
              <a:t>SUBPROGRAMA</a:t>
            </a:r>
          </a:p>
          <a:p>
            <a:pPr algn="r" defTabSz="1219170">
              <a:buClr>
                <a:srgbClr val="000000"/>
              </a:buClr>
            </a:pPr>
            <a:r>
              <a:rPr lang="es-MX" sz="1400" b="1" kern="0" dirty="0" smtClean="0"/>
              <a:t>FORTALECIMIENTO AL SISTEMA PENITENCIARIO </a:t>
            </a:r>
          </a:p>
          <a:p>
            <a:pPr algn="r" defTabSz="1219170">
              <a:buClr>
                <a:srgbClr val="000000"/>
              </a:buClr>
            </a:pPr>
            <a:r>
              <a:rPr lang="es-MX" sz="1400" b="1" kern="0" dirty="0" smtClean="0"/>
              <a:t>NACIONAL</a:t>
            </a:r>
            <a:endParaRPr lang="es-MX" sz="1400" b="1" kern="0" dirty="0"/>
          </a:p>
        </p:txBody>
      </p:sp>
      <p:sp>
        <p:nvSpPr>
          <p:cNvPr id="18" name="Google Shape;345;p32"/>
          <p:cNvSpPr txBox="1">
            <a:spLocks/>
          </p:cNvSpPr>
          <p:nvPr/>
        </p:nvSpPr>
        <p:spPr>
          <a:xfrm>
            <a:off x="4377143" y="3239641"/>
            <a:ext cx="6743700" cy="1692275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unito Sans"/>
              <a:buNone/>
              <a:defRPr sz="2400" b="0" i="0" u="none" strike="noStrike" cap="none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unito Sans"/>
              <a:buNone/>
              <a:defRPr sz="2400" b="0" i="0" u="none" strike="noStrike" cap="none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unito Sans"/>
              <a:buNone/>
              <a:defRPr sz="2400" b="0" i="0" u="none" strike="noStrike" cap="none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unito Sans"/>
              <a:buNone/>
              <a:defRPr sz="2400" b="0" i="0" u="none" strike="noStrike" cap="none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unito Sans"/>
              <a:buNone/>
              <a:defRPr sz="2400" b="0" i="0" u="none" strike="noStrike" cap="none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unito Sans"/>
              <a:buNone/>
              <a:defRPr sz="2400" b="0" i="0" u="none" strike="noStrike" cap="none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unito Sans"/>
              <a:buNone/>
              <a:defRPr sz="2400" b="0" i="0" u="none" strike="noStrike" cap="none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unito Sans"/>
              <a:buNone/>
              <a:defRPr sz="2400" b="0" i="0" u="none" strike="noStrike" cap="none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unito Sans"/>
              <a:buNone/>
              <a:defRPr sz="2400" b="0" i="0" u="none" strike="noStrike" cap="none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9pPr>
          </a:lstStyle>
          <a:p>
            <a:pPr algn="r" defTabSz="1219170">
              <a:buClr>
                <a:srgbClr val="000000"/>
              </a:buClr>
            </a:pPr>
            <a:r>
              <a:rPr lang="es-MX" sz="4000" b="1" kern="0" dirty="0"/>
              <a:t>         $</a:t>
            </a:r>
            <a:r>
              <a:rPr lang="es-MX" sz="4000" b="1" kern="0" dirty="0" smtClean="0"/>
              <a:t>1,268,000.00</a:t>
            </a:r>
            <a:br>
              <a:rPr lang="es-MX" sz="4000" b="1" kern="0" dirty="0" smtClean="0"/>
            </a:br>
            <a:r>
              <a:rPr lang="es-MX" sz="1400" b="1" kern="0" dirty="0" smtClean="0"/>
              <a:t>SUBPROGRAMA </a:t>
            </a:r>
          </a:p>
          <a:p>
            <a:pPr algn="r" defTabSz="1219170">
              <a:buClr>
                <a:srgbClr val="000000"/>
              </a:buClr>
            </a:pPr>
            <a:r>
              <a:rPr lang="es-MX" sz="1400" b="1" kern="0" dirty="0" smtClean="0"/>
              <a:t> FORTALECIMIENTO DE LA AUTORIDAD ADMINISTRATIVA </a:t>
            </a:r>
          </a:p>
          <a:p>
            <a:pPr algn="r" defTabSz="1219170">
              <a:buClr>
                <a:srgbClr val="000000"/>
              </a:buClr>
            </a:pPr>
            <a:r>
              <a:rPr lang="es-MX" sz="1400" b="1" kern="0" dirty="0" smtClean="0"/>
              <a:t>ESPECIALIZADA DEL SISTEMA DE JUSTICIA PENAL </a:t>
            </a:r>
          </a:p>
          <a:p>
            <a:pPr algn="r" defTabSz="1219170">
              <a:buClr>
                <a:srgbClr val="000000"/>
              </a:buClr>
            </a:pPr>
            <a:r>
              <a:rPr lang="es-MX" sz="1400" b="1" kern="0" dirty="0" smtClean="0"/>
              <a:t>PARA ADOLESCENTES</a:t>
            </a:r>
            <a:endParaRPr lang="es-MX" sz="1400" b="1" kern="0" dirty="0"/>
          </a:p>
        </p:txBody>
      </p:sp>
      <p:sp>
        <p:nvSpPr>
          <p:cNvPr id="24" name="Google Shape;345;p32"/>
          <p:cNvSpPr txBox="1">
            <a:spLocks/>
          </p:cNvSpPr>
          <p:nvPr/>
        </p:nvSpPr>
        <p:spPr>
          <a:xfrm>
            <a:off x="4377143" y="5038013"/>
            <a:ext cx="6743700" cy="169227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unito Sans"/>
              <a:buNone/>
              <a:defRPr sz="2400" b="0" i="0" u="none" strike="noStrike" cap="none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unito Sans"/>
              <a:buNone/>
              <a:defRPr sz="2400" b="0" i="0" u="none" strike="noStrike" cap="none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unito Sans"/>
              <a:buNone/>
              <a:defRPr sz="2400" b="0" i="0" u="none" strike="noStrike" cap="none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unito Sans"/>
              <a:buNone/>
              <a:defRPr sz="2400" b="0" i="0" u="none" strike="noStrike" cap="none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unito Sans"/>
              <a:buNone/>
              <a:defRPr sz="2400" b="0" i="0" u="none" strike="noStrike" cap="none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unito Sans"/>
              <a:buNone/>
              <a:defRPr sz="2400" b="0" i="0" u="none" strike="noStrike" cap="none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unito Sans"/>
              <a:buNone/>
              <a:defRPr sz="2400" b="0" i="0" u="none" strike="noStrike" cap="none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unito Sans"/>
              <a:buNone/>
              <a:defRPr sz="2400" b="0" i="0" u="none" strike="noStrike" cap="none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unito Sans"/>
              <a:buNone/>
              <a:defRPr sz="2400" b="0" i="0" u="none" strike="noStrike" cap="none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9pPr>
          </a:lstStyle>
          <a:p>
            <a:pPr algn="r" defTabSz="1219170">
              <a:buClr>
                <a:srgbClr val="000000"/>
              </a:buClr>
            </a:pPr>
            <a:r>
              <a:rPr lang="es-MX" sz="4000" b="1" kern="0" dirty="0"/>
              <a:t>         $</a:t>
            </a:r>
            <a:r>
              <a:rPr lang="es-MX" sz="4000" b="1" kern="0" dirty="0" smtClean="0"/>
              <a:t>588,686.00</a:t>
            </a:r>
            <a:br>
              <a:rPr lang="es-MX" sz="4000" b="1" kern="0" dirty="0" smtClean="0"/>
            </a:br>
            <a:r>
              <a:rPr lang="es-MX" sz="1400" b="1" kern="0" dirty="0" smtClean="0"/>
              <a:t>SUBPROGRAMA </a:t>
            </a:r>
          </a:p>
          <a:p>
            <a:pPr algn="r" defTabSz="1219170">
              <a:buClr>
                <a:srgbClr val="000000"/>
              </a:buClr>
            </a:pPr>
            <a:r>
              <a:rPr lang="es-MX" sz="1400" b="1" kern="0" dirty="0" smtClean="0"/>
              <a:t>ACREDITACIÓN (CERTIFICACIÓN) DE </a:t>
            </a:r>
          </a:p>
          <a:p>
            <a:pPr algn="r" defTabSz="1219170">
              <a:buClr>
                <a:srgbClr val="000000"/>
              </a:buClr>
            </a:pPr>
            <a:r>
              <a:rPr lang="es-MX" sz="1400" b="1" kern="0" dirty="0" smtClean="0"/>
              <a:t>ESTABLECIMIENTOS PENITENCIARIOS</a:t>
            </a:r>
            <a:endParaRPr lang="es-MX" sz="1400" b="1" kern="0" dirty="0"/>
          </a:p>
        </p:txBody>
      </p:sp>
      <p:sp>
        <p:nvSpPr>
          <p:cNvPr id="31" name="Google Shape;248;p28"/>
          <p:cNvSpPr txBox="1">
            <a:spLocks/>
          </p:cNvSpPr>
          <p:nvPr/>
        </p:nvSpPr>
        <p:spPr>
          <a:xfrm>
            <a:off x="31010" y="923180"/>
            <a:ext cx="3365729" cy="53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unito Sans"/>
              <a:buNone/>
              <a:defRPr sz="2400" b="0" i="0" u="none" strike="noStrike" cap="none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unito Sans"/>
              <a:buNone/>
              <a:defRPr sz="2400" b="0" i="0" u="none" strike="noStrike" cap="none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unito Sans"/>
              <a:buNone/>
              <a:defRPr sz="2400" b="0" i="0" u="none" strike="noStrike" cap="none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unito Sans"/>
              <a:buNone/>
              <a:defRPr sz="2400" b="0" i="0" u="none" strike="noStrike" cap="none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unito Sans"/>
              <a:buNone/>
              <a:defRPr sz="2400" b="0" i="0" u="none" strike="noStrike" cap="none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unito Sans"/>
              <a:buNone/>
              <a:defRPr sz="2400" b="0" i="0" u="none" strike="noStrike" cap="none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unito Sans"/>
              <a:buNone/>
              <a:defRPr sz="2400" b="0" i="0" u="none" strike="noStrike" cap="none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unito Sans"/>
              <a:buNone/>
              <a:defRPr sz="2400" b="0" i="0" u="none" strike="noStrike" cap="none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unito Sans"/>
              <a:buNone/>
              <a:defRPr sz="2400" b="0" i="0" u="none" strike="noStrike" cap="none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9pPr>
          </a:lstStyle>
          <a:p>
            <a:pPr algn="ctr"/>
            <a:r>
              <a:rPr lang="en" b="1" kern="0" dirty="0" smtClean="0"/>
              <a:t/>
            </a:r>
            <a:br>
              <a:rPr lang="en" b="1" kern="0" dirty="0" smtClean="0"/>
            </a:br>
            <a:r>
              <a:rPr lang="es-MX" b="1" kern="0" dirty="0" smtClean="0"/>
              <a:t>FORTALECIMIENTO AL SISTEMA PENITENCIARIO NACIONAL Y DE EJECUCIÓN DE MEDIDAS PARA ADOLESCENTES</a:t>
            </a:r>
            <a:endParaRPr lang="es-MX" b="1" kern="0" dirty="0"/>
          </a:p>
        </p:txBody>
      </p:sp>
      <p:grpSp>
        <p:nvGrpSpPr>
          <p:cNvPr id="32" name="Grupo 31"/>
          <p:cNvGrpSpPr/>
          <p:nvPr/>
        </p:nvGrpSpPr>
        <p:grpSpPr>
          <a:xfrm>
            <a:off x="309474" y="3985398"/>
            <a:ext cx="2808800" cy="2808800"/>
            <a:chOff x="9008754" y="2970334"/>
            <a:chExt cx="2808800" cy="2808800"/>
          </a:xfrm>
        </p:grpSpPr>
        <p:sp>
          <p:nvSpPr>
            <p:cNvPr id="33" name="Google Shape;255;p28"/>
            <p:cNvSpPr/>
            <p:nvPr/>
          </p:nvSpPr>
          <p:spPr>
            <a:xfrm>
              <a:off x="9008754" y="2970334"/>
              <a:ext cx="2808800" cy="28088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 defTabSz="1219170">
                <a:buClr>
                  <a:srgbClr val="000000"/>
                </a:buClr>
              </a:pPr>
              <a:endParaRPr sz="1600" b="1" kern="0" dirty="0">
                <a:solidFill>
                  <a:srgbClr val="666666"/>
                </a:solidFill>
                <a:latin typeface="Nunito Sans"/>
                <a:ea typeface="Nunito Sans"/>
                <a:cs typeface="Nunito Sans"/>
                <a:sym typeface="Nunito Sans"/>
              </a:endParaRPr>
            </a:p>
          </p:txBody>
        </p:sp>
        <p:sp>
          <p:nvSpPr>
            <p:cNvPr id="34" name="Google Shape;256;p28"/>
            <p:cNvSpPr/>
            <p:nvPr/>
          </p:nvSpPr>
          <p:spPr>
            <a:xfrm>
              <a:off x="9193754" y="3155334"/>
              <a:ext cx="2438800" cy="2438800"/>
            </a:xfrm>
            <a:prstGeom prst="donut">
              <a:avLst>
                <a:gd name="adj" fmla="val 11468"/>
              </a:avLst>
            </a:prstGeom>
            <a:solidFill>
              <a:srgbClr val="EFEFE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35" name="CuadroTexto 34"/>
          <p:cNvSpPr txBox="1"/>
          <p:nvPr/>
        </p:nvSpPr>
        <p:spPr>
          <a:xfrm>
            <a:off x="252476" y="5097410"/>
            <a:ext cx="31442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dirty="0"/>
              <a:t>$</a:t>
            </a:r>
            <a:r>
              <a:rPr lang="es-MX" sz="3200" b="1" dirty="0" smtClean="0"/>
              <a:t>11,754,546.00</a:t>
            </a:r>
            <a:endParaRPr lang="es-MX" sz="3200" b="1" dirty="0"/>
          </a:p>
        </p:txBody>
      </p:sp>
      <p:pic>
        <p:nvPicPr>
          <p:cNvPr id="36" name="Imagen 3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77143" y="1441270"/>
            <a:ext cx="1859455" cy="1692275"/>
          </a:xfrm>
          <a:prstGeom prst="rect">
            <a:avLst/>
          </a:prstGeom>
        </p:spPr>
      </p:pic>
      <p:pic>
        <p:nvPicPr>
          <p:cNvPr id="37" name="Imagen 3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80493" y="3239641"/>
            <a:ext cx="1859455" cy="1692275"/>
          </a:xfrm>
          <a:prstGeom prst="rect">
            <a:avLst/>
          </a:prstGeom>
        </p:spPr>
      </p:pic>
      <p:pic>
        <p:nvPicPr>
          <p:cNvPr id="38" name="Imagen 3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77143" y="5038012"/>
            <a:ext cx="1859455" cy="1692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7877362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68280"/>
        </a:solidFill>
        <a:effectLst/>
      </p:bgPr>
    </p:bg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upo 11">
            <a:extLst>
              <a:ext uri="{FF2B5EF4-FFF2-40B4-BE49-F238E27FC236}">
                <a16:creationId xmlns:a16="http://schemas.microsoft.com/office/drawing/2014/main" id="{17DEA7F4-3B00-4EDA-BDFE-1214B9AAB955}"/>
              </a:ext>
            </a:extLst>
          </p:cNvPr>
          <p:cNvGrpSpPr/>
          <p:nvPr/>
        </p:nvGrpSpPr>
        <p:grpSpPr>
          <a:xfrm>
            <a:off x="113243" y="226947"/>
            <a:ext cx="11956837" cy="1060845"/>
            <a:chOff x="390023" y="331454"/>
            <a:chExt cx="11411954" cy="1060845"/>
          </a:xfrm>
        </p:grpSpPr>
        <p:pic>
          <p:nvPicPr>
            <p:cNvPr id="13" name="Imagen 12">
              <a:extLst>
                <a:ext uri="{FF2B5EF4-FFF2-40B4-BE49-F238E27FC236}">
                  <a16:creationId xmlns:a16="http://schemas.microsoft.com/office/drawing/2014/main" id="{883D8C2F-A4AC-4921-AF0F-A960AEAB633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38191" y="331454"/>
              <a:ext cx="3363786" cy="1060845"/>
            </a:xfrm>
            <a:prstGeom prst="rect">
              <a:avLst/>
            </a:prstGeom>
          </p:spPr>
        </p:pic>
        <p:pic>
          <p:nvPicPr>
            <p:cNvPr id="14" name="Imagen 13">
              <a:extLst>
                <a:ext uri="{FF2B5EF4-FFF2-40B4-BE49-F238E27FC236}">
                  <a16:creationId xmlns:a16="http://schemas.microsoft.com/office/drawing/2014/main" id="{FA4C8B44-8EE4-4C74-8C73-5D050B27C32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0023" y="399408"/>
              <a:ext cx="1068397" cy="992891"/>
            </a:xfrm>
            <a:prstGeom prst="rect">
              <a:avLst/>
            </a:prstGeom>
          </p:spPr>
        </p:pic>
      </p:grpSp>
      <p:sp>
        <p:nvSpPr>
          <p:cNvPr id="9" name="Google Shape;345;p32"/>
          <p:cNvSpPr txBox="1">
            <a:spLocks/>
          </p:cNvSpPr>
          <p:nvPr/>
        </p:nvSpPr>
        <p:spPr>
          <a:xfrm>
            <a:off x="4377143" y="1441271"/>
            <a:ext cx="6743700" cy="1692275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unito Sans"/>
              <a:buNone/>
              <a:defRPr sz="2400" b="0" i="0" u="none" strike="noStrike" cap="none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unito Sans"/>
              <a:buNone/>
              <a:defRPr sz="2400" b="0" i="0" u="none" strike="noStrike" cap="none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unito Sans"/>
              <a:buNone/>
              <a:defRPr sz="2400" b="0" i="0" u="none" strike="noStrike" cap="none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unito Sans"/>
              <a:buNone/>
              <a:defRPr sz="2400" b="0" i="0" u="none" strike="noStrike" cap="none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unito Sans"/>
              <a:buNone/>
              <a:defRPr sz="2400" b="0" i="0" u="none" strike="noStrike" cap="none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unito Sans"/>
              <a:buNone/>
              <a:defRPr sz="2400" b="0" i="0" u="none" strike="noStrike" cap="none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unito Sans"/>
              <a:buNone/>
              <a:defRPr sz="2400" b="0" i="0" u="none" strike="noStrike" cap="none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unito Sans"/>
              <a:buNone/>
              <a:defRPr sz="2400" b="0" i="0" u="none" strike="noStrike" cap="none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unito Sans"/>
              <a:buNone/>
              <a:defRPr sz="2400" b="0" i="0" u="none" strike="noStrike" cap="none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9pPr>
          </a:lstStyle>
          <a:p>
            <a:pPr algn="r" defTabSz="1219170">
              <a:buClr>
                <a:srgbClr val="000000"/>
              </a:buClr>
            </a:pPr>
            <a:r>
              <a:rPr lang="es-MX" sz="4000" b="1" kern="0" dirty="0"/>
              <a:t>         $</a:t>
            </a:r>
            <a:r>
              <a:rPr lang="es-MX" sz="4000" b="1" kern="0" dirty="0" smtClean="0"/>
              <a:t>12,626,672.68</a:t>
            </a:r>
            <a:br>
              <a:rPr lang="es-MX" sz="4000" b="1" kern="0" dirty="0" smtClean="0"/>
            </a:br>
            <a:r>
              <a:rPr lang="es-MX" sz="1400" b="1" kern="0" dirty="0" smtClean="0"/>
              <a:t>SUBPROGRAMA</a:t>
            </a:r>
          </a:p>
          <a:p>
            <a:pPr algn="r" defTabSz="1219170">
              <a:buClr>
                <a:srgbClr val="000000"/>
              </a:buClr>
            </a:pPr>
            <a:r>
              <a:rPr lang="es-MX" sz="1400" b="1" kern="0" dirty="0" smtClean="0"/>
              <a:t>SISTEMA NACIONAL DE INFORMACIÓN</a:t>
            </a:r>
          </a:p>
          <a:p>
            <a:pPr algn="r" defTabSz="1219170">
              <a:buClr>
                <a:srgbClr val="000000"/>
              </a:buClr>
            </a:pPr>
            <a:r>
              <a:rPr lang="es-MX" sz="1400" b="1" kern="0" dirty="0" smtClean="0"/>
              <a:t> (BASE DE DATOS) DEL SNSP</a:t>
            </a:r>
            <a:endParaRPr lang="es-MX" sz="1400" b="1" kern="0" dirty="0"/>
          </a:p>
        </p:txBody>
      </p:sp>
      <p:sp>
        <p:nvSpPr>
          <p:cNvPr id="18" name="Google Shape;345;p32"/>
          <p:cNvSpPr txBox="1">
            <a:spLocks/>
          </p:cNvSpPr>
          <p:nvPr/>
        </p:nvSpPr>
        <p:spPr>
          <a:xfrm>
            <a:off x="4377143" y="3239641"/>
            <a:ext cx="6743700" cy="1692275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unito Sans"/>
              <a:buNone/>
              <a:defRPr sz="2400" b="0" i="0" u="none" strike="noStrike" cap="none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unito Sans"/>
              <a:buNone/>
              <a:defRPr sz="2400" b="0" i="0" u="none" strike="noStrike" cap="none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unito Sans"/>
              <a:buNone/>
              <a:defRPr sz="2400" b="0" i="0" u="none" strike="noStrike" cap="none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unito Sans"/>
              <a:buNone/>
              <a:defRPr sz="2400" b="0" i="0" u="none" strike="noStrike" cap="none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unito Sans"/>
              <a:buNone/>
              <a:defRPr sz="2400" b="0" i="0" u="none" strike="noStrike" cap="none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unito Sans"/>
              <a:buNone/>
              <a:defRPr sz="2400" b="0" i="0" u="none" strike="noStrike" cap="none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unito Sans"/>
              <a:buNone/>
              <a:defRPr sz="2400" b="0" i="0" u="none" strike="noStrike" cap="none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unito Sans"/>
              <a:buNone/>
              <a:defRPr sz="2400" b="0" i="0" u="none" strike="noStrike" cap="none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unito Sans"/>
              <a:buNone/>
              <a:defRPr sz="2400" b="0" i="0" u="none" strike="noStrike" cap="none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9pPr>
          </a:lstStyle>
          <a:p>
            <a:pPr algn="r" defTabSz="1219170">
              <a:buClr>
                <a:srgbClr val="000000"/>
              </a:buClr>
            </a:pPr>
            <a:r>
              <a:rPr lang="es-MX" sz="4000" b="1" kern="0" dirty="0"/>
              <a:t>         $</a:t>
            </a:r>
            <a:r>
              <a:rPr lang="es-MX" sz="4000" b="1" kern="0" dirty="0" smtClean="0"/>
              <a:t>16,019,209.06</a:t>
            </a:r>
            <a:br>
              <a:rPr lang="es-MX" sz="4000" b="1" kern="0" dirty="0" smtClean="0"/>
            </a:br>
            <a:r>
              <a:rPr lang="es-MX" sz="1400" b="1" kern="0" dirty="0" smtClean="0"/>
              <a:t>SUBPROGRAMA </a:t>
            </a:r>
          </a:p>
          <a:p>
            <a:pPr algn="r" defTabSz="1219170">
              <a:buClr>
                <a:srgbClr val="000000"/>
              </a:buClr>
            </a:pPr>
            <a:r>
              <a:rPr lang="es-MX" sz="1400" b="1" kern="0" dirty="0" smtClean="0"/>
              <a:t> SISTEMA NACIONAL DE ATENCIÓN DE LLAMADAS DE</a:t>
            </a:r>
          </a:p>
          <a:p>
            <a:pPr algn="r" defTabSz="1219170">
              <a:buClr>
                <a:srgbClr val="000000"/>
              </a:buClr>
            </a:pPr>
            <a:r>
              <a:rPr lang="es-MX" sz="1400" b="1" kern="0" dirty="0" smtClean="0"/>
              <a:t> EMERGENCIA Y DENUNCIA CIUDADANA</a:t>
            </a:r>
            <a:endParaRPr lang="es-MX" sz="1400" b="1" kern="0" dirty="0"/>
          </a:p>
        </p:txBody>
      </p:sp>
      <p:sp>
        <p:nvSpPr>
          <p:cNvPr id="24" name="Google Shape;345;p32"/>
          <p:cNvSpPr txBox="1">
            <a:spLocks/>
          </p:cNvSpPr>
          <p:nvPr/>
        </p:nvSpPr>
        <p:spPr>
          <a:xfrm>
            <a:off x="4377143" y="5038013"/>
            <a:ext cx="6743700" cy="169227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unito Sans"/>
              <a:buNone/>
              <a:defRPr sz="2400" b="0" i="0" u="none" strike="noStrike" cap="none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unito Sans"/>
              <a:buNone/>
              <a:defRPr sz="2400" b="0" i="0" u="none" strike="noStrike" cap="none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unito Sans"/>
              <a:buNone/>
              <a:defRPr sz="2400" b="0" i="0" u="none" strike="noStrike" cap="none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unito Sans"/>
              <a:buNone/>
              <a:defRPr sz="2400" b="0" i="0" u="none" strike="noStrike" cap="none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unito Sans"/>
              <a:buNone/>
              <a:defRPr sz="2400" b="0" i="0" u="none" strike="noStrike" cap="none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unito Sans"/>
              <a:buNone/>
              <a:defRPr sz="2400" b="0" i="0" u="none" strike="noStrike" cap="none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unito Sans"/>
              <a:buNone/>
              <a:defRPr sz="2400" b="0" i="0" u="none" strike="noStrike" cap="none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unito Sans"/>
              <a:buNone/>
              <a:defRPr sz="2400" b="0" i="0" u="none" strike="noStrike" cap="none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unito Sans"/>
              <a:buNone/>
              <a:defRPr sz="2400" b="0" i="0" u="none" strike="noStrike" cap="none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9pPr>
          </a:lstStyle>
          <a:p>
            <a:pPr algn="r" defTabSz="1219170">
              <a:buClr>
                <a:srgbClr val="000000"/>
              </a:buClr>
            </a:pPr>
            <a:r>
              <a:rPr lang="es-MX" sz="4000" b="1" kern="0" dirty="0"/>
              <a:t>         $</a:t>
            </a:r>
            <a:r>
              <a:rPr lang="es-MX" sz="4000" b="1" kern="0" dirty="0" smtClean="0"/>
              <a:t>13,431,527.82</a:t>
            </a:r>
            <a:br>
              <a:rPr lang="es-MX" sz="4000" b="1" kern="0" dirty="0" smtClean="0"/>
            </a:br>
            <a:r>
              <a:rPr lang="es-MX" sz="1400" b="1" kern="0" dirty="0" smtClean="0"/>
              <a:t>SUBPROGRAMA </a:t>
            </a:r>
          </a:p>
          <a:p>
            <a:pPr algn="r" defTabSz="1219170">
              <a:buClr>
                <a:srgbClr val="000000"/>
              </a:buClr>
            </a:pPr>
            <a:r>
              <a:rPr lang="es-MX" sz="1400" b="1" kern="0" dirty="0" smtClean="0"/>
              <a:t>RED NACIONAL DE RADIOCOMUNICACIÓN</a:t>
            </a:r>
            <a:endParaRPr lang="es-MX" sz="1400" b="1" kern="0" dirty="0"/>
          </a:p>
        </p:txBody>
      </p:sp>
      <p:sp>
        <p:nvSpPr>
          <p:cNvPr id="31" name="Google Shape;248;p28"/>
          <p:cNvSpPr txBox="1">
            <a:spLocks/>
          </p:cNvSpPr>
          <p:nvPr/>
        </p:nvSpPr>
        <p:spPr>
          <a:xfrm>
            <a:off x="31010" y="923180"/>
            <a:ext cx="3365729" cy="53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unito Sans"/>
              <a:buNone/>
              <a:defRPr sz="2400" b="0" i="0" u="none" strike="noStrike" cap="none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unito Sans"/>
              <a:buNone/>
              <a:defRPr sz="2400" b="0" i="0" u="none" strike="noStrike" cap="none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unito Sans"/>
              <a:buNone/>
              <a:defRPr sz="2400" b="0" i="0" u="none" strike="noStrike" cap="none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unito Sans"/>
              <a:buNone/>
              <a:defRPr sz="2400" b="0" i="0" u="none" strike="noStrike" cap="none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unito Sans"/>
              <a:buNone/>
              <a:defRPr sz="2400" b="0" i="0" u="none" strike="noStrike" cap="none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unito Sans"/>
              <a:buNone/>
              <a:defRPr sz="2400" b="0" i="0" u="none" strike="noStrike" cap="none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unito Sans"/>
              <a:buNone/>
              <a:defRPr sz="2400" b="0" i="0" u="none" strike="noStrike" cap="none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unito Sans"/>
              <a:buNone/>
              <a:defRPr sz="2400" b="0" i="0" u="none" strike="noStrike" cap="none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unito Sans"/>
              <a:buNone/>
              <a:defRPr sz="2400" b="0" i="0" u="none" strike="noStrike" cap="none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9pPr>
          </a:lstStyle>
          <a:p>
            <a:pPr algn="ctr"/>
            <a:r>
              <a:rPr lang="en" b="1" kern="0" dirty="0" smtClean="0"/>
              <a:t/>
            </a:r>
            <a:br>
              <a:rPr lang="en" b="1" kern="0" dirty="0" smtClean="0"/>
            </a:br>
            <a:endParaRPr lang="en" b="1" kern="0" dirty="0" smtClean="0"/>
          </a:p>
          <a:p>
            <a:pPr algn="ctr"/>
            <a:endParaRPr lang="en" b="1" kern="0" dirty="0"/>
          </a:p>
          <a:p>
            <a:pPr algn="ctr"/>
            <a:endParaRPr lang="en" b="1" kern="0" dirty="0" smtClean="0"/>
          </a:p>
          <a:p>
            <a:pPr algn="ctr"/>
            <a:r>
              <a:rPr lang="es-MX" b="1" kern="0" dirty="0" smtClean="0"/>
              <a:t>SISTEMA NACIONAL DE INFORMACIÓN </a:t>
            </a:r>
            <a:endParaRPr lang="es-MX" b="1" kern="0" dirty="0"/>
          </a:p>
        </p:txBody>
      </p:sp>
      <p:grpSp>
        <p:nvGrpSpPr>
          <p:cNvPr id="32" name="Grupo 31"/>
          <p:cNvGrpSpPr/>
          <p:nvPr/>
        </p:nvGrpSpPr>
        <p:grpSpPr>
          <a:xfrm>
            <a:off x="309474" y="3985398"/>
            <a:ext cx="2808800" cy="2808800"/>
            <a:chOff x="9008754" y="2970334"/>
            <a:chExt cx="2808800" cy="2808800"/>
          </a:xfrm>
        </p:grpSpPr>
        <p:sp>
          <p:nvSpPr>
            <p:cNvPr id="33" name="Google Shape;255;p28"/>
            <p:cNvSpPr/>
            <p:nvPr/>
          </p:nvSpPr>
          <p:spPr>
            <a:xfrm>
              <a:off x="9008754" y="2970334"/>
              <a:ext cx="2808800" cy="28088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 defTabSz="1219170">
                <a:buClr>
                  <a:srgbClr val="000000"/>
                </a:buClr>
              </a:pPr>
              <a:endParaRPr sz="1600" b="1" kern="0" dirty="0">
                <a:solidFill>
                  <a:srgbClr val="666666"/>
                </a:solidFill>
                <a:latin typeface="Nunito Sans"/>
                <a:ea typeface="Nunito Sans"/>
                <a:cs typeface="Nunito Sans"/>
                <a:sym typeface="Nunito Sans"/>
              </a:endParaRPr>
            </a:p>
          </p:txBody>
        </p:sp>
        <p:sp>
          <p:nvSpPr>
            <p:cNvPr id="34" name="Google Shape;256;p28"/>
            <p:cNvSpPr/>
            <p:nvPr/>
          </p:nvSpPr>
          <p:spPr>
            <a:xfrm>
              <a:off x="9193754" y="3155334"/>
              <a:ext cx="2438800" cy="2438800"/>
            </a:xfrm>
            <a:prstGeom prst="donut">
              <a:avLst>
                <a:gd name="adj" fmla="val 11468"/>
              </a:avLst>
            </a:prstGeom>
            <a:solidFill>
              <a:srgbClr val="EFEFE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35" name="CuadroTexto 34"/>
          <p:cNvSpPr txBox="1"/>
          <p:nvPr/>
        </p:nvSpPr>
        <p:spPr>
          <a:xfrm>
            <a:off x="252476" y="5097410"/>
            <a:ext cx="31442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dirty="0"/>
              <a:t>$</a:t>
            </a:r>
            <a:r>
              <a:rPr lang="es-MX" sz="3200" b="1" dirty="0" smtClean="0"/>
              <a:t>42,077,409.56</a:t>
            </a:r>
            <a:endParaRPr lang="es-MX" sz="3200" b="1" dirty="0"/>
          </a:p>
        </p:txBody>
      </p:sp>
      <p:pic>
        <p:nvPicPr>
          <p:cNvPr id="36" name="Imagen 3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77143" y="1441271"/>
            <a:ext cx="1859455" cy="1692275"/>
          </a:xfrm>
          <a:prstGeom prst="rect">
            <a:avLst/>
          </a:prstGeom>
        </p:spPr>
      </p:pic>
      <p:pic>
        <p:nvPicPr>
          <p:cNvPr id="37" name="Imagen 3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80493" y="3239641"/>
            <a:ext cx="1859455" cy="1692275"/>
          </a:xfrm>
          <a:prstGeom prst="rect">
            <a:avLst/>
          </a:prstGeom>
        </p:spPr>
      </p:pic>
      <p:pic>
        <p:nvPicPr>
          <p:cNvPr id="38" name="Imagen 3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77143" y="5038012"/>
            <a:ext cx="1859455" cy="1692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8649935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68280"/>
        </a:solidFill>
        <a:effectLst/>
      </p:bgPr>
    </p:bg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2"/>
          <p:cNvSpPr txBox="1">
            <a:spLocks noGrp="1"/>
          </p:cNvSpPr>
          <p:nvPr>
            <p:ph type="title"/>
          </p:nvPr>
        </p:nvSpPr>
        <p:spPr>
          <a:xfrm>
            <a:off x="377915" y="1263721"/>
            <a:ext cx="2728400" cy="53080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algn="ctr"/>
            <a:r>
              <a:rPr lang="en" b="1" dirty="0" smtClean="0"/>
              <a:t/>
            </a:r>
            <a:br>
              <a:rPr lang="en" b="1" dirty="0" smtClean="0"/>
            </a:br>
            <a:endParaRPr sz="2800" b="1" dirty="0"/>
          </a:p>
        </p:txBody>
      </p:sp>
      <p:grpSp>
        <p:nvGrpSpPr>
          <p:cNvPr id="14" name="Grupo 13">
            <a:extLst>
              <a:ext uri="{FF2B5EF4-FFF2-40B4-BE49-F238E27FC236}">
                <a16:creationId xmlns:a16="http://schemas.microsoft.com/office/drawing/2014/main" id="{17DEA7F4-3B00-4EDA-BDFE-1214B9AAB955}"/>
              </a:ext>
            </a:extLst>
          </p:cNvPr>
          <p:cNvGrpSpPr/>
          <p:nvPr/>
        </p:nvGrpSpPr>
        <p:grpSpPr>
          <a:xfrm>
            <a:off x="113243" y="226947"/>
            <a:ext cx="11956837" cy="1060845"/>
            <a:chOff x="390023" y="331454"/>
            <a:chExt cx="11411954" cy="1060845"/>
          </a:xfrm>
        </p:grpSpPr>
        <p:pic>
          <p:nvPicPr>
            <p:cNvPr id="15" name="Imagen 14">
              <a:extLst>
                <a:ext uri="{FF2B5EF4-FFF2-40B4-BE49-F238E27FC236}">
                  <a16:creationId xmlns:a16="http://schemas.microsoft.com/office/drawing/2014/main" id="{883D8C2F-A4AC-4921-AF0F-A960AEAB633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38191" y="331454"/>
              <a:ext cx="3363786" cy="1060845"/>
            </a:xfrm>
            <a:prstGeom prst="rect">
              <a:avLst/>
            </a:prstGeom>
          </p:spPr>
        </p:pic>
        <p:pic>
          <p:nvPicPr>
            <p:cNvPr id="16" name="Imagen 15">
              <a:extLst>
                <a:ext uri="{FF2B5EF4-FFF2-40B4-BE49-F238E27FC236}">
                  <a16:creationId xmlns:a16="http://schemas.microsoft.com/office/drawing/2014/main" id="{FA4C8B44-8EE4-4C74-8C73-5D050B27C32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0023" y="399408"/>
              <a:ext cx="1068397" cy="992891"/>
            </a:xfrm>
            <a:prstGeom prst="rect">
              <a:avLst/>
            </a:prstGeom>
          </p:spPr>
        </p:pic>
      </p:grpSp>
      <p:sp>
        <p:nvSpPr>
          <p:cNvPr id="12" name="CuadroTexto 11">
            <a:extLst>
              <a:ext uri="{FF2B5EF4-FFF2-40B4-BE49-F238E27FC236}">
                <a16:creationId xmlns:a16="http://schemas.microsoft.com/office/drawing/2014/main" id="{36569B38-79EF-47BC-9A98-5971BBA7B5C7}"/>
              </a:ext>
            </a:extLst>
          </p:cNvPr>
          <p:cNvSpPr txBox="1"/>
          <p:nvPr/>
        </p:nvSpPr>
        <p:spPr>
          <a:xfrm>
            <a:off x="4397169" y="5094399"/>
            <a:ext cx="936246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8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oudy Old Style" panose="02020502050305020303" pitchFamily="18" charset="0"/>
              </a:rPr>
              <a:t>GRACIAS</a:t>
            </a:r>
          </a:p>
        </p:txBody>
      </p:sp>
      <p:pic>
        <p:nvPicPr>
          <p:cNvPr id="13" name="Imagen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611" y="1974412"/>
            <a:ext cx="2704012" cy="3252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6321717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21" name="Imagen 2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0"/>
            <a:ext cx="12192002" cy="6858000"/>
          </a:xfrm>
          <a:prstGeom prst="rect">
            <a:avLst/>
          </a:prstGeom>
        </p:spPr>
      </p:pic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5429" y="3696788"/>
            <a:ext cx="261257" cy="3135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Forma libre 9"/>
          <p:cNvSpPr/>
          <p:nvPr/>
        </p:nvSpPr>
        <p:spPr>
          <a:xfrm>
            <a:off x="1257641" y="0"/>
            <a:ext cx="3526847" cy="6858000"/>
          </a:xfrm>
          <a:custGeom>
            <a:avLst/>
            <a:gdLst>
              <a:gd name="connsiteX0" fmla="*/ 313360 w 1364134"/>
              <a:gd name="connsiteY0" fmla="*/ 0 h 3004457"/>
              <a:gd name="connsiteX1" fmla="*/ 700892 w 1364134"/>
              <a:gd name="connsiteY1" fmla="*/ 0 h 3004457"/>
              <a:gd name="connsiteX2" fmla="*/ 822752 w 1364134"/>
              <a:gd name="connsiteY2" fmla="*/ 109188 h 3004457"/>
              <a:gd name="connsiteX3" fmla="*/ 1364134 w 1364134"/>
              <a:gd name="connsiteY3" fmla="*/ 1397727 h 3004457"/>
              <a:gd name="connsiteX4" fmla="*/ 396794 w 1364134"/>
              <a:gd name="connsiteY4" fmla="*/ 3000058 h 3004457"/>
              <a:gd name="connsiteX5" fmla="*/ 387532 w 1364134"/>
              <a:gd name="connsiteY5" fmla="*/ 3004457 h 3004457"/>
              <a:gd name="connsiteX6" fmla="*/ 0 w 1364134"/>
              <a:gd name="connsiteY6" fmla="*/ 3004457 h 3004457"/>
              <a:gd name="connsiteX7" fmla="*/ 9262 w 1364134"/>
              <a:gd name="connsiteY7" fmla="*/ 3000058 h 3004457"/>
              <a:gd name="connsiteX8" fmla="*/ 976602 w 1364134"/>
              <a:gd name="connsiteY8" fmla="*/ 1397727 h 3004457"/>
              <a:gd name="connsiteX9" fmla="*/ 435220 w 1364134"/>
              <a:gd name="connsiteY9" fmla="*/ 109188 h 3004457"/>
              <a:gd name="connsiteX10" fmla="*/ 313360 w 1364134"/>
              <a:gd name="connsiteY10" fmla="*/ 0 h 3004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64134" h="3004457">
                <a:moveTo>
                  <a:pt x="313360" y="0"/>
                </a:moveTo>
                <a:lnTo>
                  <a:pt x="700892" y="0"/>
                </a:lnTo>
                <a:lnTo>
                  <a:pt x="822752" y="109188"/>
                </a:lnTo>
                <a:cubicBezTo>
                  <a:pt x="1157246" y="438954"/>
                  <a:pt x="1364134" y="894522"/>
                  <a:pt x="1364134" y="1397727"/>
                </a:cubicBezTo>
                <a:cubicBezTo>
                  <a:pt x="1364134" y="2089635"/>
                  <a:pt x="972986" y="2691476"/>
                  <a:pt x="396794" y="3000058"/>
                </a:cubicBezTo>
                <a:lnTo>
                  <a:pt x="387532" y="3004457"/>
                </a:lnTo>
                <a:lnTo>
                  <a:pt x="0" y="3004457"/>
                </a:lnTo>
                <a:lnTo>
                  <a:pt x="9262" y="3000058"/>
                </a:lnTo>
                <a:cubicBezTo>
                  <a:pt x="585454" y="2691476"/>
                  <a:pt x="976602" y="2089635"/>
                  <a:pt x="976602" y="1397727"/>
                </a:cubicBezTo>
                <a:cubicBezTo>
                  <a:pt x="976602" y="894522"/>
                  <a:pt x="769714" y="438954"/>
                  <a:pt x="435220" y="109188"/>
                </a:cubicBezTo>
                <a:lnTo>
                  <a:pt x="313360" y="0"/>
                </a:lnTo>
                <a:close/>
              </a:path>
            </a:pathLst>
          </a:custGeom>
          <a:solidFill>
            <a:srgbClr val="368280">
              <a:alpha val="6784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Forma libre 8"/>
          <p:cNvSpPr/>
          <p:nvPr/>
        </p:nvSpPr>
        <p:spPr>
          <a:xfrm>
            <a:off x="3571082" y="0"/>
            <a:ext cx="8620918" cy="6858000"/>
          </a:xfrm>
          <a:custGeom>
            <a:avLst/>
            <a:gdLst>
              <a:gd name="connsiteX0" fmla="*/ 313360 w 3334448"/>
              <a:gd name="connsiteY0" fmla="*/ 0 h 3004457"/>
              <a:gd name="connsiteX1" fmla="*/ 3334448 w 3334448"/>
              <a:gd name="connsiteY1" fmla="*/ 0 h 3004457"/>
              <a:gd name="connsiteX2" fmla="*/ 3334448 w 3334448"/>
              <a:gd name="connsiteY2" fmla="*/ 3004457 h 3004457"/>
              <a:gd name="connsiteX3" fmla="*/ 0 w 3334448"/>
              <a:gd name="connsiteY3" fmla="*/ 3004457 h 3004457"/>
              <a:gd name="connsiteX4" fmla="*/ 9262 w 3334448"/>
              <a:gd name="connsiteY4" fmla="*/ 3000058 h 3004457"/>
              <a:gd name="connsiteX5" fmla="*/ 976602 w 3334448"/>
              <a:gd name="connsiteY5" fmla="*/ 1397727 h 3004457"/>
              <a:gd name="connsiteX6" fmla="*/ 435220 w 3334448"/>
              <a:gd name="connsiteY6" fmla="*/ 109188 h 3004457"/>
              <a:gd name="connsiteX7" fmla="*/ 313360 w 3334448"/>
              <a:gd name="connsiteY7" fmla="*/ 0 h 3004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34448" h="3004457">
                <a:moveTo>
                  <a:pt x="313360" y="0"/>
                </a:moveTo>
                <a:lnTo>
                  <a:pt x="3334448" y="0"/>
                </a:lnTo>
                <a:lnTo>
                  <a:pt x="3334448" y="3004457"/>
                </a:lnTo>
                <a:lnTo>
                  <a:pt x="0" y="3004457"/>
                </a:lnTo>
                <a:lnTo>
                  <a:pt x="9262" y="3000058"/>
                </a:lnTo>
                <a:cubicBezTo>
                  <a:pt x="585454" y="2691476"/>
                  <a:pt x="976602" y="2089635"/>
                  <a:pt x="976602" y="1397727"/>
                </a:cubicBezTo>
                <a:cubicBezTo>
                  <a:pt x="976602" y="894522"/>
                  <a:pt x="769714" y="438954"/>
                  <a:pt x="435220" y="109188"/>
                </a:cubicBezTo>
                <a:lnTo>
                  <a:pt x="313360" y="0"/>
                </a:lnTo>
                <a:close/>
              </a:path>
            </a:pathLst>
          </a:custGeom>
          <a:solidFill>
            <a:schemeClr val="bg1">
              <a:alpha val="6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2" name="CuadroTexto 21"/>
          <p:cNvSpPr txBox="1"/>
          <p:nvPr/>
        </p:nvSpPr>
        <p:spPr>
          <a:xfrm>
            <a:off x="6527395" y="1190519"/>
            <a:ext cx="5495777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400" b="1" dirty="0" smtClean="0">
                <a:solidFill>
                  <a:sysClr val="windowText" lastClr="000000"/>
                </a:solidFill>
                <a:latin typeface="Arial Rounded MT Bold" panose="020F0704030504030204" pitchFamily="34" charset="0"/>
              </a:rPr>
              <a:t>PROYECTOS DE RECURSOS DE LIBRE DISPOSICIÓN DE ORIGEN ESTATAL</a:t>
            </a:r>
          </a:p>
        </p:txBody>
      </p:sp>
      <p:sp>
        <p:nvSpPr>
          <p:cNvPr id="24" name="Elipse 23"/>
          <p:cNvSpPr/>
          <p:nvPr/>
        </p:nvSpPr>
        <p:spPr>
          <a:xfrm>
            <a:off x="8726644" y="4911633"/>
            <a:ext cx="1097280" cy="1045029"/>
          </a:xfrm>
          <a:prstGeom prst="ellipse">
            <a:avLst/>
          </a:prstGeom>
          <a:solidFill>
            <a:srgbClr val="368280">
              <a:alpha val="6784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6600" b="1" dirty="0"/>
              <a:t>S</a:t>
            </a:r>
          </a:p>
        </p:txBody>
      </p:sp>
      <p:sp>
        <p:nvSpPr>
          <p:cNvPr id="25" name="Elipse 24"/>
          <p:cNvSpPr/>
          <p:nvPr/>
        </p:nvSpPr>
        <p:spPr>
          <a:xfrm>
            <a:off x="10292011" y="4911633"/>
            <a:ext cx="1097280" cy="1045029"/>
          </a:xfrm>
          <a:prstGeom prst="ellipse">
            <a:avLst/>
          </a:prstGeom>
          <a:solidFill>
            <a:srgbClr val="368280">
              <a:alpha val="6784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6600" dirty="0"/>
              <a:t>P</a:t>
            </a:r>
          </a:p>
        </p:txBody>
      </p:sp>
      <p:sp>
        <p:nvSpPr>
          <p:cNvPr id="11" name="Elipse 10"/>
          <p:cNvSpPr/>
          <p:nvPr/>
        </p:nvSpPr>
        <p:spPr>
          <a:xfrm>
            <a:off x="7161278" y="4911633"/>
            <a:ext cx="1097280" cy="1045029"/>
          </a:xfrm>
          <a:prstGeom prst="ellipse">
            <a:avLst/>
          </a:prstGeom>
          <a:solidFill>
            <a:srgbClr val="368280">
              <a:alpha val="6784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6600" b="1" dirty="0"/>
              <a:t>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16451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68280"/>
        </a:solidFill>
        <a:effectLst/>
      </p:bgPr>
    </p:bg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upo 11">
            <a:extLst>
              <a:ext uri="{FF2B5EF4-FFF2-40B4-BE49-F238E27FC236}">
                <a16:creationId xmlns:a16="http://schemas.microsoft.com/office/drawing/2014/main" id="{17DEA7F4-3B00-4EDA-BDFE-1214B9AAB955}"/>
              </a:ext>
            </a:extLst>
          </p:cNvPr>
          <p:cNvGrpSpPr/>
          <p:nvPr/>
        </p:nvGrpSpPr>
        <p:grpSpPr>
          <a:xfrm>
            <a:off x="113243" y="226947"/>
            <a:ext cx="11956837" cy="1060845"/>
            <a:chOff x="390023" y="331454"/>
            <a:chExt cx="11411954" cy="1060845"/>
          </a:xfrm>
        </p:grpSpPr>
        <p:pic>
          <p:nvPicPr>
            <p:cNvPr id="13" name="Imagen 12">
              <a:extLst>
                <a:ext uri="{FF2B5EF4-FFF2-40B4-BE49-F238E27FC236}">
                  <a16:creationId xmlns:a16="http://schemas.microsoft.com/office/drawing/2014/main" id="{883D8C2F-A4AC-4921-AF0F-A960AEAB633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38191" y="331454"/>
              <a:ext cx="3363786" cy="1060845"/>
            </a:xfrm>
            <a:prstGeom prst="rect">
              <a:avLst/>
            </a:prstGeom>
          </p:spPr>
        </p:pic>
        <p:pic>
          <p:nvPicPr>
            <p:cNvPr id="14" name="Imagen 13">
              <a:extLst>
                <a:ext uri="{FF2B5EF4-FFF2-40B4-BE49-F238E27FC236}">
                  <a16:creationId xmlns:a16="http://schemas.microsoft.com/office/drawing/2014/main" id="{FA4C8B44-8EE4-4C74-8C73-5D050B27C32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0023" y="399408"/>
              <a:ext cx="1068397" cy="992891"/>
            </a:xfrm>
            <a:prstGeom prst="rect">
              <a:avLst/>
            </a:prstGeom>
          </p:spPr>
        </p:pic>
      </p:grpSp>
      <p:sp>
        <p:nvSpPr>
          <p:cNvPr id="9" name="Google Shape;345;p32"/>
          <p:cNvSpPr txBox="1">
            <a:spLocks/>
          </p:cNvSpPr>
          <p:nvPr/>
        </p:nvSpPr>
        <p:spPr>
          <a:xfrm>
            <a:off x="4377143" y="1441271"/>
            <a:ext cx="6743700" cy="1692275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unito Sans"/>
              <a:buNone/>
              <a:defRPr sz="2400" b="0" i="0" u="none" strike="noStrike" cap="none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unito Sans"/>
              <a:buNone/>
              <a:defRPr sz="2400" b="0" i="0" u="none" strike="noStrike" cap="none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unito Sans"/>
              <a:buNone/>
              <a:defRPr sz="2400" b="0" i="0" u="none" strike="noStrike" cap="none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unito Sans"/>
              <a:buNone/>
              <a:defRPr sz="2400" b="0" i="0" u="none" strike="noStrike" cap="none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unito Sans"/>
              <a:buNone/>
              <a:defRPr sz="2400" b="0" i="0" u="none" strike="noStrike" cap="none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unito Sans"/>
              <a:buNone/>
              <a:defRPr sz="2400" b="0" i="0" u="none" strike="noStrike" cap="none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unito Sans"/>
              <a:buNone/>
              <a:defRPr sz="2400" b="0" i="0" u="none" strike="noStrike" cap="none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unito Sans"/>
              <a:buNone/>
              <a:defRPr sz="2400" b="0" i="0" u="none" strike="noStrike" cap="none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unito Sans"/>
              <a:buNone/>
              <a:defRPr sz="2400" b="0" i="0" u="none" strike="noStrike" cap="none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9pPr>
          </a:lstStyle>
          <a:p>
            <a:pPr algn="r" defTabSz="1219170">
              <a:buClr>
                <a:srgbClr val="000000"/>
              </a:buClr>
            </a:pPr>
            <a:r>
              <a:rPr lang="es-MX" sz="4000" b="1" kern="0" dirty="0"/>
              <a:t>         </a:t>
            </a:r>
            <a:r>
              <a:rPr lang="es-MX" sz="4000" b="1" kern="0" dirty="0" smtClean="0"/>
              <a:t>$</a:t>
            </a:r>
            <a:r>
              <a:rPr lang="es-MX" sz="4000" b="1" kern="0" dirty="0" smtClean="0"/>
              <a:t>203,049,630.20</a:t>
            </a:r>
            <a:r>
              <a:rPr lang="es-MX" sz="4000" b="1" kern="0" dirty="0" smtClean="0"/>
              <a:t/>
            </a:r>
            <a:br>
              <a:rPr lang="es-MX" sz="4000" b="1" kern="0" dirty="0" smtClean="0"/>
            </a:br>
            <a:r>
              <a:rPr lang="es-MX" sz="1400" b="1" kern="0" dirty="0" smtClean="0"/>
              <a:t>1.-ARRENDAMIENTO DE VEHÍCULOS PARA PATRULLAS</a:t>
            </a:r>
            <a:endParaRPr lang="es-MX" sz="1400" b="1" kern="0" dirty="0"/>
          </a:p>
        </p:txBody>
      </p:sp>
      <p:sp>
        <p:nvSpPr>
          <p:cNvPr id="18" name="Google Shape;345;p32"/>
          <p:cNvSpPr txBox="1">
            <a:spLocks/>
          </p:cNvSpPr>
          <p:nvPr/>
        </p:nvSpPr>
        <p:spPr>
          <a:xfrm>
            <a:off x="4377143" y="3239641"/>
            <a:ext cx="6743700" cy="1692275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unito Sans"/>
              <a:buNone/>
              <a:defRPr sz="2400" b="0" i="0" u="none" strike="noStrike" cap="none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unito Sans"/>
              <a:buNone/>
              <a:defRPr sz="2400" b="0" i="0" u="none" strike="noStrike" cap="none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unito Sans"/>
              <a:buNone/>
              <a:defRPr sz="2400" b="0" i="0" u="none" strike="noStrike" cap="none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unito Sans"/>
              <a:buNone/>
              <a:defRPr sz="2400" b="0" i="0" u="none" strike="noStrike" cap="none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unito Sans"/>
              <a:buNone/>
              <a:defRPr sz="2400" b="0" i="0" u="none" strike="noStrike" cap="none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unito Sans"/>
              <a:buNone/>
              <a:defRPr sz="2400" b="0" i="0" u="none" strike="noStrike" cap="none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unito Sans"/>
              <a:buNone/>
              <a:defRPr sz="2400" b="0" i="0" u="none" strike="noStrike" cap="none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unito Sans"/>
              <a:buNone/>
              <a:defRPr sz="2400" b="0" i="0" u="none" strike="noStrike" cap="none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unito Sans"/>
              <a:buNone/>
              <a:defRPr sz="2400" b="0" i="0" u="none" strike="noStrike" cap="none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9pPr>
          </a:lstStyle>
          <a:p>
            <a:pPr algn="r" defTabSz="1219170">
              <a:buClr>
                <a:srgbClr val="000000"/>
              </a:buClr>
            </a:pPr>
            <a:r>
              <a:rPr lang="es-MX" sz="4000" b="1" kern="0" dirty="0"/>
              <a:t>         </a:t>
            </a:r>
            <a:r>
              <a:rPr lang="es-MX" sz="4000" b="1" kern="0" dirty="0" smtClean="0"/>
              <a:t>$3,932,400.00</a:t>
            </a:r>
            <a:r>
              <a:rPr lang="es-MX" sz="4000" b="1" kern="0" dirty="0" smtClean="0"/>
              <a:t/>
            </a:r>
            <a:br>
              <a:rPr lang="es-MX" sz="4000" b="1" kern="0" dirty="0" smtClean="0"/>
            </a:br>
            <a:r>
              <a:rPr lang="es-MX" sz="1400" b="1" kern="0" dirty="0" smtClean="0"/>
              <a:t>2.-BRAZALETES</a:t>
            </a:r>
            <a:endParaRPr lang="es-MX" sz="1400" b="1" kern="0" dirty="0"/>
          </a:p>
        </p:txBody>
      </p:sp>
      <p:sp>
        <p:nvSpPr>
          <p:cNvPr id="24" name="Google Shape;345;p32"/>
          <p:cNvSpPr txBox="1">
            <a:spLocks/>
          </p:cNvSpPr>
          <p:nvPr/>
        </p:nvSpPr>
        <p:spPr>
          <a:xfrm>
            <a:off x="4377143" y="5038013"/>
            <a:ext cx="6743700" cy="169227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unito Sans"/>
              <a:buNone/>
              <a:defRPr sz="2400" b="0" i="0" u="none" strike="noStrike" cap="none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unito Sans"/>
              <a:buNone/>
              <a:defRPr sz="2400" b="0" i="0" u="none" strike="noStrike" cap="none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unito Sans"/>
              <a:buNone/>
              <a:defRPr sz="2400" b="0" i="0" u="none" strike="noStrike" cap="none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unito Sans"/>
              <a:buNone/>
              <a:defRPr sz="2400" b="0" i="0" u="none" strike="noStrike" cap="none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unito Sans"/>
              <a:buNone/>
              <a:defRPr sz="2400" b="0" i="0" u="none" strike="noStrike" cap="none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unito Sans"/>
              <a:buNone/>
              <a:defRPr sz="2400" b="0" i="0" u="none" strike="noStrike" cap="none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unito Sans"/>
              <a:buNone/>
              <a:defRPr sz="2400" b="0" i="0" u="none" strike="noStrike" cap="none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unito Sans"/>
              <a:buNone/>
              <a:defRPr sz="2400" b="0" i="0" u="none" strike="noStrike" cap="none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unito Sans"/>
              <a:buNone/>
              <a:defRPr sz="2400" b="0" i="0" u="none" strike="noStrike" cap="none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9pPr>
          </a:lstStyle>
          <a:p>
            <a:pPr algn="r" defTabSz="1219170">
              <a:buClr>
                <a:srgbClr val="000000"/>
              </a:buClr>
            </a:pPr>
            <a:r>
              <a:rPr lang="es-MX" sz="4000" b="1" kern="0" dirty="0"/>
              <a:t>         </a:t>
            </a:r>
            <a:r>
              <a:rPr lang="es-MX" sz="4000" b="1" kern="0" dirty="0" smtClean="0"/>
              <a:t>$37,125,932.04</a:t>
            </a:r>
            <a:br>
              <a:rPr lang="es-MX" sz="4000" b="1" kern="0" dirty="0" smtClean="0"/>
            </a:br>
            <a:r>
              <a:rPr lang="es-MX" sz="1400" b="1" kern="0" dirty="0" smtClean="0"/>
              <a:t>3.-MONITOREO DE CÁMARAS DEL C5</a:t>
            </a:r>
            <a:endParaRPr lang="es-MX" sz="1400" b="1" kern="0" dirty="0"/>
          </a:p>
        </p:txBody>
      </p:sp>
      <p:sp>
        <p:nvSpPr>
          <p:cNvPr id="31" name="Google Shape;248;p28"/>
          <p:cNvSpPr txBox="1">
            <a:spLocks/>
          </p:cNvSpPr>
          <p:nvPr/>
        </p:nvSpPr>
        <p:spPr>
          <a:xfrm>
            <a:off x="31010" y="923180"/>
            <a:ext cx="3365729" cy="53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unito Sans"/>
              <a:buNone/>
              <a:defRPr sz="2400" b="0" i="0" u="none" strike="noStrike" cap="none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unito Sans"/>
              <a:buNone/>
              <a:defRPr sz="2400" b="0" i="0" u="none" strike="noStrike" cap="none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unito Sans"/>
              <a:buNone/>
              <a:defRPr sz="2400" b="0" i="0" u="none" strike="noStrike" cap="none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unito Sans"/>
              <a:buNone/>
              <a:defRPr sz="2400" b="0" i="0" u="none" strike="noStrike" cap="none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unito Sans"/>
              <a:buNone/>
              <a:defRPr sz="2400" b="0" i="0" u="none" strike="noStrike" cap="none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unito Sans"/>
              <a:buNone/>
              <a:defRPr sz="2400" b="0" i="0" u="none" strike="noStrike" cap="none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unito Sans"/>
              <a:buNone/>
              <a:defRPr sz="2400" b="0" i="0" u="none" strike="noStrike" cap="none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unito Sans"/>
              <a:buNone/>
              <a:defRPr sz="2400" b="0" i="0" u="none" strike="noStrike" cap="none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unito Sans"/>
              <a:buNone/>
              <a:defRPr sz="2400" b="0" i="0" u="none" strike="noStrike" cap="none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9pPr>
          </a:lstStyle>
          <a:p>
            <a:pPr algn="ctr"/>
            <a:r>
              <a:rPr lang="en" b="1" kern="0" dirty="0" smtClean="0"/>
              <a:t/>
            </a:r>
            <a:br>
              <a:rPr lang="en" b="1" kern="0" dirty="0" smtClean="0"/>
            </a:br>
            <a:endParaRPr lang="en" b="1" kern="0" dirty="0" smtClean="0"/>
          </a:p>
          <a:p>
            <a:pPr algn="ctr"/>
            <a:endParaRPr lang="en" b="1" kern="0" dirty="0"/>
          </a:p>
          <a:p>
            <a:pPr algn="ctr"/>
            <a:endParaRPr lang="en" b="1" kern="0" dirty="0" smtClean="0"/>
          </a:p>
        </p:txBody>
      </p:sp>
      <p:pic>
        <p:nvPicPr>
          <p:cNvPr id="36" name="Imagen 3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77143" y="1441271"/>
            <a:ext cx="1859455" cy="1692275"/>
          </a:xfrm>
          <a:prstGeom prst="rect">
            <a:avLst/>
          </a:prstGeom>
        </p:spPr>
      </p:pic>
      <p:pic>
        <p:nvPicPr>
          <p:cNvPr id="37" name="Imagen 3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80493" y="3239641"/>
            <a:ext cx="1859455" cy="1692275"/>
          </a:xfrm>
          <a:prstGeom prst="rect">
            <a:avLst/>
          </a:prstGeom>
        </p:spPr>
      </p:pic>
      <p:pic>
        <p:nvPicPr>
          <p:cNvPr id="38" name="Imagen 3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77143" y="5038012"/>
            <a:ext cx="1859455" cy="1692275"/>
          </a:xfrm>
          <a:prstGeom prst="rect">
            <a:avLst/>
          </a:prstGeom>
        </p:spPr>
      </p:pic>
      <p:pic>
        <p:nvPicPr>
          <p:cNvPr id="16" name="Imagen 1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611" y="1974412"/>
            <a:ext cx="2704012" cy="3252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7948712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68280"/>
        </a:solidFill>
        <a:effectLst/>
      </p:bgPr>
    </p:bg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upo 11">
            <a:extLst>
              <a:ext uri="{FF2B5EF4-FFF2-40B4-BE49-F238E27FC236}">
                <a16:creationId xmlns:a16="http://schemas.microsoft.com/office/drawing/2014/main" id="{17DEA7F4-3B00-4EDA-BDFE-1214B9AAB955}"/>
              </a:ext>
            </a:extLst>
          </p:cNvPr>
          <p:cNvGrpSpPr/>
          <p:nvPr/>
        </p:nvGrpSpPr>
        <p:grpSpPr>
          <a:xfrm>
            <a:off x="113243" y="226947"/>
            <a:ext cx="11956837" cy="1060845"/>
            <a:chOff x="390023" y="331454"/>
            <a:chExt cx="11411954" cy="1060845"/>
          </a:xfrm>
        </p:grpSpPr>
        <p:pic>
          <p:nvPicPr>
            <p:cNvPr id="13" name="Imagen 12">
              <a:extLst>
                <a:ext uri="{FF2B5EF4-FFF2-40B4-BE49-F238E27FC236}">
                  <a16:creationId xmlns:a16="http://schemas.microsoft.com/office/drawing/2014/main" id="{883D8C2F-A4AC-4921-AF0F-A960AEAB633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38191" y="331454"/>
              <a:ext cx="3363786" cy="1060845"/>
            </a:xfrm>
            <a:prstGeom prst="rect">
              <a:avLst/>
            </a:prstGeom>
          </p:spPr>
        </p:pic>
        <p:pic>
          <p:nvPicPr>
            <p:cNvPr id="14" name="Imagen 13">
              <a:extLst>
                <a:ext uri="{FF2B5EF4-FFF2-40B4-BE49-F238E27FC236}">
                  <a16:creationId xmlns:a16="http://schemas.microsoft.com/office/drawing/2014/main" id="{FA4C8B44-8EE4-4C74-8C73-5D050B27C32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0023" y="399408"/>
              <a:ext cx="1068397" cy="992891"/>
            </a:xfrm>
            <a:prstGeom prst="rect">
              <a:avLst/>
            </a:prstGeom>
          </p:spPr>
        </p:pic>
      </p:grpSp>
      <p:sp>
        <p:nvSpPr>
          <p:cNvPr id="9" name="Google Shape;345;p32"/>
          <p:cNvSpPr txBox="1">
            <a:spLocks/>
          </p:cNvSpPr>
          <p:nvPr/>
        </p:nvSpPr>
        <p:spPr>
          <a:xfrm>
            <a:off x="4377143" y="1441271"/>
            <a:ext cx="6743700" cy="1692275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unito Sans"/>
              <a:buNone/>
              <a:defRPr sz="2400" b="0" i="0" u="none" strike="noStrike" cap="none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unito Sans"/>
              <a:buNone/>
              <a:defRPr sz="2400" b="0" i="0" u="none" strike="noStrike" cap="none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unito Sans"/>
              <a:buNone/>
              <a:defRPr sz="2400" b="0" i="0" u="none" strike="noStrike" cap="none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unito Sans"/>
              <a:buNone/>
              <a:defRPr sz="2400" b="0" i="0" u="none" strike="noStrike" cap="none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unito Sans"/>
              <a:buNone/>
              <a:defRPr sz="2400" b="0" i="0" u="none" strike="noStrike" cap="none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unito Sans"/>
              <a:buNone/>
              <a:defRPr sz="2400" b="0" i="0" u="none" strike="noStrike" cap="none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unito Sans"/>
              <a:buNone/>
              <a:defRPr sz="2400" b="0" i="0" u="none" strike="noStrike" cap="none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unito Sans"/>
              <a:buNone/>
              <a:defRPr sz="2400" b="0" i="0" u="none" strike="noStrike" cap="none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unito Sans"/>
              <a:buNone/>
              <a:defRPr sz="2400" b="0" i="0" u="none" strike="noStrike" cap="none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9pPr>
          </a:lstStyle>
          <a:p>
            <a:pPr algn="r" defTabSz="1219170">
              <a:buClr>
                <a:srgbClr val="000000"/>
              </a:buClr>
            </a:pPr>
            <a:r>
              <a:rPr lang="es-MX" sz="4000" b="1" kern="0" dirty="0"/>
              <a:t>         </a:t>
            </a:r>
            <a:r>
              <a:rPr lang="es-MX" sz="4000" b="1" kern="0" dirty="0" smtClean="0"/>
              <a:t>$570,854,311.20</a:t>
            </a:r>
            <a:br>
              <a:rPr lang="es-MX" sz="4000" b="1" kern="0" dirty="0" smtClean="0"/>
            </a:br>
            <a:r>
              <a:rPr lang="es-MX" sz="1400" b="1" kern="0" dirty="0" smtClean="0"/>
              <a:t>4.-ARRENDAMIENTO DE CÁMARAS PARA EL C5</a:t>
            </a:r>
            <a:endParaRPr lang="es-MX" sz="1400" b="1" kern="0" dirty="0"/>
          </a:p>
        </p:txBody>
      </p:sp>
      <p:sp>
        <p:nvSpPr>
          <p:cNvPr id="18" name="Google Shape;345;p32"/>
          <p:cNvSpPr txBox="1">
            <a:spLocks/>
          </p:cNvSpPr>
          <p:nvPr/>
        </p:nvSpPr>
        <p:spPr>
          <a:xfrm>
            <a:off x="4377143" y="3239641"/>
            <a:ext cx="6743700" cy="1692275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unito Sans"/>
              <a:buNone/>
              <a:defRPr sz="2400" b="0" i="0" u="none" strike="noStrike" cap="none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unito Sans"/>
              <a:buNone/>
              <a:defRPr sz="2400" b="0" i="0" u="none" strike="noStrike" cap="none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unito Sans"/>
              <a:buNone/>
              <a:defRPr sz="2400" b="0" i="0" u="none" strike="noStrike" cap="none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unito Sans"/>
              <a:buNone/>
              <a:defRPr sz="2400" b="0" i="0" u="none" strike="noStrike" cap="none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unito Sans"/>
              <a:buNone/>
              <a:defRPr sz="2400" b="0" i="0" u="none" strike="noStrike" cap="none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unito Sans"/>
              <a:buNone/>
              <a:defRPr sz="2400" b="0" i="0" u="none" strike="noStrike" cap="none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unito Sans"/>
              <a:buNone/>
              <a:defRPr sz="2400" b="0" i="0" u="none" strike="noStrike" cap="none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unito Sans"/>
              <a:buNone/>
              <a:defRPr sz="2400" b="0" i="0" u="none" strike="noStrike" cap="none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unito Sans"/>
              <a:buNone/>
              <a:defRPr sz="2400" b="0" i="0" u="none" strike="noStrike" cap="none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9pPr>
          </a:lstStyle>
          <a:p>
            <a:pPr algn="r" defTabSz="1219170">
              <a:buClr>
                <a:srgbClr val="000000"/>
              </a:buClr>
            </a:pPr>
            <a:r>
              <a:rPr lang="es-MX" sz="4000" b="1" kern="0" dirty="0"/>
              <a:t>         </a:t>
            </a:r>
            <a:r>
              <a:rPr lang="es-MX" sz="4000" b="1" kern="0" dirty="0" smtClean="0"/>
              <a:t>$114,642,457.84</a:t>
            </a:r>
            <a:br>
              <a:rPr lang="es-MX" sz="4000" b="1" kern="0" dirty="0" smtClean="0"/>
            </a:br>
            <a:r>
              <a:rPr lang="es-MX" sz="1400" b="1" kern="0" dirty="0" smtClean="0"/>
              <a:t>5.-OBRA C5 2DA ETAPA DEL 2020</a:t>
            </a:r>
            <a:endParaRPr lang="es-MX" sz="1400" b="1" kern="0" dirty="0"/>
          </a:p>
        </p:txBody>
      </p:sp>
      <p:sp>
        <p:nvSpPr>
          <p:cNvPr id="24" name="Google Shape;345;p32"/>
          <p:cNvSpPr txBox="1">
            <a:spLocks/>
          </p:cNvSpPr>
          <p:nvPr/>
        </p:nvSpPr>
        <p:spPr>
          <a:xfrm>
            <a:off x="4377143" y="5038013"/>
            <a:ext cx="6743700" cy="169227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unito Sans"/>
              <a:buNone/>
              <a:defRPr sz="2400" b="0" i="0" u="none" strike="noStrike" cap="none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unito Sans"/>
              <a:buNone/>
              <a:defRPr sz="2400" b="0" i="0" u="none" strike="noStrike" cap="none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unito Sans"/>
              <a:buNone/>
              <a:defRPr sz="2400" b="0" i="0" u="none" strike="noStrike" cap="none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unito Sans"/>
              <a:buNone/>
              <a:defRPr sz="2400" b="0" i="0" u="none" strike="noStrike" cap="none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unito Sans"/>
              <a:buNone/>
              <a:defRPr sz="2400" b="0" i="0" u="none" strike="noStrike" cap="none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unito Sans"/>
              <a:buNone/>
              <a:defRPr sz="2400" b="0" i="0" u="none" strike="noStrike" cap="none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unito Sans"/>
              <a:buNone/>
              <a:defRPr sz="2400" b="0" i="0" u="none" strike="noStrike" cap="none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unito Sans"/>
              <a:buNone/>
              <a:defRPr sz="2400" b="0" i="0" u="none" strike="noStrike" cap="none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unito Sans"/>
              <a:buNone/>
              <a:defRPr sz="2400" b="0" i="0" u="none" strike="noStrike" cap="none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9pPr>
          </a:lstStyle>
          <a:p>
            <a:pPr algn="r" defTabSz="1219170">
              <a:buClr>
                <a:srgbClr val="000000"/>
              </a:buClr>
            </a:pPr>
            <a:r>
              <a:rPr lang="es-MX" sz="4000" b="1" kern="0" dirty="0"/>
              <a:t>         </a:t>
            </a:r>
            <a:r>
              <a:rPr lang="es-MX" sz="4000" b="1" kern="0" dirty="0" smtClean="0"/>
              <a:t>$8,000,000.00</a:t>
            </a:r>
            <a:br>
              <a:rPr lang="es-MX" sz="4000" b="1" kern="0" dirty="0" smtClean="0"/>
            </a:br>
            <a:r>
              <a:rPr lang="es-MX" sz="1400" b="1" kern="0" dirty="0" smtClean="0"/>
              <a:t>6.-SUMINISTRO, INSTALACIÓN Y PUESTA EN OPERACIÓN</a:t>
            </a:r>
          </a:p>
          <a:p>
            <a:pPr algn="r" defTabSz="1219170">
              <a:buClr>
                <a:srgbClr val="000000"/>
              </a:buClr>
            </a:pPr>
            <a:r>
              <a:rPr lang="es-MX" sz="1400" b="1" kern="0" dirty="0" smtClean="0"/>
              <a:t> DE 500 ALARMAS VECINALES PARA EL PROGRAMA </a:t>
            </a:r>
          </a:p>
          <a:p>
            <a:pPr algn="r" defTabSz="1219170">
              <a:buClr>
                <a:srgbClr val="000000"/>
              </a:buClr>
            </a:pPr>
            <a:r>
              <a:rPr lang="es-MX" sz="1400" b="1" kern="0" dirty="0" smtClean="0"/>
              <a:t>VIVE SEGURO </a:t>
            </a:r>
            <a:r>
              <a:rPr lang="es-MX" sz="1400" b="1" kern="0" dirty="0" smtClean="0"/>
              <a:t>2020</a:t>
            </a:r>
          </a:p>
          <a:p>
            <a:pPr algn="r" defTabSz="1219170">
              <a:buClr>
                <a:srgbClr val="000000"/>
              </a:buClr>
            </a:pPr>
            <a:r>
              <a:rPr lang="es-MX" sz="1400" b="1" kern="0" dirty="0" smtClean="0"/>
              <a:t>(PENDIENTE DE APROBACIÓN)</a:t>
            </a:r>
            <a:r>
              <a:rPr lang="es-MX" sz="1400" b="1" kern="0" dirty="0" smtClean="0"/>
              <a:t> </a:t>
            </a:r>
            <a:endParaRPr lang="es-MX" sz="1400" b="1" kern="0" dirty="0"/>
          </a:p>
        </p:txBody>
      </p:sp>
      <p:sp>
        <p:nvSpPr>
          <p:cNvPr id="31" name="Google Shape;248;p28"/>
          <p:cNvSpPr txBox="1">
            <a:spLocks/>
          </p:cNvSpPr>
          <p:nvPr/>
        </p:nvSpPr>
        <p:spPr>
          <a:xfrm>
            <a:off x="31010" y="923180"/>
            <a:ext cx="3365729" cy="53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unito Sans"/>
              <a:buNone/>
              <a:defRPr sz="2400" b="0" i="0" u="none" strike="noStrike" cap="none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unito Sans"/>
              <a:buNone/>
              <a:defRPr sz="2400" b="0" i="0" u="none" strike="noStrike" cap="none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unito Sans"/>
              <a:buNone/>
              <a:defRPr sz="2400" b="0" i="0" u="none" strike="noStrike" cap="none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unito Sans"/>
              <a:buNone/>
              <a:defRPr sz="2400" b="0" i="0" u="none" strike="noStrike" cap="none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unito Sans"/>
              <a:buNone/>
              <a:defRPr sz="2400" b="0" i="0" u="none" strike="noStrike" cap="none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unito Sans"/>
              <a:buNone/>
              <a:defRPr sz="2400" b="0" i="0" u="none" strike="noStrike" cap="none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unito Sans"/>
              <a:buNone/>
              <a:defRPr sz="2400" b="0" i="0" u="none" strike="noStrike" cap="none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unito Sans"/>
              <a:buNone/>
              <a:defRPr sz="2400" b="0" i="0" u="none" strike="noStrike" cap="none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unito Sans"/>
              <a:buNone/>
              <a:defRPr sz="2400" b="0" i="0" u="none" strike="noStrike" cap="none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9pPr>
          </a:lstStyle>
          <a:p>
            <a:pPr algn="ctr"/>
            <a:r>
              <a:rPr lang="en" b="1" kern="0" dirty="0" smtClean="0"/>
              <a:t/>
            </a:r>
            <a:br>
              <a:rPr lang="en" b="1" kern="0" dirty="0" smtClean="0"/>
            </a:br>
            <a:endParaRPr lang="en" b="1" kern="0" dirty="0" smtClean="0"/>
          </a:p>
          <a:p>
            <a:pPr algn="ctr"/>
            <a:endParaRPr lang="en" b="1" kern="0" dirty="0"/>
          </a:p>
          <a:p>
            <a:pPr algn="ctr"/>
            <a:endParaRPr lang="en" b="1" kern="0" dirty="0" smtClean="0"/>
          </a:p>
        </p:txBody>
      </p:sp>
      <p:pic>
        <p:nvPicPr>
          <p:cNvPr id="36" name="Imagen 3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77143" y="1441271"/>
            <a:ext cx="1859455" cy="1692275"/>
          </a:xfrm>
          <a:prstGeom prst="rect">
            <a:avLst/>
          </a:prstGeom>
        </p:spPr>
      </p:pic>
      <p:pic>
        <p:nvPicPr>
          <p:cNvPr id="37" name="Imagen 3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80493" y="3239641"/>
            <a:ext cx="1859455" cy="1692275"/>
          </a:xfrm>
          <a:prstGeom prst="rect">
            <a:avLst/>
          </a:prstGeom>
        </p:spPr>
      </p:pic>
      <p:pic>
        <p:nvPicPr>
          <p:cNvPr id="38" name="Imagen 3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77143" y="5038012"/>
            <a:ext cx="1859455" cy="1692275"/>
          </a:xfrm>
          <a:prstGeom prst="rect">
            <a:avLst/>
          </a:prstGeom>
        </p:spPr>
      </p:pic>
      <p:pic>
        <p:nvPicPr>
          <p:cNvPr id="16" name="Imagen 1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611" y="1974412"/>
            <a:ext cx="2704012" cy="3252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807034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21" name="Imagen 2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0"/>
            <a:ext cx="12192002" cy="6858000"/>
          </a:xfrm>
          <a:prstGeom prst="rect">
            <a:avLst/>
          </a:prstGeom>
        </p:spPr>
      </p:pic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5429" y="3696788"/>
            <a:ext cx="261257" cy="3135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Forma libre 9"/>
          <p:cNvSpPr/>
          <p:nvPr/>
        </p:nvSpPr>
        <p:spPr>
          <a:xfrm>
            <a:off x="1257641" y="0"/>
            <a:ext cx="3526847" cy="6858000"/>
          </a:xfrm>
          <a:custGeom>
            <a:avLst/>
            <a:gdLst>
              <a:gd name="connsiteX0" fmla="*/ 313360 w 1364134"/>
              <a:gd name="connsiteY0" fmla="*/ 0 h 3004457"/>
              <a:gd name="connsiteX1" fmla="*/ 700892 w 1364134"/>
              <a:gd name="connsiteY1" fmla="*/ 0 h 3004457"/>
              <a:gd name="connsiteX2" fmla="*/ 822752 w 1364134"/>
              <a:gd name="connsiteY2" fmla="*/ 109188 h 3004457"/>
              <a:gd name="connsiteX3" fmla="*/ 1364134 w 1364134"/>
              <a:gd name="connsiteY3" fmla="*/ 1397727 h 3004457"/>
              <a:gd name="connsiteX4" fmla="*/ 396794 w 1364134"/>
              <a:gd name="connsiteY4" fmla="*/ 3000058 h 3004457"/>
              <a:gd name="connsiteX5" fmla="*/ 387532 w 1364134"/>
              <a:gd name="connsiteY5" fmla="*/ 3004457 h 3004457"/>
              <a:gd name="connsiteX6" fmla="*/ 0 w 1364134"/>
              <a:gd name="connsiteY6" fmla="*/ 3004457 h 3004457"/>
              <a:gd name="connsiteX7" fmla="*/ 9262 w 1364134"/>
              <a:gd name="connsiteY7" fmla="*/ 3000058 h 3004457"/>
              <a:gd name="connsiteX8" fmla="*/ 976602 w 1364134"/>
              <a:gd name="connsiteY8" fmla="*/ 1397727 h 3004457"/>
              <a:gd name="connsiteX9" fmla="*/ 435220 w 1364134"/>
              <a:gd name="connsiteY9" fmla="*/ 109188 h 3004457"/>
              <a:gd name="connsiteX10" fmla="*/ 313360 w 1364134"/>
              <a:gd name="connsiteY10" fmla="*/ 0 h 3004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64134" h="3004457">
                <a:moveTo>
                  <a:pt x="313360" y="0"/>
                </a:moveTo>
                <a:lnTo>
                  <a:pt x="700892" y="0"/>
                </a:lnTo>
                <a:lnTo>
                  <a:pt x="822752" y="109188"/>
                </a:lnTo>
                <a:cubicBezTo>
                  <a:pt x="1157246" y="438954"/>
                  <a:pt x="1364134" y="894522"/>
                  <a:pt x="1364134" y="1397727"/>
                </a:cubicBezTo>
                <a:cubicBezTo>
                  <a:pt x="1364134" y="2089635"/>
                  <a:pt x="972986" y="2691476"/>
                  <a:pt x="396794" y="3000058"/>
                </a:cubicBezTo>
                <a:lnTo>
                  <a:pt x="387532" y="3004457"/>
                </a:lnTo>
                <a:lnTo>
                  <a:pt x="0" y="3004457"/>
                </a:lnTo>
                <a:lnTo>
                  <a:pt x="9262" y="3000058"/>
                </a:lnTo>
                <a:cubicBezTo>
                  <a:pt x="585454" y="2691476"/>
                  <a:pt x="976602" y="2089635"/>
                  <a:pt x="976602" y="1397727"/>
                </a:cubicBezTo>
                <a:cubicBezTo>
                  <a:pt x="976602" y="894522"/>
                  <a:pt x="769714" y="438954"/>
                  <a:pt x="435220" y="109188"/>
                </a:cubicBezTo>
                <a:lnTo>
                  <a:pt x="313360" y="0"/>
                </a:lnTo>
                <a:close/>
              </a:path>
            </a:pathLst>
          </a:custGeom>
          <a:solidFill>
            <a:srgbClr val="368280">
              <a:alpha val="6784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Forma libre 8"/>
          <p:cNvSpPr/>
          <p:nvPr/>
        </p:nvSpPr>
        <p:spPr>
          <a:xfrm>
            <a:off x="3571082" y="0"/>
            <a:ext cx="8620918" cy="6858000"/>
          </a:xfrm>
          <a:custGeom>
            <a:avLst/>
            <a:gdLst>
              <a:gd name="connsiteX0" fmla="*/ 313360 w 3334448"/>
              <a:gd name="connsiteY0" fmla="*/ 0 h 3004457"/>
              <a:gd name="connsiteX1" fmla="*/ 3334448 w 3334448"/>
              <a:gd name="connsiteY1" fmla="*/ 0 h 3004457"/>
              <a:gd name="connsiteX2" fmla="*/ 3334448 w 3334448"/>
              <a:gd name="connsiteY2" fmla="*/ 3004457 h 3004457"/>
              <a:gd name="connsiteX3" fmla="*/ 0 w 3334448"/>
              <a:gd name="connsiteY3" fmla="*/ 3004457 h 3004457"/>
              <a:gd name="connsiteX4" fmla="*/ 9262 w 3334448"/>
              <a:gd name="connsiteY4" fmla="*/ 3000058 h 3004457"/>
              <a:gd name="connsiteX5" fmla="*/ 976602 w 3334448"/>
              <a:gd name="connsiteY5" fmla="*/ 1397727 h 3004457"/>
              <a:gd name="connsiteX6" fmla="*/ 435220 w 3334448"/>
              <a:gd name="connsiteY6" fmla="*/ 109188 h 3004457"/>
              <a:gd name="connsiteX7" fmla="*/ 313360 w 3334448"/>
              <a:gd name="connsiteY7" fmla="*/ 0 h 3004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34448" h="3004457">
                <a:moveTo>
                  <a:pt x="313360" y="0"/>
                </a:moveTo>
                <a:lnTo>
                  <a:pt x="3334448" y="0"/>
                </a:lnTo>
                <a:lnTo>
                  <a:pt x="3334448" y="3004457"/>
                </a:lnTo>
                <a:lnTo>
                  <a:pt x="0" y="3004457"/>
                </a:lnTo>
                <a:lnTo>
                  <a:pt x="9262" y="3000058"/>
                </a:lnTo>
                <a:cubicBezTo>
                  <a:pt x="585454" y="2691476"/>
                  <a:pt x="976602" y="2089635"/>
                  <a:pt x="976602" y="1397727"/>
                </a:cubicBezTo>
                <a:cubicBezTo>
                  <a:pt x="976602" y="894522"/>
                  <a:pt x="769714" y="438954"/>
                  <a:pt x="435220" y="109188"/>
                </a:cubicBezTo>
                <a:lnTo>
                  <a:pt x="313360" y="0"/>
                </a:lnTo>
                <a:close/>
              </a:path>
            </a:pathLst>
          </a:custGeom>
          <a:solidFill>
            <a:schemeClr val="bg1">
              <a:alpha val="6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2" name="CuadroTexto 21"/>
          <p:cNvSpPr txBox="1"/>
          <p:nvPr/>
        </p:nvSpPr>
        <p:spPr>
          <a:xfrm>
            <a:off x="6236315" y="387318"/>
            <a:ext cx="549577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b="1" dirty="0" smtClean="0">
                <a:solidFill>
                  <a:sysClr val="windowText" lastClr="000000"/>
                </a:solidFill>
                <a:latin typeface="Arial Rounded MT Bold" panose="020F0704030504030204" pitchFamily="34" charset="0"/>
              </a:rPr>
              <a:t>PROGRAMAS CON PRIORIDAD NACIONAL AUTORIZADOS EN EL CONVENIO DE COORDINACIÓN DEL FONDO DE APORTACIONES PARA LA SEGURIDAD PÚBLICA 2020</a:t>
            </a:r>
          </a:p>
        </p:txBody>
      </p:sp>
      <p:sp>
        <p:nvSpPr>
          <p:cNvPr id="23" name="Elipse 22"/>
          <p:cNvSpPr/>
          <p:nvPr/>
        </p:nvSpPr>
        <p:spPr>
          <a:xfrm>
            <a:off x="6020559" y="4911633"/>
            <a:ext cx="1097280" cy="1045029"/>
          </a:xfrm>
          <a:prstGeom prst="ellipse">
            <a:avLst/>
          </a:prstGeom>
          <a:solidFill>
            <a:srgbClr val="368280">
              <a:alpha val="6784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6600" b="1" dirty="0"/>
              <a:t>F</a:t>
            </a:r>
          </a:p>
        </p:txBody>
      </p:sp>
      <p:sp>
        <p:nvSpPr>
          <p:cNvPr id="24" name="Elipse 23"/>
          <p:cNvSpPr/>
          <p:nvPr/>
        </p:nvSpPr>
        <p:spPr>
          <a:xfrm>
            <a:off x="8866638" y="4911633"/>
            <a:ext cx="1097280" cy="1045029"/>
          </a:xfrm>
          <a:prstGeom prst="ellipse">
            <a:avLst/>
          </a:prstGeom>
          <a:solidFill>
            <a:srgbClr val="368280">
              <a:alpha val="6784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6600" b="1" dirty="0"/>
              <a:t>S</a:t>
            </a:r>
          </a:p>
        </p:txBody>
      </p:sp>
      <p:sp>
        <p:nvSpPr>
          <p:cNvPr id="25" name="Elipse 24"/>
          <p:cNvSpPr/>
          <p:nvPr/>
        </p:nvSpPr>
        <p:spPr>
          <a:xfrm>
            <a:off x="10292011" y="4911633"/>
            <a:ext cx="1097280" cy="1045029"/>
          </a:xfrm>
          <a:prstGeom prst="ellipse">
            <a:avLst/>
          </a:prstGeom>
          <a:solidFill>
            <a:srgbClr val="368280">
              <a:alpha val="6784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6600" dirty="0"/>
              <a:t>P</a:t>
            </a:r>
          </a:p>
        </p:txBody>
      </p:sp>
      <p:sp>
        <p:nvSpPr>
          <p:cNvPr id="11" name="Elipse 10"/>
          <p:cNvSpPr/>
          <p:nvPr/>
        </p:nvSpPr>
        <p:spPr>
          <a:xfrm>
            <a:off x="7441265" y="4911633"/>
            <a:ext cx="1097280" cy="1045029"/>
          </a:xfrm>
          <a:prstGeom prst="ellipse">
            <a:avLst/>
          </a:prstGeom>
          <a:solidFill>
            <a:srgbClr val="368280">
              <a:alpha val="6784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6600" b="1" dirty="0"/>
              <a:t>A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50868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5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68280"/>
        </a:solidFill>
        <a:effectLst/>
      </p:bgPr>
    </p:bg>
    <p:spTree>
      <p:nvGrpSpPr>
        <p:cNvPr id="1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Google Shape;330;p31"/>
          <p:cNvSpPr txBox="1">
            <a:spLocks noGrp="1"/>
          </p:cNvSpPr>
          <p:nvPr>
            <p:ph type="ctrTitle" idx="4294967295"/>
          </p:nvPr>
        </p:nvSpPr>
        <p:spPr>
          <a:xfrm>
            <a:off x="898565" y="4672420"/>
            <a:ext cx="10363200" cy="1546225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algn="ctr"/>
            <a:r>
              <a:rPr lang="en" sz="8000" b="1" dirty="0" smtClean="0"/>
              <a:t>$135,651,629.56</a:t>
            </a:r>
            <a:endParaRPr sz="8000" b="1" dirty="0"/>
          </a:p>
        </p:txBody>
      </p:sp>
      <p:sp>
        <p:nvSpPr>
          <p:cNvPr id="331" name="Google Shape;331;p31"/>
          <p:cNvSpPr txBox="1">
            <a:spLocks noGrp="1"/>
          </p:cNvSpPr>
          <p:nvPr>
            <p:ph type="subTitle" idx="4294967295"/>
          </p:nvPr>
        </p:nvSpPr>
        <p:spPr>
          <a:xfrm>
            <a:off x="898565" y="2848989"/>
            <a:ext cx="10363200" cy="1046162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indent="0" algn="ctr">
              <a:spcBef>
                <a:spcPts val="800"/>
              </a:spcBef>
              <a:buNone/>
            </a:pPr>
            <a:r>
              <a:rPr lang="es-MX" sz="3600" b="1" dirty="0" smtClean="0">
                <a:solidFill>
                  <a:srgbClr val="FFFFFF"/>
                </a:solidFill>
              </a:rPr>
              <a:t>RECURSO AUTORIZADO DEL FONDO DE APORTACIONES PARA LA SEGURIDAD PÚBLICA</a:t>
            </a:r>
            <a:endParaRPr sz="3600" b="1" dirty="0">
              <a:solidFill>
                <a:srgbClr val="FFFFFF"/>
              </a:solidFill>
            </a:endParaRPr>
          </a:p>
        </p:txBody>
      </p:sp>
      <p:grpSp>
        <p:nvGrpSpPr>
          <p:cNvPr id="14" name="Grupo 13">
            <a:extLst>
              <a:ext uri="{FF2B5EF4-FFF2-40B4-BE49-F238E27FC236}">
                <a16:creationId xmlns:a16="http://schemas.microsoft.com/office/drawing/2014/main" id="{17DEA7F4-3B00-4EDA-BDFE-1214B9AAB955}"/>
              </a:ext>
            </a:extLst>
          </p:cNvPr>
          <p:cNvGrpSpPr/>
          <p:nvPr/>
        </p:nvGrpSpPr>
        <p:grpSpPr>
          <a:xfrm>
            <a:off x="113243" y="226947"/>
            <a:ext cx="11956837" cy="1060845"/>
            <a:chOff x="390023" y="331454"/>
            <a:chExt cx="11411954" cy="1060845"/>
          </a:xfrm>
        </p:grpSpPr>
        <p:pic>
          <p:nvPicPr>
            <p:cNvPr id="25" name="Imagen 24">
              <a:extLst>
                <a:ext uri="{FF2B5EF4-FFF2-40B4-BE49-F238E27FC236}">
                  <a16:creationId xmlns:a16="http://schemas.microsoft.com/office/drawing/2014/main" id="{883D8C2F-A4AC-4921-AF0F-A960AEAB633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38191" y="331454"/>
              <a:ext cx="3363786" cy="1060845"/>
            </a:xfrm>
            <a:prstGeom prst="rect">
              <a:avLst/>
            </a:prstGeom>
          </p:spPr>
        </p:pic>
        <p:pic>
          <p:nvPicPr>
            <p:cNvPr id="26" name="Imagen 25">
              <a:extLst>
                <a:ext uri="{FF2B5EF4-FFF2-40B4-BE49-F238E27FC236}">
                  <a16:creationId xmlns:a16="http://schemas.microsoft.com/office/drawing/2014/main" id="{FA4C8B44-8EE4-4C74-8C73-5D050B27C32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0023" y="399408"/>
              <a:ext cx="1068397" cy="992891"/>
            </a:xfrm>
            <a:prstGeom prst="rect">
              <a:avLst/>
            </a:prstGeom>
          </p:spPr>
        </p:pic>
      </p:grpSp>
      <p:sp>
        <p:nvSpPr>
          <p:cNvPr id="23" name="Monedas"/>
          <p:cNvSpPr/>
          <p:nvPr/>
        </p:nvSpPr>
        <p:spPr>
          <a:xfrm>
            <a:off x="5352010" y="1596008"/>
            <a:ext cx="1456309" cy="12529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1" y="0"/>
                </a:moveTo>
                <a:cubicBezTo>
                  <a:pt x="7949" y="0"/>
                  <a:pt x="5266" y="392"/>
                  <a:pt x="3255" y="1111"/>
                </a:cubicBezTo>
                <a:cubicBezTo>
                  <a:pt x="1360" y="1787"/>
                  <a:pt x="273" y="2685"/>
                  <a:pt x="273" y="3572"/>
                </a:cubicBezTo>
                <a:cubicBezTo>
                  <a:pt x="273" y="4460"/>
                  <a:pt x="1360" y="5360"/>
                  <a:pt x="3255" y="6035"/>
                </a:cubicBezTo>
                <a:cubicBezTo>
                  <a:pt x="5266" y="6749"/>
                  <a:pt x="7949" y="7147"/>
                  <a:pt x="10801" y="7147"/>
                </a:cubicBezTo>
                <a:cubicBezTo>
                  <a:pt x="13652" y="7147"/>
                  <a:pt x="16334" y="6754"/>
                  <a:pt x="18345" y="6035"/>
                </a:cubicBezTo>
                <a:cubicBezTo>
                  <a:pt x="20240" y="5360"/>
                  <a:pt x="21327" y="4460"/>
                  <a:pt x="21327" y="3572"/>
                </a:cubicBezTo>
                <a:cubicBezTo>
                  <a:pt x="21327" y="2685"/>
                  <a:pt x="20240" y="1787"/>
                  <a:pt x="18345" y="1111"/>
                </a:cubicBezTo>
                <a:cubicBezTo>
                  <a:pt x="16334" y="398"/>
                  <a:pt x="13652" y="0"/>
                  <a:pt x="10801" y="0"/>
                </a:cubicBezTo>
                <a:close/>
                <a:moveTo>
                  <a:pt x="12" y="4505"/>
                </a:moveTo>
                <a:lnTo>
                  <a:pt x="12" y="5914"/>
                </a:lnTo>
                <a:cubicBezTo>
                  <a:pt x="12" y="8033"/>
                  <a:pt x="4846" y="9754"/>
                  <a:pt x="10811" y="9754"/>
                </a:cubicBezTo>
                <a:cubicBezTo>
                  <a:pt x="16776" y="9754"/>
                  <a:pt x="21600" y="8039"/>
                  <a:pt x="21600" y="5914"/>
                </a:cubicBezTo>
                <a:lnTo>
                  <a:pt x="21600" y="4505"/>
                </a:lnTo>
                <a:cubicBezTo>
                  <a:pt x="21136" y="5284"/>
                  <a:pt x="20088" y="5991"/>
                  <a:pt x="18531" y="6541"/>
                </a:cubicBezTo>
                <a:cubicBezTo>
                  <a:pt x="16460" y="7276"/>
                  <a:pt x="13718" y="7679"/>
                  <a:pt x="10806" y="7679"/>
                </a:cubicBezTo>
                <a:cubicBezTo>
                  <a:pt x="7894" y="7679"/>
                  <a:pt x="5146" y="7276"/>
                  <a:pt x="3081" y="6541"/>
                </a:cubicBezTo>
                <a:cubicBezTo>
                  <a:pt x="1524" y="5985"/>
                  <a:pt x="476" y="5284"/>
                  <a:pt x="12" y="4505"/>
                </a:cubicBezTo>
                <a:close/>
                <a:moveTo>
                  <a:pt x="0" y="7320"/>
                </a:moveTo>
                <a:lnTo>
                  <a:pt x="0" y="8284"/>
                </a:lnTo>
                <a:cubicBezTo>
                  <a:pt x="0" y="10402"/>
                  <a:pt x="4836" y="12123"/>
                  <a:pt x="10801" y="12123"/>
                </a:cubicBezTo>
                <a:cubicBezTo>
                  <a:pt x="16766" y="12123"/>
                  <a:pt x="21600" y="10408"/>
                  <a:pt x="21600" y="8284"/>
                </a:cubicBezTo>
                <a:lnTo>
                  <a:pt x="21600" y="7320"/>
                </a:lnTo>
                <a:cubicBezTo>
                  <a:pt x="21458" y="7495"/>
                  <a:pt x="21295" y="7664"/>
                  <a:pt x="21098" y="7827"/>
                </a:cubicBezTo>
                <a:cubicBezTo>
                  <a:pt x="20508" y="8329"/>
                  <a:pt x="19672" y="8769"/>
                  <a:pt x="18618" y="9145"/>
                </a:cubicBezTo>
                <a:cubicBezTo>
                  <a:pt x="16520" y="9891"/>
                  <a:pt x="13745" y="10299"/>
                  <a:pt x="10801" y="10299"/>
                </a:cubicBezTo>
                <a:cubicBezTo>
                  <a:pt x="7856" y="10299"/>
                  <a:pt x="5080" y="9891"/>
                  <a:pt x="2982" y="9145"/>
                </a:cubicBezTo>
                <a:cubicBezTo>
                  <a:pt x="1928" y="8769"/>
                  <a:pt x="1099" y="8329"/>
                  <a:pt x="504" y="7827"/>
                </a:cubicBezTo>
                <a:cubicBezTo>
                  <a:pt x="307" y="7664"/>
                  <a:pt x="142" y="7495"/>
                  <a:pt x="0" y="7320"/>
                </a:cubicBezTo>
                <a:close/>
                <a:moveTo>
                  <a:pt x="0" y="9689"/>
                </a:moveTo>
                <a:lnTo>
                  <a:pt x="0" y="10653"/>
                </a:lnTo>
                <a:cubicBezTo>
                  <a:pt x="0" y="12771"/>
                  <a:pt x="4836" y="14492"/>
                  <a:pt x="10801" y="14492"/>
                </a:cubicBezTo>
                <a:cubicBezTo>
                  <a:pt x="16766" y="14492"/>
                  <a:pt x="21600" y="12777"/>
                  <a:pt x="21600" y="10653"/>
                </a:cubicBezTo>
                <a:lnTo>
                  <a:pt x="21600" y="9689"/>
                </a:lnTo>
                <a:cubicBezTo>
                  <a:pt x="21458" y="9864"/>
                  <a:pt x="21295" y="10033"/>
                  <a:pt x="21098" y="10197"/>
                </a:cubicBezTo>
                <a:cubicBezTo>
                  <a:pt x="20508" y="10698"/>
                  <a:pt x="19672" y="11138"/>
                  <a:pt x="18618" y="11514"/>
                </a:cubicBezTo>
                <a:cubicBezTo>
                  <a:pt x="16520" y="12260"/>
                  <a:pt x="13745" y="12668"/>
                  <a:pt x="10801" y="12668"/>
                </a:cubicBezTo>
                <a:cubicBezTo>
                  <a:pt x="7856" y="12668"/>
                  <a:pt x="5080" y="12260"/>
                  <a:pt x="2982" y="11514"/>
                </a:cubicBezTo>
                <a:cubicBezTo>
                  <a:pt x="1928" y="11138"/>
                  <a:pt x="1099" y="10698"/>
                  <a:pt x="504" y="10197"/>
                </a:cubicBezTo>
                <a:cubicBezTo>
                  <a:pt x="307" y="10033"/>
                  <a:pt x="142" y="9864"/>
                  <a:pt x="0" y="9689"/>
                </a:cubicBezTo>
                <a:close/>
                <a:moveTo>
                  <a:pt x="0" y="12059"/>
                </a:moveTo>
                <a:lnTo>
                  <a:pt x="0" y="13022"/>
                </a:lnTo>
                <a:cubicBezTo>
                  <a:pt x="0" y="15141"/>
                  <a:pt x="4836" y="16862"/>
                  <a:pt x="10801" y="16862"/>
                </a:cubicBezTo>
                <a:cubicBezTo>
                  <a:pt x="16766" y="16862"/>
                  <a:pt x="21600" y="15146"/>
                  <a:pt x="21600" y="13022"/>
                </a:cubicBezTo>
                <a:lnTo>
                  <a:pt x="21600" y="12059"/>
                </a:lnTo>
                <a:cubicBezTo>
                  <a:pt x="21458" y="12233"/>
                  <a:pt x="21295" y="12402"/>
                  <a:pt x="21098" y="12566"/>
                </a:cubicBezTo>
                <a:cubicBezTo>
                  <a:pt x="20508" y="13067"/>
                  <a:pt x="19672" y="13507"/>
                  <a:pt x="18618" y="13883"/>
                </a:cubicBezTo>
                <a:cubicBezTo>
                  <a:pt x="16520" y="14629"/>
                  <a:pt x="13745" y="15037"/>
                  <a:pt x="10801" y="15037"/>
                </a:cubicBezTo>
                <a:cubicBezTo>
                  <a:pt x="7856" y="15037"/>
                  <a:pt x="5080" y="14629"/>
                  <a:pt x="2982" y="13883"/>
                </a:cubicBezTo>
                <a:cubicBezTo>
                  <a:pt x="1928" y="13507"/>
                  <a:pt x="1099" y="13067"/>
                  <a:pt x="504" y="12566"/>
                </a:cubicBezTo>
                <a:cubicBezTo>
                  <a:pt x="307" y="12402"/>
                  <a:pt x="142" y="12233"/>
                  <a:pt x="0" y="12059"/>
                </a:cubicBezTo>
                <a:close/>
                <a:moveTo>
                  <a:pt x="0" y="14428"/>
                </a:moveTo>
                <a:lnTo>
                  <a:pt x="0" y="15391"/>
                </a:lnTo>
                <a:cubicBezTo>
                  <a:pt x="0" y="17510"/>
                  <a:pt x="4836" y="19231"/>
                  <a:pt x="10801" y="19231"/>
                </a:cubicBezTo>
                <a:cubicBezTo>
                  <a:pt x="16766" y="19231"/>
                  <a:pt x="21600" y="17515"/>
                  <a:pt x="21600" y="15391"/>
                </a:cubicBezTo>
                <a:lnTo>
                  <a:pt x="21600" y="14428"/>
                </a:lnTo>
                <a:cubicBezTo>
                  <a:pt x="21458" y="14602"/>
                  <a:pt x="21295" y="14772"/>
                  <a:pt x="21098" y="14935"/>
                </a:cubicBezTo>
                <a:cubicBezTo>
                  <a:pt x="20508" y="15436"/>
                  <a:pt x="19672" y="15877"/>
                  <a:pt x="18618" y="16252"/>
                </a:cubicBezTo>
                <a:cubicBezTo>
                  <a:pt x="16520" y="16998"/>
                  <a:pt x="13745" y="17406"/>
                  <a:pt x="10801" y="17406"/>
                </a:cubicBezTo>
                <a:cubicBezTo>
                  <a:pt x="7856" y="17406"/>
                  <a:pt x="5080" y="16998"/>
                  <a:pt x="2982" y="16252"/>
                </a:cubicBezTo>
                <a:cubicBezTo>
                  <a:pt x="1928" y="15877"/>
                  <a:pt x="1099" y="15436"/>
                  <a:pt x="504" y="14935"/>
                </a:cubicBezTo>
                <a:cubicBezTo>
                  <a:pt x="307" y="14772"/>
                  <a:pt x="142" y="14602"/>
                  <a:pt x="0" y="14428"/>
                </a:cubicBezTo>
                <a:close/>
                <a:moveTo>
                  <a:pt x="0" y="16797"/>
                </a:moveTo>
                <a:lnTo>
                  <a:pt x="0" y="17760"/>
                </a:lnTo>
                <a:cubicBezTo>
                  <a:pt x="0" y="19879"/>
                  <a:pt x="4836" y="21600"/>
                  <a:pt x="10801" y="21600"/>
                </a:cubicBezTo>
                <a:cubicBezTo>
                  <a:pt x="16766" y="21600"/>
                  <a:pt x="21600" y="19879"/>
                  <a:pt x="21600" y="17760"/>
                </a:cubicBezTo>
                <a:lnTo>
                  <a:pt x="21600" y="16797"/>
                </a:lnTo>
                <a:cubicBezTo>
                  <a:pt x="21458" y="16971"/>
                  <a:pt x="21295" y="17141"/>
                  <a:pt x="21098" y="17304"/>
                </a:cubicBezTo>
                <a:cubicBezTo>
                  <a:pt x="20508" y="17805"/>
                  <a:pt x="19672" y="18246"/>
                  <a:pt x="18618" y="18622"/>
                </a:cubicBezTo>
                <a:cubicBezTo>
                  <a:pt x="16520" y="19368"/>
                  <a:pt x="13745" y="19775"/>
                  <a:pt x="10801" y="19775"/>
                </a:cubicBezTo>
                <a:cubicBezTo>
                  <a:pt x="7856" y="19775"/>
                  <a:pt x="5080" y="19368"/>
                  <a:pt x="2982" y="18622"/>
                </a:cubicBezTo>
                <a:cubicBezTo>
                  <a:pt x="1928" y="18246"/>
                  <a:pt x="1099" y="17805"/>
                  <a:pt x="504" y="17304"/>
                </a:cubicBezTo>
                <a:cubicBezTo>
                  <a:pt x="307" y="17141"/>
                  <a:pt x="142" y="16971"/>
                  <a:pt x="0" y="16797"/>
                </a:cubicBezTo>
                <a:close/>
              </a:path>
            </a:pathLst>
          </a:custGeom>
          <a:solidFill>
            <a:schemeClr val="bg1"/>
          </a:solidFill>
          <a:ln w="12700" cap="flat">
            <a:solidFill>
              <a:schemeClr val="bg1"/>
            </a:solidFill>
            <a:miter lim="400000"/>
          </a:ln>
          <a:effectLst/>
        </p:spPr>
        <p:txBody>
          <a:bodyPr wrap="square" lIns="50800" tIns="50800" rIns="50800" bIns="50800" numCol="1" anchor="ctr">
            <a:noAutofit/>
          </a:bodyPr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147820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68280"/>
        </a:solidFill>
        <a:effectLst/>
      </p:bgPr>
    </p:bg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upo 11">
            <a:extLst>
              <a:ext uri="{FF2B5EF4-FFF2-40B4-BE49-F238E27FC236}">
                <a16:creationId xmlns:a16="http://schemas.microsoft.com/office/drawing/2014/main" id="{17DEA7F4-3B00-4EDA-BDFE-1214B9AAB955}"/>
              </a:ext>
            </a:extLst>
          </p:cNvPr>
          <p:cNvGrpSpPr/>
          <p:nvPr/>
        </p:nvGrpSpPr>
        <p:grpSpPr>
          <a:xfrm>
            <a:off x="113243" y="226947"/>
            <a:ext cx="11956837" cy="1060845"/>
            <a:chOff x="390023" y="331454"/>
            <a:chExt cx="11411954" cy="1060845"/>
          </a:xfrm>
        </p:grpSpPr>
        <p:pic>
          <p:nvPicPr>
            <p:cNvPr id="13" name="Imagen 12">
              <a:extLst>
                <a:ext uri="{FF2B5EF4-FFF2-40B4-BE49-F238E27FC236}">
                  <a16:creationId xmlns:a16="http://schemas.microsoft.com/office/drawing/2014/main" id="{883D8C2F-A4AC-4921-AF0F-A960AEAB633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38191" y="331454"/>
              <a:ext cx="3363786" cy="1060845"/>
            </a:xfrm>
            <a:prstGeom prst="rect">
              <a:avLst/>
            </a:prstGeom>
          </p:spPr>
        </p:pic>
        <p:pic>
          <p:nvPicPr>
            <p:cNvPr id="14" name="Imagen 13">
              <a:extLst>
                <a:ext uri="{FF2B5EF4-FFF2-40B4-BE49-F238E27FC236}">
                  <a16:creationId xmlns:a16="http://schemas.microsoft.com/office/drawing/2014/main" id="{FA4C8B44-8EE4-4C74-8C73-5D050B27C32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0023" y="399408"/>
              <a:ext cx="1068397" cy="992891"/>
            </a:xfrm>
            <a:prstGeom prst="rect">
              <a:avLst/>
            </a:prstGeom>
          </p:spPr>
        </p:pic>
      </p:grpSp>
      <p:sp>
        <p:nvSpPr>
          <p:cNvPr id="9" name="Google Shape;345;p32"/>
          <p:cNvSpPr txBox="1">
            <a:spLocks/>
          </p:cNvSpPr>
          <p:nvPr/>
        </p:nvSpPr>
        <p:spPr>
          <a:xfrm>
            <a:off x="4364080" y="2001450"/>
            <a:ext cx="6743700" cy="1692275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unito Sans"/>
              <a:buNone/>
              <a:defRPr sz="2400" b="0" i="0" u="none" strike="noStrike" cap="none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unito Sans"/>
              <a:buNone/>
              <a:defRPr sz="2400" b="0" i="0" u="none" strike="noStrike" cap="none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unito Sans"/>
              <a:buNone/>
              <a:defRPr sz="2400" b="0" i="0" u="none" strike="noStrike" cap="none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unito Sans"/>
              <a:buNone/>
              <a:defRPr sz="2400" b="0" i="0" u="none" strike="noStrike" cap="none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unito Sans"/>
              <a:buNone/>
              <a:defRPr sz="2400" b="0" i="0" u="none" strike="noStrike" cap="none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unito Sans"/>
              <a:buNone/>
              <a:defRPr sz="2400" b="0" i="0" u="none" strike="noStrike" cap="none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unito Sans"/>
              <a:buNone/>
              <a:defRPr sz="2400" b="0" i="0" u="none" strike="noStrike" cap="none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unito Sans"/>
              <a:buNone/>
              <a:defRPr sz="2400" b="0" i="0" u="none" strike="noStrike" cap="none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unito Sans"/>
              <a:buNone/>
              <a:defRPr sz="2400" b="0" i="0" u="none" strike="noStrike" cap="none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9pPr>
          </a:lstStyle>
          <a:p>
            <a:pPr algn="r" defTabSz="1219170">
              <a:buClr>
                <a:srgbClr val="000000"/>
              </a:buClr>
            </a:pPr>
            <a:r>
              <a:rPr lang="es-MX" sz="4000" b="1" kern="0" dirty="0"/>
              <a:t>         $</a:t>
            </a:r>
            <a:r>
              <a:rPr lang="es-MX" sz="4000" b="1" kern="0" dirty="0" smtClean="0"/>
              <a:t>23,520,434.90</a:t>
            </a:r>
            <a:br>
              <a:rPr lang="es-MX" sz="4000" b="1" kern="0" dirty="0" smtClean="0"/>
            </a:br>
            <a:r>
              <a:rPr lang="es-MX" sz="1400" b="1" kern="0" dirty="0" smtClean="0"/>
              <a:t>SUBPROGRAMA </a:t>
            </a:r>
          </a:p>
          <a:p>
            <a:pPr algn="r" defTabSz="1219170">
              <a:buClr>
                <a:srgbClr val="000000"/>
              </a:buClr>
            </a:pPr>
            <a:r>
              <a:rPr lang="es-MX" sz="1400" b="1" kern="0" dirty="0" smtClean="0"/>
              <a:t>PROFESIONALIZACIÓN Y CAPACITACIÓN DE LOS </a:t>
            </a:r>
          </a:p>
          <a:p>
            <a:pPr algn="r" defTabSz="1219170">
              <a:buClr>
                <a:srgbClr val="000000"/>
              </a:buClr>
            </a:pPr>
            <a:r>
              <a:rPr lang="es-MX" sz="1400" b="1" kern="0" dirty="0" smtClean="0"/>
              <a:t>ELEMENTOS POLICIALES DE SEGURIDAD </a:t>
            </a:r>
          </a:p>
          <a:p>
            <a:pPr algn="r" defTabSz="1219170">
              <a:buClr>
                <a:srgbClr val="000000"/>
              </a:buClr>
            </a:pPr>
            <a:r>
              <a:rPr lang="es-MX" sz="1400" b="1" kern="0" dirty="0" smtClean="0"/>
              <a:t>PÚBLICA</a:t>
            </a:r>
            <a:endParaRPr lang="es-MX" sz="1400" b="1" kern="0" dirty="0"/>
          </a:p>
        </p:txBody>
      </p:sp>
      <p:sp>
        <p:nvSpPr>
          <p:cNvPr id="20" name="Google Shape;345;p32"/>
          <p:cNvSpPr txBox="1">
            <a:spLocks/>
          </p:cNvSpPr>
          <p:nvPr/>
        </p:nvSpPr>
        <p:spPr>
          <a:xfrm>
            <a:off x="4364080" y="3946355"/>
            <a:ext cx="6743700" cy="1692275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unito Sans"/>
              <a:buNone/>
              <a:defRPr sz="2400" b="0" i="0" u="none" strike="noStrike" cap="none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unito Sans"/>
              <a:buNone/>
              <a:defRPr sz="2400" b="0" i="0" u="none" strike="noStrike" cap="none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unito Sans"/>
              <a:buNone/>
              <a:defRPr sz="2400" b="0" i="0" u="none" strike="noStrike" cap="none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unito Sans"/>
              <a:buNone/>
              <a:defRPr sz="2400" b="0" i="0" u="none" strike="noStrike" cap="none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unito Sans"/>
              <a:buNone/>
              <a:defRPr sz="2400" b="0" i="0" u="none" strike="noStrike" cap="none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unito Sans"/>
              <a:buNone/>
              <a:defRPr sz="2400" b="0" i="0" u="none" strike="noStrike" cap="none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unito Sans"/>
              <a:buNone/>
              <a:defRPr sz="2400" b="0" i="0" u="none" strike="noStrike" cap="none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unito Sans"/>
              <a:buNone/>
              <a:defRPr sz="2400" b="0" i="0" u="none" strike="noStrike" cap="none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unito Sans"/>
              <a:buNone/>
              <a:defRPr sz="2400" b="0" i="0" u="none" strike="noStrike" cap="none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9pPr>
          </a:lstStyle>
          <a:p>
            <a:pPr algn="r" defTabSz="1219170">
              <a:buClr>
                <a:srgbClr val="000000"/>
              </a:buClr>
            </a:pPr>
            <a:r>
              <a:rPr lang="es-MX" sz="4000" b="1" kern="0" dirty="0"/>
              <a:t>         $</a:t>
            </a:r>
            <a:r>
              <a:rPr lang="es-MX" sz="4000" b="1" kern="0" dirty="0" smtClean="0"/>
              <a:t>2,382,180.00</a:t>
            </a:r>
            <a:br>
              <a:rPr lang="es-MX" sz="4000" b="1" kern="0" dirty="0" smtClean="0"/>
            </a:br>
            <a:r>
              <a:rPr lang="es-MX" sz="1400" b="1" kern="0" dirty="0" smtClean="0"/>
              <a:t>SUBPROGRAMA</a:t>
            </a:r>
          </a:p>
          <a:p>
            <a:pPr algn="r" defTabSz="1219170">
              <a:buClr>
                <a:srgbClr val="000000"/>
              </a:buClr>
            </a:pPr>
            <a:r>
              <a:rPr lang="es-MX" sz="1400" b="1" kern="0" dirty="0" smtClean="0"/>
              <a:t>FORTALECIMIENTO DE LAS CAPACIDADES DE </a:t>
            </a:r>
          </a:p>
          <a:p>
            <a:pPr algn="r" defTabSz="1219170">
              <a:buClr>
                <a:srgbClr val="000000"/>
              </a:buClr>
            </a:pPr>
            <a:r>
              <a:rPr lang="es-MX" sz="1400" b="1" kern="0" dirty="0" smtClean="0"/>
              <a:t>EVALUACIÓN EN CONTROL DE CONFIANZA</a:t>
            </a:r>
          </a:p>
        </p:txBody>
      </p:sp>
      <p:sp>
        <p:nvSpPr>
          <p:cNvPr id="26" name="Google Shape;248;p28"/>
          <p:cNvSpPr txBox="1">
            <a:spLocks/>
          </p:cNvSpPr>
          <p:nvPr/>
        </p:nvSpPr>
        <p:spPr>
          <a:xfrm>
            <a:off x="31010" y="923180"/>
            <a:ext cx="3365729" cy="53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unito Sans"/>
              <a:buNone/>
              <a:defRPr sz="2400" b="0" i="0" u="none" strike="noStrike" cap="none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unito Sans"/>
              <a:buNone/>
              <a:defRPr sz="2400" b="0" i="0" u="none" strike="noStrike" cap="none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unito Sans"/>
              <a:buNone/>
              <a:defRPr sz="2400" b="0" i="0" u="none" strike="noStrike" cap="none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unito Sans"/>
              <a:buNone/>
              <a:defRPr sz="2400" b="0" i="0" u="none" strike="noStrike" cap="none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unito Sans"/>
              <a:buNone/>
              <a:defRPr sz="2400" b="0" i="0" u="none" strike="noStrike" cap="none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unito Sans"/>
              <a:buNone/>
              <a:defRPr sz="2400" b="0" i="0" u="none" strike="noStrike" cap="none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unito Sans"/>
              <a:buNone/>
              <a:defRPr sz="2400" b="0" i="0" u="none" strike="noStrike" cap="none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unito Sans"/>
              <a:buNone/>
              <a:defRPr sz="2400" b="0" i="0" u="none" strike="noStrike" cap="none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unito Sans"/>
              <a:buNone/>
              <a:defRPr sz="2400" b="0" i="0" u="none" strike="noStrike" cap="none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9pPr>
          </a:lstStyle>
          <a:p>
            <a:pPr algn="ctr"/>
            <a:r>
              <a:rPr lang="en" b="1" kern="0" dirty="0" smtClean="0"/>
              <a:t/>
            </a:r>
            <a:br>
              <a:rPr lang="en" b="1" kern="0" dirty="0" smtClean="0"/>
            </a:br>
            <a:r>
              <a:rPr lang="es-MX" sz="2100" b="1" kern="0" dirty="0" smtClean="0"/>
              <a:t>PROFESIONALIZACIÓN, CERTIFICACIÓN Y CAPACITACIÓN DE LOS ELEMENTOS POLICIALES Y LAS INSTITUCIONES DE SEGURIDAD PÚBLICA </a:t>
            </a:r>
            <a:endParaRPr lang="es-MX" sz="2100" b="1" kern="0" dirty="0"/>
          </a:p>
        </p:txBody>
      </p:sp>
      <p:grpSp>
        <p:nvGrpSpPr>
          <p:cNvPr id="27" name="Grupo 26"/>
          <p:cNvGrpSpPr/>
          <p:nvPr/>
        </p:nvGrpSpPr>
        <p:grpSpPr>
          <a:xfrm>
            <a:off x="309474" y="3985398"/>
            <a:ext cx="2808800" cy="2808800"/>
            <a:chOff x="9008754" y="2970334"/>
            <a:chExt cx="2808800" cy="2808800"/>
          </a:xfrm>
        </p:grpSpPr>
        <p:sp>
          <p:nvSpPr>
            <p:cNvPr id="28" name="Google Shape;255;p28"/>
            <p:cNvSpPr/>
            <p:nvPr/>
          </p:nvSpPr>
          <p:spPr>
            <a:xfrm>
              <a:off x="9008754" y="2970334"/>
              <a:ext cx="2808800" cy="28088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 defTabSz="1219170">
                <a:buClr>
                  <a:srgbClr val="000000"/>
                </a:buClr>
              </a:pPr>
              <a:endParaRPr sz="1600" b="1" kern="0" dirty="0">
                <a:solidFill>
                  <a:srgbClr val="666666"/>
                </a:solidFill>
                <a:latin typeface="Nunito Sans"/>
                <a:ea typeface="Nunito Sans"/>
                <a:cs typeface="Nunito Sans"/>
                <a:sym typeface="Nunito Sans"/>
              </a:endParaRPr>
            </a:p>
          </p:txBody>
        </p:sp>
        <p:sp>
          <p:nvSpPr>
            <p:cNvPr id="29" name="Google Shape;256;p28"/>
            <p:cNvSpPr/>
            <p:nvPr/>
          </p:nvSpPr>
          <p:spPr>
            <a:xfrm>
              <a:off x="9193754" y="3155334"/>
              <a:ext cx="2438800" cy="2438800"/>
            </a:xfrm>
            <a:prstGeom prst="donut">
              <a:avLst>
                <a:gd name="adj" fmla="val 11468"/>
              </a:avLst>
            </a:prstGeom>
            <a:solidFill>
              <a:srgbClr val="EFEFE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30" name="CuadroTexto 29"/>
          <p:cNvSpPr txBox="1"/>
          <p:nvPr/>
        </p:nvSpPr>
        <p:spPr>
          <a:xfrm>
            <a:off x="252476" y="5097410"/>
            <a:ext cx="31442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dirty="0"/>
              <a:t>$</a:t>
            </a:r>
            <a:r>
              <a:rPr lang="es-MX" sz="3200" b="1" dirty="0" smtClean="0"/>
              <a:t>25,902,614.90</a:t>
            </a:r>
            <a:endParaRPr lang="es-MX" sz="3200" b="1" dirty="0"/>
          </a:p>
        </p:txBody>
      </p:sp>
      <p:pic>
        <p:nvPicPr>
          <p:cNvPr id="31" name="Imagen 3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64080" y="2001450"/>
            <a:ext cx="1859455" cy="1692275"/>
          </a:xfrm>
          <a:prstGeom prst="rect">
            <a:avLst/>
          </a:prstGeom>
        </p:spPr>
      </p:pic>
      <p:pic>
        <p:nvPicPr>
          <p:cNvPr id="32" name="Imagen 3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64080" y="3946354"/>
            <a:ext cx="1859455" cy="1692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9189367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68280"/>
        </a:solidFill>
        <a:effectLst/>
      </p:bgPr>
    </p:bg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upo 11">
            <a:extLst>
              <a:ext uri="{FF2B5EF4-FFF2-40B4-BE49-F238E27FC236}">
                <a16:creationId xmlns:a16="http://schemas.microsoft.com/office/drawing/2014/main" id="{17DEA7F4-3B00-4EDA-BDFE-1214B9AAB955}"/>
              </a:ext>
            </a:extLst>
          </p:cNvPr>
          <p:cNvGrpSpPr/>
          <p:nvPr/>
        </p:nvGrpSpPr>
        <p:grpSpPr>
          <a:xfrm>
            <a:off x="113243" y="226947"/>
            <a:ext cx="11956837" cy="1060845"/>
            <a:chOff x="390023" y="331454"/>
            <a:chExt cx="11411954" cy="1060845"/>
          </a:xfrm>
        </p:grpSpPr>
        <p:pic>
          <p:nvPicPr>
            <p:cNvPr id="13" name="Imagen 12">
              <a:extLst>
                <a:ext uri="{FF2B5EF4-FFF2-40B4-BE49-F238E27FC236}">
                  <a16:creationId xmlns:a16="http://schemas.microsoft.com/office/drawing/2014/main" id="{883D8C2F-A4AC-4921-AF0F-A960AEAB633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38191" y="331454"/>
              <a:ext cx="3363786" cy="1060845"/>
            </a:xfrm>
            <a:prstGeom prst="rect">
              <a:avLst/>
            </a:prstGeom>
          </p:spPr>
        </p:pic>
        <p:pic>
          <p:nvPicPr>
            <p:cNvPr id="14" name="Imagen 13">
              <a:extLst>
                <a:ext uri="{FF2B5EF4-FFF2-40B4-BE49-F238E27FC236}">
                  <a16:creationId xmlns:a16="http://schemas.microsoft.com/office/drawing/2014/main" id="{FA4C8B44-8EE4-4C74-8C73-5D050B27C32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0023" y="399408"/>
              <a:ext cx="1068397" cy="992891"/>
            </a:xfrm>
            <a:prstGeom prst="rect">
              <a:avLst/>
            </a:prstGeom>
          </p:spPr>
        </p:pic>
      </p:grpSp>
      <p:sp>
        <p:nvSpPr>
          <p:cNvPr id="9" name="Google Shape;345;p32"/>
          <p:cNvSpPr txBox="1">
            <a:spLocks/>
          </p:cNvSpPr>
          <p:nvPr/>
        </p:nvSpPr>
        <p:spPr>
          <a:xfrm>
            <a:off x="4364080" y="2001450"/>
            <a:ext cx="6743700" cy="1692275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unito Sans"/>
              <a:buNone/>
              <a:defRPr sz="2400" b="0" i="0" u="none" strike="noStrike" cap="none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unito Sans"/>
              <a:buNone/>
              <a:defRPr sz="2400" b="0" i="0" u="none" strike="noStrike" cap="none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unito Sans"/>
              <a:buNone/>
              <a:defRPr sz="2400" b="0" i="0" u="none" strike="noStrike" cap="none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unito Sans"/>
              <a:buNone/>
              <a:defRPr sz="2400" b="0" i="0" u="none" strike="noStrike" cap="none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unito Sans"/>
              <a:buNone/>
              <a:defRPr sz="2400" b="0" i="0" u="none" strike="noStrike" cap="none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unito Sans"/>
              <a:buNone/>
              <a:defRPr sz="2400" b="0" i="0" u="none" strike="noStrike" cap="none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unito Sans"/>
              <a:buNone/>
              <a:defRPr sz="2400" b="0" i="0" u="none" strike="noStrike" cap="none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unito Sans"/>
              <a:buNone/>
              <a:defRPr sz="2400" b="0" i="0" u="none" strike="noStrike" cap="none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unito Sans"/>
              <a:buNone/>
              <a:defRPr sz="2400" b="0" i="0" u="none" strike="noStrike" cap="none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9pPr>
          </a:lstStyle>
          <a:p>
            <a:pPr algn="r" defTabSz="1219170">
              <a:buClr>
                <a:srgbClr val="000000"/>
              </a:buClr>
            </a:pPr>
            <a:r>
              <a:rPr lang="es-MX" sz="4000" b="1" kern="0" dirty="0"/>
              <a:t>         $</a:t>
            </a:r>
            <a:r>
              <a:rPr lang="es-MX" sz="4000" b="1" kern="0" dirty="0" smtClean="0"/>
              <a:t>50,838,862.04</a:t>
            </a:r>
            <a:br>
              <a:rPr lang="es-MX" sz="4000" b="1" kern="0" dirty="0" smtClean="0"/>
            </a:br>
            <a:r>
              <a:rPr lang="es-MX" sz="1400" b="1" kern="0" dirty="0" smtClean="0"/>
              <a:t>SUBPROGRAMA </a:t>
            </a:r>
          </a:p>
          <a:p>
            <a:pPr algn="r" defTabSz="1219170">
              <a:buClr>
                <a:srgbClr val="000000"/>
              </a:buClr>
            </a:pPr>
            <a:r>
              <a:rPr lang="es-MX" sz="1400" b="1" kern="0" dirty="0" smtClean="0"/>
              <a:t>EQUIPAMIENTO DE LAS INSTITUCIONES DE </a:t>
            </a:r>
          </a:p>
          <a:p>
            <a:pPr algn="r" defTabSz="1219170">
              <a:buClr>
                <a:srgbClr val="000000"/>
              </a:buClr>
            </a:pPr>
            <a:r>
              <a:rPr lang="es-MX" sz="1400" b="1" kern="0" dirty="0" smtClean="0"/>
              <a:t>SEGURIDAD PÚBLICA</a:t>
            </a:r>
            <a:endParaRPr lang="es-MX" sz="1400" b="1" kern="0" dirty="0"/>
          </a:p>
        </p:txBody>
      </p:sp>
      <p:sp>
        <p:nvSpPr>
          <p:cNvPr id="20" name="Google Shape;345;p32"/>
          <p:cNvSpPr txBox="1">
            <a:spLocks/>
          </p:cNvSpPr>
          <p:nvPr/>
        </p:nvSpPr>
        <p:spPr>
          <a:xfrm>
            <a:off x="4364080" y="3946355"/>
            <a:ext cx="6743700" cy="1692275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unito Sans"/>
              <a:buNone/>
              <a:defRPr sz="2400" b="0" i="0" u="none" strike="noStrike" cap="none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unito Sans"/>
              <a:buNone/>
              <a:defRPr sz="2400" b="0" i="0" u="none" strike="noStrike" cap="none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unito Sans"/>
              <a:buNone/>
              <a:defRPr sz="2400" b="0" i="0" u="none" strike="noStrike" cap="none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unito Sans"/>
              <a:buNone/>
              <a:defRPr sz="2400" b="0" i="0" u="none" strike="noStrike" cap="none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unito Sans"/>
              <a:buNone/>
              <a:defRPr sz="2400" b="0" i="0" u="none" strike="noStrike" cap="none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unito Sans"/>
              <a:buNone/>
              <a:defRPr sz="2400" b="0" i="0" u="none" strike="noStrike" cap="none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unito Sans"/>
              <a:buNone/>
              <a:defRPr sz="2400" b="0" i="0" u="none" strike="noStrike" cap="none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unito Sans"/>
              <a:buNone/>
              <a:defRPr sz="2400" b="0" i="0" u="none" strike="noStrike" cap="none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unito Sans"/>
              <a:buNone/>
              <a:defRPr sz="2400" b="0" i="0" u="none" strike="noStrike" cap="none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9pPr>
          </a:lstStyle>
          <a:p>
            <a:pPr algn="r" defTabSz="1219170">
              <a:buClr>
                <a:srgbClr val="000000"/>
              </a:buClr>
            </a:pPr>
            <a:r>
              <a:rPr lang="es-MX" sz="4000" b="1" kern="0" dirty="0"/>
              <a:t>         $</a:t>
            </a:r>
            <a:r>
              <a:rPr lang="es-MX" sz="4000" b="1" kern="0" dirty="0" smtClean="0"/>
              <a:t>1,584,197.06</a:t>
            </a:r>
          </a:p>
          <a:p>
            <a:pPr algn="r" defTabSz="1219170">
              <a:buClr>
                <a:srgbClr val="000000"/>
              </a:buClr>
            </a:pPr>
            <a:r>
              <a:rPr lang="es-MX" sz="1400" b="1" kern="0" dirty="0" smtClean="0"/>
              <a:t>SUBPROGRAMA</a:t>
            </a:r>
          </a:p>
          <a:p>
            <a:pPr algn="r" defTabSz="1219170">
              <a:buClr>
                <a:srgbClr val="000000"/>
              </a:buClr>
            </a:pPr>
            <a:r>
              <a:rPr lang="es-MX" sz="1400" b="1" kern="0" dirty="0" smtClean="0"/>
              <a:t>INFRAESTRUCTURA DE LAS INSTITUCIONES DE </a:t>
            </a:r>
          </a:p>
          <a:p>
            <a:pPr algn="r" defTabSz="1219170">
              <a:buClr>
                <a:srgbClr val="000000"/>
              </a:buClr>
            </a:pPr>
            <a:r>
              <a:rPr lang="es-MX" sz="1400" b="1" kern="0" dirty="0" smtClean="0"/>
              <a:t>SEGURIDAD PÚBLICA</a:t>
            </a:r>
          </a:p>
        </p:txBody>
      </p:sp>
      <p:sp>
        <p:nvSpPr>
          <p:cNvPr id="26" name="Google Shape;248;p28"/>
          <p:cNvSpPr txBox="1">
            <a:spLocks/>
          </p:cNvSpPr>
          <p:nvPr/>
        </p:nvSpPr>
        <p:spPr>
          <a:xfrm>
            <a:off x="31010" y="923180"/>
            <a:ext cx="3365729" cy="53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unito Sans"/>
              <a:buNone/>
              <a:defRPr sz="2400" b="0" i="0" u="none" strike="noStrike" cap="none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unito Sans"/>
              <a:buNone/>
              <a:defRPr sz="2400" b="0" i="0" u="none" strike="noStrike" cap="none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unito Sans"/>
              <a:buNone/>
              <a:defRPr sz="2400" b="0" i="0" u="none" strike="noStrike" cap="none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unito Sans"/>
              <a:buNone/>
              <a:defRPr sz="2400" b="0" i="0" u="none" strike="noStrike" cap="none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unito Sans"/>
              <a:buNone/>
              <a:defRPr sz="2400" b="0" i="0" u="none" strike="noStrike" cap="none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unito Sans"/>
              <a:buNone/>
              <a:defRPr sz="2400" b="0" i="0" u="none" strike="noStrike" cap="none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unito Sans"/>
              <a:buNone/>
              <a:defRPr sz="2400" b="0" i="0" u="none" strike="noStrike" cap="none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unito Sans"/>
              <a:buNone/>
              <a:defRPr sz="2400" b="0" i="0" u="none" strike="noStrike" cap="none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unito Sans"/>
              <a:buNone/>
              <a:defRPr sz="2400" b="0" i="0" u="none" strike="noStrike" cap="none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9pPr>
          </a:lstStyle>
          <a:p>
            <a:pPr algn="ctr"/>
            <a:r>
              <a:rPr lang="en" b="1" kern="0" dirty="0" smtClean="0"/>
              <a:t/>
            </a:r>
            <a:br>
              <a:rPr lang="en" b="1" kern="0" dirty="0" smtClean="0"/>
            </a:br>
            <a:r>
              <a:rPr lang="es-MX" b="1" kern="0" dirty="0" smtClean="0"/>
              <a:t>EQUIPAMIENTO E INFRAESTRUCTURA DE LAS INSTITUCIONES DE SEGURIDAD PÚBLICA </a:t>
            </a:r>
            <a:endParaRPr lang="es-MX" b="1" kern="0" dirty="0"/>
          </a:p>
        </p:txBody>
      </p:sp>
      <p:grpSp>
        <p:nvGrpSpPr>
          <p:cNvPr id="27" name="Grupo 26"/>
          <p:cNvGrpSpPr/>
          <p:nvPr/>
        </p:nvGrpSpPr>
        <p:grpSpPr>
          <a:xfrm>
            <a:off x="309474" y="3985398"/>
            <a:ext cx="2808800" cy="2808800"/>
            <a:chOff x="9008754" y="2970334"/>
            <a:chExt cx="2808800" cy="2808800"/>
          </a:xfrm>
        </p:grpSpPr>
        <p:sp>
          <p:nvSpPr>
            <p:cNvPr id="28" name="Google Shape;255;p28"/>
            <p:cNvSpPr/>
            <p:nvPr/>
          </p:nvSpPr>
          <p:spPr>
            <a:xfrm>
              <a:off x="9008754" y="2970334"/>
              <a:ext cx="2808800" cy="28088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 defTabSz="1219170">
                <a:buClr>
                  <a:srgbClr val="000000"/>
                </a:buClr>
              </a:pPr>
              <a:endParaRPr sz="1600" b="1" kern="0" dirty="0">
                <a:solidFill>
                  <a:srgbClr val="666666"/>
                </a:solidFill>
                <a:latin typeface="Nunito Sans"/>
                <a:ea typeface="Nunito Sans"/>
                <a:cs typeface="Nunito Sans"/>
                <a:sym typeface="Nunito Sans"/>
              </a:endParaRPr>
            </a:p>
          </p:txBody>
        </p:sp>
        <p:sp>
          <p:nvSpPr>
            <p:cNvPr id="29" name="Google Shape;256;p28"/>
            <p:cNvSpPr/>
            <p:nvPr/>
          </p:nvSpPr>
          <p:spPr>
            <a:xfrm>
              <a:off x="9193754" y="3155334"/>
              <a:ext cx="2438800" cy="2438800"/>
            </a:xfrm>
            <a:prstGeom prst="donut">
              <a:avLst>
                <a:gd name="adj" fmla="val 11468"/>
              </a:avLst>
            </a:prstGeom>
            <a:solidFill>
              <a:srgbClr val="EFEFE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30" name="CuadroTexto 29"/>
          <p:cNvSpPr txBox="1"/>
          <p:nvPr/>
        </p:nvSpPr>
        <p:spPr>
          <a:xfrm>
            <a:off x="252476" y="5097410"/>
            <a:ext cx="31442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dirty="0"/>
              <a:t>$</a:t>
            </a:r>
            <a:r>
              <a:rPr lang="es-MX" sz="3200" b="1" dirty="0" smtClean="0"/>
              <a:t>52,423,059.10</a:t>
            </a:r>
            <a:endParaRPr lang="es-MX" sz="3200" b="1" dirty="0"/>
          </a:p>
        </p:txBody>
      </p:sp>
      <p:pic>
        <p:nvPicPr>
          <p:cNvPr id="31" name="Imagen 3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64080" y="2001450"/>
            <a:ext cx="1859455" cy="1692275"/>
          </a:xfrm>
          <a:prstGeom prst="rect">
            <a:avLst/>
          </a:prstGeom>
        </p:spPr>
      </p:pic>
      <p:pic>
        <p:nvPicPr>
          <p:cNvPr id="32" name="Imagen 3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64080" y="3946354"/>
            <a:ext cx="1859455" cy="1692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8526125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68280"/>
        </a:solidFill>
        <a:effectLst/>
      </p:bgPr>
    </p:bg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p28"/>
          <p:cNvSpPr txBox="1">
            <a:spLocks noGrp="1"/>
          </p:cNvSpPr>
          <p:nvPr>
            <p:ph type="title"/>
          </p:nvPr>
        </p:nvSpPr>
        <p:spPr>
          <a:xfrm>
            <a:off x="31010" y="923180"/>
            <a:ext cx="3365729" cy="53080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algn="ctr"/>
            <a:r>
              <a:rPr lang="en" b="1" dirty="0" smtClean="0"/>
              <a:t/>
            </a:r>
            <a:br>
              <a:rPr lang="en" b="1" dirty="0" smtClean="0"/>
            </a:br>
            <a:r>
              <a:rPr lang="en" b="1" dirty="0" smtClean="0"/>
              <a:t/>
            </a:r>
            <a:br>
              <a:rPr lang="en" b="1" dirty="0" smtClean="0"/>
            </a:br>
            <a:r>
              <a:rPr lang="es-MX" b="1" dirty="0" smtClean="0"/>
              <a:t>FORTALECIMIENTO TECNOLÓGICO DEL REGISTRO VEHICULAR (REPUVE)</a:t>
            </a:r>
            <a:endParaRPr lang="es-MX" b="1" dirty="0"/>
          </a:p>
        </p:txBody>
      </p:sp>
      <p:grpSp>
        <p:nvGrpSpPr>
          <p:cNvPr id="3" name="Grupo 2"/>
          <p:cNvGrpSpPr/>
          <p:nvPr/>
        </p:nvGrpSpPr>
        <p:grpSpPr>
          <a:xfrm>
            <a:off x="309474" y="3944895"/>
            <a:ext cx="2808800" cy="2808800"/>
            <a:chOff x="9008754" y="2970334"/>
            <a:chExt cx="2808800" cy="2808800"/>
          </a:xfrm>
        </p:grpSpPr>
        <p:sp>
          <p:nvSpPr>
            <p:cNvPr id="255" name="Google Shape;255;p28"/>
            <p:cNvSpPr/>
            <p:nvPr/>
          </p:nvSpPr>
          <p:spPr>
            <a:xfrm>
              <a:off x="9008754" y="2970334"/>
              <a:ext cx="2808800" cy="28088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 defTabSz="1219170">
                <a:buClr>
                  <a:srgbClr val="000000"/>
                </a:buClr>
              </a:pPr>
              <a:endParaRPr sz="1600" b="1" kern="0" dirty="0">
                <a:solidFill>
                  <a:srgbClr val="666666"/>
                </a:solidFill>
                <a:latin typeface="Nunito Sans"/>
                <a:ea typeface="Nunito Sans"/>
                <a:cs typeface="Nunito Sans"/>
                <a:sym typeface="Nunito Sans"/>
              </a:endParaRPr>
            </a:p>
          </p:txBody>
        </p:sp>
        <p:sp>
          <p:nvSpPr>
            <p:cNvPr id="256" name="Google Shape;256;p28"/>
            <p:cNvSpPr/>
            <p:nvPr/>
          </p:nvSpPr>
          <p:spPr>
            <a:xfrm>
              <a:off x="9193754" y="3155334"/>
              <a:ext cx="2438800" cy="2438800"/>
            </a:xfrm>
            <a:prstGeom prst="donut">
              <a:avLst>
                <a:gd name="adj" fmla="val 11468"/>
              </a:avLst>
            </a:prstGeom>
            <a:solidFill>
              <a:srgbClr val="EFEFE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12" name="Grupo 11">
            <a:extLst>
              <a:ext uri="{FF2B5EF4-FFF2-40B4-BE49-F238E27FC236}">
                <a16:creationId xmlns:a16="http://schemas.microsoft.com/office/drawing/2014/main" id="{17DEA7F4-3B00-4EDA-BDFE-1214B9AAB955}"/>
              </a:ext>
            </a:extLst>
          </p:cNvPr>
          <p:cNvGrpSpPr/>
          <p:nvPr/>
        </p:nvGrpSpPr>
        <p:grpSpPr>
          <a:xfrm>
            <a:off x="113243" y="226947"/>
            <a:ext cx="11956837" cy="1060845"/>
            <a:chOff x="390023" y="331454"/>
            <a:chExt cx="11411954" cy="1060845"/>
          </a:xfrm>
        </p:grpSpPr>
        <p:pic>
          <p:nvPicPr>
            <p:cNvPr id="13" name="Imagen 12">
              <a:extLst>
                <a:ext uri="{FF2B5EF4-FFF2-40B4-BE49-F238E27FC236}">
                  <a16:creationId xmlns:a16="http://schemas.microsoft.com/office/drawing/2014/main" id="{883D8C2F-A4AC-4921-AF0F-A960AEAB633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38191" y="331454"/>
              <a:ext cx="3363786" cy="1060845"/>
            </a:xfrm>
            <a:prstGeom prst="rect">
              <a:avLst/>
            </a:prstGeom>
          </p:spPr>
        </p:pic>
        <p:pic>
          <p:nvPicPr>
            <p:cNvPr id="14" name="Imagen 13">
              <a:extLst>
                <a:ext uri="{FF2B5EF4-FFF2-40B4-BE49-F238E27FC236}">
                  <a16:creationId xmlns:a16="http://schemas.microsoft.com/office/drawing/2014/main" id="{FA4C8B44-8EE4-4C74-8C73-5D050B27C32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0023" y="399408"/>
              <a:ext cx="1068397" cy="992891"/>
            </a:xfrm>
            <a:prstGeom prst="rect">
              <a:avLst/>
            </a:prstGeom>
          </p:spPr>
        </p:pic>
      </p:grpSp>
      <p:sp>
        <p:nvSpPr>
          <p:cNvPr id="9" name="Google Shape;345;p32"/>
          <p:cNvSpPr txBox="1">
            <a:spLocks/>
          </p:cNvSpPr>
          <p:nvPr/>
        </p:nvSpPr>
        <p:spPr>
          <a:xfrm>
            <a:off x="4403269" y="2731042"/>
            <a:ext cx="6743700" cy="1692275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unito Sans"/>
              <a:buNone/>
              <a:defRPr sz="2400" b="0" i="0" u="none" strike="noStrike" cap="none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unito Sans"/>
              <a:buNone/>
              <a:defRPr sz="2400" b="0" i="0" u="none" strike="noStrike" cap="none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unito Sans"/>
              <a:buNone/>
              <a:defRPr sz="2400" b="0" i="0" u="none" strike="noStrike" cap="none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unito Sans"/>
              <a:buNone/>
              <a:defRPr sz="2400" b="0" i="0" u="none" strike="noStrike" cap="none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unito Sans"/>
              <a:buNone/>
              <a:defRPr sz="2400" b="0" i="0" u="none" strike="noStrike" cap="none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unito Sans"/>
              <a:buNone/>
              <a:defRPr sz="2400" b="0" i="0" u="none" strike="noStrike" cap="none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unito Sans"/>
              <a:buNone/>
              <a:defRPr sz="2400" b="0" i="0" u="none" strike="noStrike" cap="none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unito Sans"/>
              <a:buNone/>
              <a:defRPr sz="2400" b="0" i="0" u="none" strike="noStrike" cap="none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unito Sans"/>
              <a:buNone/>
              <a:defRPr sz="2400" b="0" i="0" u="none" strike="noStrike" cap="none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9pPr>
          </a:lstStyle>
          <a:p>
            <a:pPr algn="r" defTabSz="1219170">
              <a:buClr>
                <a:srgbClr val="000000"/>
              </a:buClr>
            </a:pPr>
            <a:r>
              <a:rPr lang="es-MX" sz="4000" b="1" kern="0" dirty="0" smtClean="0"/>
              <a:t>         </a:t>
            </a:r>
            <a:r>
              <a:rPr lang="es-MX" sz="4000" b="1" kern="0" dirty="0"/>
              <a:t>$</a:t>
            </a:r>
            <a:r>
              <a:rPr lang="es-MX" sz="4000" b="1" kern="0" dirty="0" smtClean="0"/>
              <a:t>3,494,000.00</a:t>
            </a:r>
            <a:br>
              <a:rPr lang="es-MX" sz="4000" b="1" kern="0" dirty="0" smtClean="0"/>
            </a:br>
            <a:r>
              <a:rPr lang="es-MX" sz="1400" b="1" kern="0" dirty="0" smtClean="0"/>
              <a:t>SUBPROGRAMA</a:t>
            </a:r>
          </a:p>
          <a:p>
            <a:pPr algn="r" defTabSz="1219170">
              <a:buClr>
                <a:srgbClr val="000000"/>
              </a:buClr>
            </a:pPr>
            <a:r>
              <a:rPr lang="es-MX" sz="1400" b="1" kern="0" dirty="0" smtClean="0"/>
              <a:t>REGISTRO PÚBLICO VEHICULAR</a:t>
            </a:r>
            <a:endParaRPr lang="es-MX" sz="1400" b="1" kern="0" dirty="0"/>
          </a:p>
        </p:txBody>
      </p:sp>
      <p:pic>
        <p:nvPicPr>
          <p:cNvPr id="18" name="Imagen 1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03269" y="2731042"/>
            <a:ext cx="1859455" cy="1692275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355241" y="5056907"/>
            <a:ext cx="29022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dirty="0" smtClean="0"/>
              <a:t>$3,494,000.00</a:t>
            </a:r>
            <a:endParaRPr lang="es-MX" sz="3200" b="1" dirty="0"/>
          </a:p>
        </p:txBody>
      </p:sp>
    </p:spTree>
    <p:extLst>
      <p:ext uri="{BB962C8B-B14F-4D97-AF65-F5344CB8AC3E}">
        <p14:creationId xmlns:p14="http://schemas.microsoft.com/office/powerpoint/2010/main" val="1871170291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9"/>
</p:tagLst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Ulysses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Ulysses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4275</TotalTime>
  <Words>122</Words>
  <Application>Microsoft Office PowerPoint</Application>
  <PresentationFormat>Panorámica</PresentationFormat>
  <Paragraphs>76</Paragraphs>
  <Slides>12</Slides>
  <Notes>9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3</vt:i4>
      </vt:variant>
      <vt:variant>
        <vt:lpstr>Títulos de diapositiva</vt:lpstr>
      </vt:variant>
      <vt:variant>
        <vt:i4>12</vt:i4>
      </vt:variant>
    </vt:vector>
  </HeadingPairs>
  <TitlesOfParts>
    <vt:vector size="23" baseType="lpstr">
      <vt:lpstr>Arial</vt:lpstr>
      <vt:lpstr>Arial Rounded MT Bold</vt:lpstr>
      <vt:lpstr>Calibri</vt:lpstr>
      <vt:lpstr>Calibri Light</vt:lpstr>
      <vt:lpstr>Georgia</vt:lpstr>
      <vt:lpstr>Goudy Old Style</vt:lpstr>
      <vt:lpstr>Helvetica Neue Medium</vt:lpstr>
      <vt:lpstr>Nunito Sans</vt:lpstr>
      <vt:lpstr>Tema de Office</vt:lpstr>
      <vt:lpstr>2_Ulysses template</vt:lpstr>
      <vt:lpstr>3_Ulysses template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$135,651,629.56</vt:lpstr>
      <vt:lpstr>Presentación de PowerPoint</vt:lpstr>
      <vt:lpstr>Presentación de PowerPoint</vt:lpstr>
      <vt:lpstr>  FORTALECIMIENTO TECNOLÓGICO DEL REGISTRO VEHICULAR (REPUVE)</vt:lpstr>
      <vt:lpstr>Presentación de PowerPoint</vt:lpstr>
      <vt:lpstr>Presentación de PowerPoint</vt:lpstr>
      <vt:lpstr> 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INCREMENTO SALARIAL</dc:title>
  <dc:creator>vicente antonio barrera broca</dc:creator>
  <cp:lastModifiedBy>VICENTE BABROK</cp:lastModifiedBy>
  <cp:revision>354</cp:revision>
  <cp:lastPrinted>2020-08-13T15:24:04Z</cp:lastPrinted>
  <dcterms:created xsi:type="dcterms:W3CDTF">2020-02-20T19:53:50Z</dcterms:created>
  <dcterms:modified xsi:type="dcterms:W3CDTF">2020-08-19T17:10:58Z</dcterms:modified>
</cp:coreProperties>
</file>