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10" r:id="rId2"/>
    <p:sldMasterId id="2147483713" r:id="rId3"/>
    <p:sldMasterId id="2147483728" r:id="rId4"/>
    <p:sldMasterId id="2147483731" r:id="rId5"/>
    <p:sldMasterId id="2147483757" r:id="rId6"/>
  </p:sldMasterIdLst>
  <p:notesMasterIdLst>
    <p:notesMasterId r:id="rId16"/>
  </p:notesMasterIdLst>
  <p:handoutMasterIdLst>
    <p:handoutMasterId r:id="rId17"/>
  </p:handoutMasterIdLst>
  <p:sldIdLst>
    <p:sldId id="530" r:id="rId7"/>
    <p:sldId id="531" r:id="rId8"/>
    <p:sldId id="532" r:id="rId9"/>
    <p:sldId id="533" r:id="rId10"/>
    <p:sldId id="546" r:id="rId11"/>
    <p:sldId id="535" r:id="rId12"/>
    <p:sldId id="536" r:id="rId13"/>
    <p:sldId id="545" r:id="rId14"/>
    <p:sldId id="542" r:id="rId15"/>
  </p:sldIdLst>
  <p:sldSz cx="12192000" cy="6858000"/>
  <p:notesSz cx="6888163" cy="100203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3C0C"/>
    <a:srgbClr val="70330A"/>
    <a:srgbClr val="6CC6DB"/>
    <a:srgbClr val="006600"/>
    <a:srgbClr val="059DC4"/>
    <a:srgbClr val="632D09"/>
    <a:srgbClr val="00B0F0"/>
    <a:srgbClr val="FF3300"/>
    <a:srgbClr val="66FF33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18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61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485CC-F425-4FBB-A617-2557B0738365}" type="datetimeFigureOut">
              <a:rPr lang="es-MX" smtClean="0"/>
              <a:t>23/11/2020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636F2-0EA5-40BA-BE18-75A17C6F1B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5747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r">
              <a:defRPr sz="1200"/>
            </a:lvl1pPr>
          </a:lstStyle>
          <a:p>
            <a:fld id="{8DF7B0B3-64FE-4278-B799-572F109407C7}" type="datetimeFigureOut">
              <a:rPr lang="es-MX" smtClean="0"/>
              <a:pPr/>
              <a:t>23/11/2020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52475"/>
            <a:ext cx="667543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6" rIns="93174" bIns="46586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3174" tIns="46586" rIns="93174" bIns="46586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r">
              <a:defRPr sz="1200"/>
            </a:lvl1pPr>
          </a:lstStyle>
          <a:p>
            <a:fld id="{1DD12653-4F58-4903-B2BE-E37AC077D39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5714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53F996-8C3B-44E4-9424-CF803268F5E2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8997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53F996-8C3B-44E4-9424-CF803268F5E2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2305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6525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7352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53F996-8C3B-44E4-9424-CF803268F5E2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1181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6109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273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12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F4134F-C201-4796-B7EA-3FBD1E448D01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9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FCAE9E-A9FC-4BFD-99F1-36D06EDDF931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7861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10081F-EB52-44D0-A22D-7C94CF6BFE29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8929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6256020" y="685801"/>
            <a:ext cx="5212080" cy="517525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6344"/>
            <a:ext cx="3855720" cy="3011056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454C4F-8D12-4406-9FEA-E4E884D24F96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6412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5968"/>
            <a:ext cx="3855720" cy="3011432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70309-3F48-46E1-94C5-CB432F9DD587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1377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2295525"/>
            <a:ext cx="9601200" cy="3571875"/>
          </a:xfrm>
        </p:spPr>
        <p:txBody>
          <a:bodyPr vert="eaVert" rtlCol="0"/>
          <a:lstStyle>
            <a:lvl1pPr>
              <a:defRPr/>
            </a:lvl1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34DFFD-9A1C-4BD7-9C8B-D1079610775F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6121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624156"/>
            <a:ext cx="8179641" cy="5243244"/>
          </a:xfrm>
        </p:spPr>
        <p:txBody>
          <a:bodyPr vert="eaVert" rtlCol="0"/>
          <a:lstStyle>
            <a:lvl1pPr>
              <a:defRPr/>
            </a:lvl1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8E6DE-CE72-430F-8918-CF267014E0AA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785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33850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792464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205264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12659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2679906" y="3956279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8B5CC4-80BF-4138-A66D-64AAD5868F5F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orma libre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orma libre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937590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14B235-29B7-495E-8FE5-DB36812E8492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348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81E955-0C7E-4D30-A54A-76DA91BEFB2D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DFE3E5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DFE3E5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Forma libre 6" title="Marca de recorte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24173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96DA65-0D50-4938-926B-CB59AD42F82B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15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414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Secretariado Ejecutivo del Sistema Nacional de Seguridad Pública.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80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18149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Servicio de Emergencias 9-1-1.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784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Secretariado Ejecutivo del Sistema Nacional de Seguridad Pública.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83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18149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Servicio de Emergencias 9-1-1.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1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B4A4DD-5443-4816-87AC-06BA466BE74E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ángulo 8" title="Barra lateral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432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24" y="1716288"/>
            <a:ext cx="9612971" cy="2852737"/>
          </a:xfrm>
        </p:spPr>
        <p:txBody>
          <a:bodyPr>
            <a:noAutofit/>
          </a:bodyPr>
          <a:lstStyle/>
          <a:p>
            <a:pPr algn="ctr"/>
            <a:r>
              <a:rPr lang="es-MX" sz="6000" dirty="0" smtClean="0"/>
              <a:t>PRE-CIERRE DE PROGRAMAS, PROYECTOS Y ACCIONES 2020</a:t>
            </a:r>
            <a:endParaRPr lang="es-MX" sz="60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65024" y="5012370"/>
            <a:ext cx="9612971" cy="1143324"/>
          </a:xfrm>
        </p:spPr>
        <p:txBody>
          <a:bodyPr/>
          <a:lstStyle/>
          <a:p>
            <a:r>
              <a:rPr lang="es-MX" dirty="0" smtClean="0"/>
              <a:t>Tercera Sesión del Subcomité Sectorial de Seguridad y Paz Social 2020. </a:t>
            </a:r>
            <a:endParaRPr lang="es-MX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91440" y="135509"/>
            <a:ext cx="11978640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828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13" name="Forma libre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5" name="Forma libre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5C93519-6B29-1346-9FCB-0835B8053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2154214"/>
            <a:ext cx="8361229" cy="2098226"/>
          </a:xfrm>
        </p:spPr>
        <p:txBody>
          <a:bodyPr rtlCol="0">
            <a:normAutofit/>
          </a:bodyPr>
          <a:lstStyle/>
          <a:p>
            <a:pPr rtl="0"/>
            <a:r>
              <a:rPr lang="es-ES" sz="11500" dirty="0" smtClean="0">
                <a:solidFill>
                  <a:schemeClr val="bg2"/>
                </a:solidFill>
              </a:rPr>
              <a:t>SSP</a:t>
            </a:r>
            <a:endParaRPr lang="es-ES" sz="11500" dirty="0">
              <a:solidFill>
                <a:schemeClr val="bg2"/>
              </a:solidFill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91440" y="135509"/>
            <a:ext cx="11978640" cy="883398"/>
            <a:chOff x="390023" y="331454"/>
            <a:chExt cx="11411954" cy="1060845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513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13" name="Forma libre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5" name="Forma libre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5C93519-6B29-1346-9FCB-0835B8053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5265" y="2858140"/>
            <a:ext cx="8361229" cy="2098226"/>
          </a:xfrm>
        </p:spPr>
        <p:txBody>
          <a:bodyPr rtlCol="0">
            <a:noAutofit/>
          </a:bodyPr>
          <a:lstStyle/>
          <a:p>
            <a:r>
              <a:rPr lang="es-MX" sz="6000" dirty="0" smtClean="0">
                <a:solidFill>
                  <a:schemeClr val="bg2"/>
                </a:solidFill>
              </a:rPr>
              <a:t>PROYECTOS CON RECURSO DE LIBRE DISPOSICIÓN DE ORIGEN ESTATAL</a:t>
            </a:r>
            <a:endParaRPr lang="es-MX" sz="6000" dirty="0">
              <a:solidFill>
                <a:schemeClr val="bg2"/>
              </a:solidFill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91440" y="135509"/>
            <a:ext cx="11978640" cy="883398"/>
            <a:chOff x="390023" y="331454"/>
            <a:chExt cx="11411954" cy="1060845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0520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4299103"/>
              </p:ext>
            </p:extLst>
          </p:nvPr>
        </p:nvGraphicFramePr>
        <p:xfrm>
          <a:off x="901860" y="1977493"/>
          <a:ext cx="11117200" cy="441979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75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5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0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9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6152">
                  <a:extLst>
                    <a:ext uri="{9D8B030D-6E8A-4147-A177-3AD203B41FA5}">
                      <a16:colId xmlns:a16="http://schemas.microsoft.com/office/drawing/2014/main" val="1676087849"/>
                    </a:ext>
                  </a:extLst>
                </a:gridCol>
              </a:tblGrid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Modificado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Estatus Financiero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Comprometido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79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 de Vehículos para Patrullas.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$226,532,915.77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Comprometido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9219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Rastreo y Localización a través de Brazaletes en una Plataforma de Monitoreo por GPS, para Personas Privadas de su Libertad. 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$4,000,000.00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Comprometido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3713962"/>
                  </a:ext>
                </a:extLst>
              </a:tr>
              <a:tr h="79057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Monitoreo de Cámaras del C5.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$37,155,932.72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Comprometido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2502476"/>
                  </a:ext>
                </a:extLst>
              </a:tr>
              <a:tr h="79057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 de Cámaras para el C5.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$570,854,311.20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Comprometido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3345691" y="884841"/>
            <a:ext cx="62295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Proyectos con Recursos de Libre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D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isposición de Origen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E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statal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33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0261072"/>
              </p:ext>
            </p:extLst>
          </p:nvPr>
        </p:nvGraphicFramePr>
        <p:xfrm>
          <a:off x="901860" y="1977493"/>
          <a:ext cx="11117200" cy="394544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75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5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0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9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6152">
                  <a:extLst>
                    <a:ext uri="{9D8B030D-6E8A-4147-A177-3AD203B41FA5}">
                      <a16:colId xmlns:a16="http://schemas.microsoft.com/office/drawing/2014/main" val="1676087849"/>
                    </a:ext>
                  </a:extLst>
                </a:gridCol>
              </a:tblGrid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Modificado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Estatus Financiero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Comprometido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79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Quintana Roo Seguro (Construcción del complejo de seguridad en Cancún, Segunda Etapa)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$115,777,531.68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Comprometido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9219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6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Suministro, Instalación y Puesta en Operación de 400 Alarmas Vecinales para el Programa Vive Seguro 2020.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$8,000,000.00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En Trámite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En Trámite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3713962"/>
                  </a:ext>
                </a:extLst>
              </a:tr>
              <a:tr h="79057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7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Suministro, Instalación, Configuración y Puesta en Operación del Equipamiento para el Complejo de Seguridad C5 de la Ciudad de Cancún como Parte del Proyecto Quintana Roo Seguro.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$104,753,901.62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En Trámite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En Trámite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2502476"/>
                  </a:ext>
                </a:extLst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3345691" y="884841"/>
            <a:ext cx="62295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Proyectos con Recursos de Libre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D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isposición de Origen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E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statal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833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13" name="Forma libre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5" name="Forma libre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5C93519-6B29-1346-9FCB-0835B8053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5265" y="2840783"/>
            <a:ext cx="8361229" cy="2098226"/>
          </a:xfrm>
        </p:spPr>
        <p:txBody>
          <a:bodyPr rtlCol="0">
            <a:noAutofit/>
          </a:bodyPr>
          <a:lstStyle/>
          <a:p>
            <a:r>
              <a:rPr lang="es-MX" sz="6000" dirty="0">
                <a:solidFill>
                  <a:schemeClr val="bg2"/>
                </a:solidFill>
              </a:rPr>
              <a:t>PROGRAMAS </a:t>
            </a:r>
            <a:r>
              <a:rPr lang="es-MX" sz="6000" dirty="0" smtClean="0">
                <a:solidFill>
                  <a:schemeClr val="bg2"/>
                </a:solidFill>
              </a:rPr>
              <a:t>CON RECURSO DEL FONDO </a:t>
            </a:r>
            <a:r>
              <a:rPr lang="es-MX" sz="6000" dirty="0">
                <a:solidFill>
                  <a:schemeClr val="bg2"/>
                </a:solidFill>
              </a:rPr>
              <a:t>DE APORTACIONES PARA LA SEGURIDAD PÚBLICA 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91440" y="135509"/>
            <a:ext cx="11978640" cy="883398"/>
            <a:chOff x="390023" y="331454"/>
            <a:chExt cx="11411954" cy="1060845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729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9269570"/>
              </p:ext>
            </p:extLst>
          </p:nvPr>
        </p:nvGraphicFramePr>
        <p:xfrm>
          <a:off x="959922" y="1963639"/>
          <a:ext cx="10980938" cy="442921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43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0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9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3163">
                  <a:extLst>
                    <a:ext uri="{9D8B030D-6E8A-4147-A177-3AD203B41FA5}">
                      <a16:colId xmlns:a16="http://schemas.microsoft.com/office/drawing/2014/main" val="988356578"/>
                    </a:ext>
                  </a:extLst>
                </a:gridCol>
                <a:gridCol w="163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Modificado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Estatus Financiero</a:t>
                      </a: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Comprometido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79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Profesionalización, Certificación y Capacitación de los Elementos Policiales y las Instituciones de Seguridad Pública. 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$22,554,434.90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En Trámite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88%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9219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e Infraestructura de las Instituciones de Seguridad Pública.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$47,891,604.61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En Trámite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68%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3713962"/>
                  </a:ext>
                </a:extLst>
              </a:tr>
              <a:tr h="79057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Tecnológico del Registro Vehicular (REPUVE).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$3,494,000.00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En Trámite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2502476"/>
                  </a:ext>
                </a:extLst>
              </a:tr>
              <a:tr h="79057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al Sistema Penitenciario Nacional y de Ejecución de Medidas para Adolescentes.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$11,754,546.00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En Trámite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36%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3110404" y="884841"/>
            <a:ext cx="6438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P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rogramas con Recurso del Fondo de Aportaciones para la Seguridad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P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ública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849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582899"/>
              </p:ext>
            </p:extLst>
          </p:nvPr>
        </p:nvGraphicFramePr>
        <p:xfrm>
          <a:off x="959922" y="1963639"/>
          <a:ext cx="10980938" cy="193175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43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0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9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3163">
                  <a:extLst>
                    <a:ext uri="{9D8B030D-6E8A-4147-A177-3AD203B41FA5}">
                      <a16:colId xmlns:a16="http://schemas.microsoft.com/office/drawing/2014/main" val="988356578"/>
                    </a:ext>
                  </a:extLst>
                </a:gridCol>
                <a:gridCol w="163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Modificado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Estatus Financiero</a:t>
                      </a: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Comprometido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79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Información.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$47,574,864.05</a:t>
                      </a:r>
                      <a:endParaRPr kumimoji="0" lang="es-MX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En Trámite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89%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3110404" y="884841"/>
            <a:ext cx="6438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P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rogramas con Recurso del Fondo de Aportaciones para la Seguridad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P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ública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831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91440" y="135509"/>
            <a:ext cx="11978640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10" name="Título 1">
            <a:extLst>
              <a:ext uri="{FF2B5EF4-FFF2-40B4-BE49-F238E27FC236}">
                <a16:creationId xmlns:a16="http://schemas.microsoft.com/office/drawing/2014/main" id="{A5C93519-6B29-1346-9FCB-0835B80531A4}"/>
              </a:ext>
            </a:extLst>
          </p:cNvPr>
          <p:cNvSpPr txBox="1">
            <a:spLocks/>
          </p:cNvSpPr>
          <p:nvPr/>
        </p:nvSpPr>
        <p:spPr>
          <a:xfrm>
            <a:off x="4710580" y="3251494"/>
            <a:ext cx="8361229" cy="20982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0" i="0" u="none" strike="noStrike" kern="1200" cap="all" spc="0" normalizeH="0" baseline="0" noProof="0" smtClean="0">
                <a:ln>
                  <a:noFill/>
                </a:ln>
                <a:solidFill>
                  <a:srgbClr val="DFE3E5"/>
                </a:solidFill>
                <a:effectLst/>
                <a:uLnTx/>
                <a:uFillTx/>
                <a:latin typeface="Franklin Gothic Book" panose="020B0503020102020204"/>
                <a:ea typeface="+mj-ea"/>
                <a:cs typeface="+mj-cs"/>
              </a:rPr>
              <a:t>Gracias</a:t>
            </a:r>
            <a:endParaRPr kumimoji="0" lang="es-ES" sz="7200" b="0" i="0" u="none" strike="noStrike" kern="1200" cap="all" spc="0" normalizeH="0" baseline="0" noProof="0" dirty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459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Recorte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14235</TotalTime>
  <Words>390</Words>
  <Application>Microsoft Office PowerPoint</Application>
  <PresentationFormat>Panorámica</PresentationFormat>
  <Paragraphs>101</Paragraphs>
  <Slides>9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6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Calibri</vt:lpstr>
      <vt:lpstr>Franklin Gothic Book</vt:lpstr>
      <vt:lpstr>Diseño personalizado</vt:lpstr>
      <vt:lpstr>2_Tema de Office</vt:lpstr>
      <vt:lpstr>3_Tema de Office</vt:lpstr>
      <vt:lpstr>4_Tema de Office</vt:lpstr>
      <vt:lpstr>5_Tema de Office</vt:lpstr>
      <vt:lpstr>2_Recorte</vt:lpstr>
      <vt:lpstr>PRE-CIERRE DE PROGRAMAS, PROYECTOS Y ACCIONES 2020</vt:lpstr>
      <vt:lpstr>SSP</vt:lpstr>
      <vt:lpstr>PROYECTOS CON RECURSO DE LIBRE DISPOSICIÓN DE ORIGEN ESTATAL</vt:lpstr>
      <vt:lpstr>Presentación de PowerPoint</vt:lpstr>
      <vt:lpstr>Presentación de PowerPoint</vt:lpstr>
      <vt:lpstr>PROGRAMAS CON RECURSO DEL FONDO DE APORTACIONES PARA LA SEGURIDAD PÚBLICA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carolina</dc:creator>
  <cp:lastModifiedBy>VICENTE BABROK</cp:lastModifiedBy>
  <cp:revision>876</cp:revision>
  <cp:lastPrinted>2020-11-23T22:59:58Z</cp:lastPrinted>
  <dcterms:created xsi:type="dcterms:W3CDTF">2017-03-13T15:37:11Z</dcterms:created>
  <dcterms:modified xsi:type="dcterms:W3CDTF">2020-11-24T01:34:08Z</dcterms:modified>
</cp:coreProperties>
</file>