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2" showSpecialPlsOnTitleSld="0" saveSubsetFonts="1" autoCompressPictures="0">
  <p:sldMasterIdLst>
    <p:sldMasterId id="2147483648" r:id="rId4"/>
  </p:sldMasterIdLst>
  <p:notesMasterIdLst>
    <p:notesMasterId r:id="rId17"/>
  </p:notesMasterIdLst>
  <p:sldIdLst>
    <p:sldId id="257" r:id="rId5"/>
    <p:sldId id="258" r:id="rId6"/>
    <p:sldId id="259" r:id="rId7"/>
    <p:sldId id="301" r:id="rId8"/>
    <p:sldId id="293" r:id="rId9"/>
    <p:sldId id="295" r:id="rId10"/>
    <p:sldId id="297" r:id="rId11"/>
    <p:sldId id="296" r:id="rId12"/>
    <p:sldId id="298" r:id="rId13"/>
    <p:sldId id="299" r:id="rId14"/>
    <p:sldId id="300" r:id="rId15"/>
    <p:sldId id="264" r:id="rId16"/>
  </p:sldIdLst>
  <p:sldSz cx="12192000" cy="6858000"/>
  <p:notesSz cx="6858000" cy="9144000"/>
  <p:defaultTextStyle>
    <a:defPPr>
      <a:defRPr lang="en-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0FCC95DA-D286-2741-9415-A1112C9D0932}">
          <p14:sldIdLst>
            <p14:sldId id="257"/>
            <p14:sldId id="258"/>
            <p14:sldId id="259"/>
          </p14:sldIdLst>
        </p14:section>
        <p14:section name="MEXICO" id="{1F1F7D0B-5ADE-7A4D-AE95-1E8CA67E9AE0}">
          <p14:sldIdLst>
            <p14:sldId id="301"/>
            <p14:sldId id="293"/>
            <p14:sldId id="295"/>
            <p14:sldId id="297"/>
            <p14:sldId id="296"/>
            <p14:sldId id="298"/>
            <p14:sldId id="299"/>
            <p14:sldId id="300"/>
          </p14:sldIdLst>
        </p14:section>
        <p14:section name="INFORMATION PAGE" id="{EC6CE648-7476-7045-BF9B-2A61F4ED946B}">
          <p14:sldIdLst>
            <p14:sldId id="264"/>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9990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1962369-AEBF-2149-A064-E147FEB3E31E}" v="35" dt="2021-04-15T17:48:45.50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166" autoAdjust="0"/>
    <p:restoredTop sz="95300" autoAdjust="0"/>
  </p:normalViewPr>
  <p:slideViewPr>
    <p:cSldViewPr snapToGrid="0">
      <p:cViewPr varScale="1">
        <p:scale>
          <a:sx n="109" d="100"/>
          <a:sy n="109" d="100"/>
        </p:scale>
        <p:origin x="77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charts/_rels/chart1.xml.rels><?xml version="1.0" encoding="UTF-8" standalone="yes"?>
<Relationships xmlns="http://schemas.openxmlformats.org/package/2006/relationships"><Relationship Id="rId3" Type="http://schemas.openxmlformats.org/officeDocument/2006/relationships/oleObject" Target="https://waycarbon.sharepoint.com/sites/Projetos/UNDP20A/Documentos%20Compartilhados/2.%20Desenvolvimento/_P2%20MEXICO/__INFORMES/STATE-MX_ER_v1-0.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REFERENCE_LEVEL!$C$32</c:f>
              <c:strCache>
                <c:ptCount val="1"/>
                <c:pt idx="0">
                  <c:v>CAMPECHE</c:v>
                </c:pt>
              </c:strCache>
            </c:strRef>
          </c:tx>
          <c:spPr>
            <a:ln w="28575" cap="rnd">
              <a:solidFill>
                <a:schemeClr val="accent1"/>
              </a:solidFill>
              <a:round/>
            </a:ln>
            <a:effectLst/>
          </c:spPr>
          <c:marker>
            <c:symbol val="none"/>
          </c:marker>
          <c:cat>
            <c:numRef>
              <c:f>REFERENCE_LEVEL!$B$33:$B$43</c:f>
              <c:numCache>
                <c:formatCode>General</c:formatCode>
                <c:ptCount val="11"/>
                <c:pt idx="0">
                  <c:v>2008</c:v>
                </c:pt>
                <c:pt idx="1">
                  <c:v>2009</c:v>
                </c:pt>
                <c:pt idx="2">
                  <c:v>2010</c:v>
                </c:pt>
                <c:pt idx="3">
                  <c:v>2011</c:v>
                </c:pt>
                <c:pt idx="4">
                  <c:v>2012</c:v>
                </c:pt>
                <c:pt idx="5">
                  <c:v>2013</c:v>
                </c:pt>
                <c:pt idx="6">
                  <c:v>2014</c:v>
                </c:pt>
                <c:pt idx="7">
                  <c:v>2015</c:v>
                </c:pt>
                <c:pt idx="8">
                  <c:v>2016</c:v>
                </c:pt>
                <c:pt idx="9">
                  <c:v>2017</c:v>
                </c:pt>
                <c:pt idx="10">
                  <c:v>2018</c:v>
                </c:pt>
              </c:numCache>
            </c:numRef>
          </c:cat>
          <c:val>
            <c:numRef>
              <c:f>REFERENCE_LEVEL!$C$33:$C$43</c:f>
              <c:numCache>
                <c:formatCode>#,##0</c:formatCode>
                <c:ptCount val="11"/>
                <c:pt idx="0">
                  <c:v>5115624.3600000003</c:v>
                </c:pt>
                <c:pt idx="1">
                  <c:v>5115624.3600000003</c:v>
                </c:pt>
                <c:pt idx="2">
                  <c:v>3357427.92</c:v>
                </c:pt>
                <c:pt idx="3">
                  <c:v>3357427.92</c:v>
                </c:pt>
                <c:pt idx="4">
                  <c:v>3357427.92</c:v>
                </c:pt>
                <c:pt idx="5">
                  <c:v>4864401.08</c:v>
                </c:pt>
                <c:pt idx="6">
                  <c:v>4864401.08</c:v>
                </c:pt>
                <c:pt idx="7">
                  <c:v>4864401.08</c:v>
                </c:pt>
                <c:pt idx="8">
                  <c:v>3992188.2000000007</c:v>
                </c:pt>
                <c:pt idx="9">
                  <c:v>3992188.2000000007</c:v>
                </c:pt>
                <c:pt idx="10">
                  <c:v>3992188.2000000007</c:v>
                </c:pt>
              </c:numCache>
            </c:numRef>
          </c:val>
          <c:smooth val="0"/>
          <c:extLst>
            <c:ext xmlns:c16="http://schemas.microsoft.com/office/drawing/2014/chart" uri="{C3380CC4-5D6E-409C-BE32-E72D297353CC}">
              <c16:uniqueId val="{00000000-2DE7-F445-974F-6A7BBFF6CA01}"/>
            </c:ext>
          </c:extLst>
        </c:ser>
        <c:ser>
          <c:idx val="1"/>
          <c:order val="1"/>
          <c:tx>
            <c:strRef>
              <c:f>REFERENCE_LEVEL!$D$32</c:f>
              <c:strCache>
                <c:ptCount val="1"/>
                <c:pt idx="0">
                  <c:v>CHIAPAS</c:v>
                </c:pt>
              </c:strCache>
            </c:strRef>
          </c:tx>
          <c:spPr>
            <a:ln w="28575" cap="rnd">
              <a:solidFill>
                <a:schemeClr val="accent2"/>
              </a:solidFill>
              <a:round/>
            </a:ln>
            <a:effectLst/>
          </c:spPr>
          <c:marker>
            <c:symbol val="none"/>
          </c:marker>
          <c:cat>
            <c:numRef>
              <c:f>REFERENCE_LEVEL!$B$33:$B$43</c:f>
              <c:numCache>
                <c:formatCode>General</c:formatCode>
                <c:ptCount val="11"/>
                <c:pt idx="0">
                  <c:v>2008</c:v>
                </c:pt>
                <c:pt idx="1">
                  <c:v>2009</c:v>
                </c:pt>
                <c:pt idx="2">
                  <c:v>2010</c:v>
                </c:pt>
                <c:pt idx="3">
                  <c:v>2011</c:v>
                </c:pt>
                <c:pt idx="4">
                  <c:v>2012</c:v>
                </c:pt>
                <c:pt idx="5">
                  <c:v>2013</c:v>
                </c:pt>
                <c:pt idx="6">
                  <c:v>2014</c:v>
                </c:pt>
                <c:pt idx="7">
                  <c:v>2015</c:v>
                </c:pt>
                <c:pt idx="8">
                  <c:v>2016</c:v>
                </c:pt>
                <c:pt idx="9">
                  <c:v>2017</c:v>
                </c:pt>
                <c:pt idx="10">
                  <c:v>2018</c:v>
                </c:pt>
              </c:numCache>
            </c:numRef>
          </c:cat>
          <c:val>
            <c:numRef>
              <c:f>REFERENCE_LEVEL!$D$33:$D$43</c:f>
              <c:numCache>
                <c:formatCode>#,##0</c:formatCode>
                <c:ptCount val="11"/>
                <c:pt idx="0">
                  <c:v>2845405.3466666671</c:v>
                </c:pt>
                <c:pt idx="1">
                  <c:v>2845405.3466666671</c:v>
                </c:pt>
                <c:pt idx="2">
                  <c:v>3490223.4888888882</c:v>
                </c:pt>
                <c:pt idx="3">
                  <c:v>3490223.4888888882</c:v>
                </c:pt>
                <c:pt idx="4">
                  <c:v>3490223.4888888882</c:v>
                </c:pt>
                <c:pt idx="5">
                  <c:v>4264971.9688888891</c:v>
                </c:pt>
                <c:pt idx="6">
                  <c:v>4264971.9688888891</c:v>
                </c:pt>
                <c:pt idx="7">
                  <c:v>4264971.9688888891</c:v>
                </c:pt>
                <c:pt idx="8">
                  <c:v>3352179.6977777774</c:v>
                </c:pt>
                <c:pt idx="9">
                  <c:v>3352179.6977777774</c:v>
                </c:pt>
                <c:pt idx="10">
                  <c:v>3352179.6977777774</c:v>
                </c:pt>
              </c:numCache>
            </c:numRef>
          </c:val>
          <c:smooth val="0"/>
          <c:extLst>
            <c:ext xmlns:c16="http://schemas.microsoft.com/office/drawing/2014/chart" uri="{C3380CC4-5D6E-409C-BE32-E72D297353CC}">
              <c16:uniqueId val="{00000001-2DE7-F445-974F-6A7BBFF6CA01}"/>
            </c:ext>
          </c:extLst>
        </c:ser>
        <c:ser>
          <c:idx val="2"/>
          <c:order val="2"/>
          <c:tx>
            <c:strRef>
              <c:f>REFERENCE_LEVEL!$E$32</c:f>
              <c:strCache>
                <c:ptCount val="1"/>
                <c:pt idx="0">
                  <c:v>JALISCO</c:v>
                </c:pt>
              </c:strCache>
            </c:strRef>
          </c:tx>
          <c:spPr>
            <a:ln w="28575" cap="rnd">
              <a:solidFill>
                <a:schemeClr val="accent3"/>
              </a:solidFill>
              <a:round/>
            </a:ln>
            <a:effectLst/>
          </c:spPr>
          <c:marker>
            <c:symbol val="none"/>
          </c:marker>
          <c:cat>
            <c:numRef>
              <c:f>REFERENCE_LEVEL!$B$33:$B$43</c:f>
              <c:numCache>
                <c:formatCode>General</c:formatCode>
                <c:ptCount val="11"/>
                <c:pt idx="0">
                  <c:v>2008</c:v>
                </c:pt>
                <c:pt idx="1">
                  <c:v>2009</c:v>
                </c:pt>
                <c:pt idx="2">
                  <c:v>2010</c:v>
                </c:pt>
                <c:pt idx="3">
                  <c:v>2011</c:v>
                </c:pt>
                <c:pt idx="4">
                  <c:v>2012</c:v>
                </c:pt>
                <c:pt idx="5">
                  <c:v>2013</c:v>
                </c:pt>
                <c:pt idx="6">
                  <c:v>2014</c:v>
                </c:pt>
                <c:pt idx="7">
                  <c:v>2015</c:v>
                </c:pt>
                <c:pt idx="8">
                  <c:v>2016</c:v>
                </c:pt>
                <c:pt idx="9">
                  <c:v>2017</c:v>
                </c:pt>
                <c:pt idx="10">
                  <c:v>2018</c:v>
                </c:pt>
              </c:numCache>
            </c:numRef>
          </c:cat>
          <c:val>
            <c:numRef>
              <c:f>REFERENCE_LEVEL!$E$33:$E$43</c:f>
              <c:numCache>
                <c:formatCode>#,##0</c:formatCode>
                <c:ptCount val="11"/>
                <c:pt idx="0">
                  <c:v>2644412.222222222</c:v>
                </c:pt>
                <c:pt idx="1">
                  <c:v>2644412.222222222</c:v>
                </c:pt>
                <c:pt idx="2">
                  <c:v>1587727.093333333</c:v>
                </c:pt>
                <c:pt idx="3">
                  <c:v>1587727.093333333</c:v>
                </c:pt>
                <c:pt idx="4">
                  <c:v>1587727.093333333</c:v>
                </c:pt>
                <c:pt idx="5">
                  <c:v>2474050.0888888887</c:v>
                </c:pt>
                <c:pt idx="6">
                  <c:v>2474050.0888888887</c:v>
                </c:pt>
                <c:pt idx="7">
                  <c:v>2474050.0888888887</c:v>
                </c:pt>
                <c:pt idx="8">
                  <c:v>1838551.3422222224</c:v>
                </c:pt>
                <c:pt idx="9">
                  <c:v>1838551.3422222224</c:v>
                </c:pt>
                <c:pt idx="10">
                  <c:v>1838551.3422222224</c:v>
                </c:pt>
              </c:numCache>
            </c:numRef>
          </c:val>
          <c:smooth val="0"/>
          <c:extLst>
            <c:ext xmlns:c16="http://schemas.microsoft.com/office/drawing/2014/chart" uri="{C3380CC4-5D6E-409C-BE32-E72D297353CC}">
              <c16:uniqueId val="{00000002-2DE7-F445-974F-6A7BBFF6CA01}"/>
            </c:ext>
          </c:extLst>
        </c:ser>
        <c:ser>
          <c:idx val="3"/>
          <c:order val="3"/>
          <c:tx>
            <c:strRef>
              <c:f>REFERENCE_LEVEL!$F$32</c:f>
              <c:strCache>
                <c:ptCount val="1"/>
                <c:pt idx="0">
                  <c:v>OAXACA</c:v>
                </c:pt>
              </c:strCache>
            </c:strRef>
          </c:tx>
          <c:spPr>
            <a:ln w="28575" cap="rnd">
              <a:solidFill>
                <a:schemeClr val="accent4"/>
              </a:solidFill>
              <a:round/>
            </a:ln>
            <a:effectLst/>
          </c:spPr>
          <c:marker>
            <c:symbol val="none"/>
          </c:marker>
          <c:cat>
            <c:numRef>
              <c:f>REFERENCE_LEVEL!$B$33:$B$43</c:f>
              <c:numCache>
                <c:formatCode>General</c:formatCode>
                <c:ptCount val="11"/>
                <c:pt idx="0">
                  <c:v>2008</c:v>
                </c:pt>
                <c:pt idx="1">
                  <c:v>2009</c:v>
                </c:pt>
                <c:pt idx="2">
                  <c:v>2010</c:v>
                </c:pt>
                <c:pt idx="3">
                  <c:v>2011</c:v>
                </c:pt>
                <c:pt idx="4">
                  <c:v>2012</c:v>
                </c:pt>
                <c:pt idx="5">
                  <c:v>2013</c:v>
                </c:pt>
                <c:pt idx="6">
                  <c:v>2014</c:v>
                </c:pt>
                <c:pt idx="7">
                  <c:v>2015</c:v>
                </c:pt>
                <c:pt idx="8">
                  <c:v>2016</c:v>
                </c:pt>
                <c:pt idx="9">
                  <c:v>2017</c:v>
                </c:pt>
                <c:pt idx="10">
                  <c:v>2018</c:v>
                </c:pt>
              </c:numCache>
            </c:numRef>
          </c:cat>
          <c:val>
            <c:numRef>
              <c:f>REFERENCE_LEVEL!$F$33:$F$43</c:f>
              <c:numCache>
                <c:formatCode>#,##0</c:formatCode>
                <c:ptCount val="11"/>
                <c:pt idx="0">
                  <c:v>3308495.0555555555</c:v>
                </c:pt>
                <c:pt idx="1">
                  <c:v>3308495.0555555555</c:v>
                </c:pt>
                <c:pt idx="2">
                  <c:v>2591168.4333333336</c:v>
                </c:pt>
                <c:pt idx="3">
                  <c:v>2591168.4333333336</c:v>
                </c:pt>
                <c:pt idx="4">
                  <c:v>2591168.4333333336</c:v>
                </c:pt>
                <c:pt idx="5">
                  <c:v>2696199.2444444443</c:v>
                </c:pt>
                <c:pt idx="6">
                  <c:v>2696199.2444444443</c:v>
                </c:pt>
                <c:pt idx="7">
                  <c:v>2696199.2444444443</c:v>
                </c:pt>
                <c:pt idx="8">
                  <c:v>3017810.1555555556</c:v>
                </c:pt>
                <c:pt idx="9">
                  <c:v>3017810.1555555556</c:v>
                </c:pt>
                <c:pt idx="10">
                  <c:v>3017810.1555555556</c:v>
                </c:pt>
              </c:numCache>
            </c:numRef>
          </c:val>
          <c:smooth val="0"/>
          <c:extLst>
            <c:ext xmlns:c16="http://schemas.microsoft.com/office/drawing/2014/chart" uri="{C3380CC4-5D6E-409C-BE32-E72D297353CC}">
              <c16:uniqueId val="{00000003-2DE7-F445-974F-6A7BBFF6CA01}"/>
            </c:ext>
          </c:extLst>
        </c:ser>
        <c:ser>
          <c:idx val="4"/>
          <c:order val="4"/>
          <c:tx>
            <c:strRef>
              <c:f>REFERENCE_LEVEL!$G$32</c:f>
              <c:strCache>
                <c:ptCount val="1"/>
                <c:pt idx="0">
                  <c:v>QUINTANA ROO</c:v>
                </c:pt>
              </c:strCache>
            </c:strRef>
          </c:tx>
          <c:spPr>
            <a:ln w="28575" cap="rnd">
              <a:solidFill>
                <a:schemeClr val="accent5"/>
              </a:solidFill>
              <a:round/>
            </a:ln>
            <a:effectLst/>
          </c:spPr>
          <c:marker>
            <c:symbol val="none"/>
          </c:marker>
          <c:cat>
            <c:numRef>
              <c:f>REFERENCE_LEVEL!$B$33:$B$43</c:f>
              <c:numCache>
                <c:formatCode>General</c:formatCode>
                <c:ptCount val="11"/>
                <c:pt idx="0">
                  <c:v>2008</c:v>
                </c:pt>
                <c:pt idx="1">
                  <c:v>2009</c:v>
                </c:pt>
                <c:pt idx="2">
                  <c:v>2010</c:v>
                </c:pt>
                <c:pt idx="3">
                  <c:v>2011</c:v>
                </c:pt>
                <c:pt idx="4">
                  <c:v>2012</c:v>
                </c:pt>
                <c:pt idx="5">
                  <c:v>2013</c:v>
                </c:pt>
                <c:pt idx="6">
                  <c:v>2014</c:v>
                </c:pt>
                <c:pt idx="7">
                  <c:v>2015</c:v>
                </c:pt>
                <c:pt idx="8">
                  <c:v>2016</c:v>
                </c:pt>
                <c:pt idx="9">
                  <c:v>2017</c:v>
                </c:pt>
                <c:pt idx="10">
                  <c:v>2018</c:v>
                </c:pt>
              </c:numCache>
            </c:numRef>
          </c:cat>
          <c:val>
            <c:numRef>
              <c:f>REFERENCE_LEVEL!$G$33:$G$43</c:f>
              <c:numCache>
                <c:formatCode>#,##0</c:formatCode>
                <c:ptCount val="11"/>
                <c:pt idx="0">
                  <c:v>2216409.8733333335</c:v>
                </c:pt>
                <c:pt idx="1">
                  <c:v>2216409.8733333335</c:v>
                </c:pt>
                <c:pt idx="2">
                  <c:v>1814489.0133333334</c:v>
                </c:pt>
                <c:pt idx="3">
                  <c:v>1814489.0133333334</c:v>
                </c:pt>
                <c:pt idx="4">
                  <c:v>1814489.0133333334</c:v>
                </c:pt>
                <c:pt idx="5">
                  <c:v>2035381.6266666669</c:v>
                </c:pt>
                <c:pt idx="6">
                  <c:v>2035381.6266666669</c:v>
                </c:pt>
                <c:pt idx="7">
                  <c:v>2035381.6266666669</c:v>
                </c:pt>
                <c:pt idx="8">
                  <c:v>1575498.466666667</c:v>
                </c:pt>
                <c:pt idx="9">
                  <c:v>1575498.466666667</c:v>
                </c:pt>
                <c:pt idx="10">
                  <c:v>1575498.466666667</c:v>
                </c:pt>
              </c:numCache>
            </c:numRef>
          </c:val>
          <c:smooth val="0"/>
          <c:extLst>
            <c:ext xmlns:c16="http://schemas.microsoft.com/office/drawing/2014/chart" uri="{C3380CC4-5D6E-409C-BE32-E72D297353CC}">
              <c16:uniqueId val="{00000004-2DE7-F445-974F-6A7BBFF6CA01}"/>
            </c:ext>
          </c:extLst>
        </c:ser>
        <c:ser>
          <c:idx val="5"/>
          <c:order val="5"/>
          <c:tx>
            <c:strRef>
              <c:f>REFERENCE_LEVEL!$H$32</c:f>
              <c:strCache>
                <c:ptCount val="1"/>
                <c:pt idx="0">
                  <c:v>TABASCO</c:v>
                </c:pt>
              </c:strCache>
            </c:strRef>
          </c:tx>
          <c:spPr>
            <a:ln w="28575" cap="rnd">
              <a:solidFill>
                <a:schemeClr val="accent6"/>
              </a:solidFill>
              <a:round/>
            </a:ln>
            <a:effectLst/>
          </c:spPr>
          <c:marker>
            <c:symbol val="none"/>
          </c:marker>
          <c:cat>
            <c:numRef>
              <c:f>REFERENCE_LEVEL!$B$33:$B$43</c:f>
              <c:numCache>
                <c:formatCode>General</c:formatCode>
                <c:ptCount val="11"/>
                <c:pt idx="0">
                  <c:v>2008</c:v>
                </c:pt>
                <c:pt idx="1">
                  <c:v>2009</c:v>
                </c:pt>
                <c:pt idx="2">
                  <c:v>2010</c:v>
                </c:pt>
                <c:pt idx="3">
                  <c:v>2011</c:v>
                </c:pt>
                <c:pt idx="4">
                  <c:v>2012</c:v>
                </c:pt>
                <c:pt idx="5">
                  <c:v>2013</c:v>
                </c:pt>
                <c:pt idx="6">
                  <c:v>2014</c:v>
                </c:pt>
                <c:pt idx="7">
                  <c:v>2015</c:v>
                </c:pt>
                <c:pt idx="8">
                  <c:v>2016</c:v>
                </c:pt>
                <c:pt idx="9">
                  <c:v>2017</c:v>
                </c:pt>
                <c:pt idx="10">
                  <c:v>2018</c:v>
                </c:pt>
              </c:numCache>
            </c:numRef>
          </c:cat>
          <c:val>
            <c:numRef>
              <c:f>REFERENCE_LEVEL!$H$33:$H$43</c:f>
              <c:numCache>
                <c:formatCode>#,##0</c:formatCode>
                <c:ptCount val="11"/>
                <c:pt idx="0">
                  <c:v>73785.616666666654</c:v>
                </c:pt>
                <c:pt idx="1">
                  <c:v>73785.616666666654</c:v>
                </c:pt>
                <c:pt idx="2">
                  <c:v>123002.40333333331</c:v>
                </c:pt>
                <c:pt idx="3">
                  <c:v>123002.40333333331</c:v>
                </c:pt>
                <c:pt idx="4">
                  <c:v>123002.40333333331</c:v>
                </c:pt>
                <c:pt idx="5">
                  <c:v>396226.78333333327</c:v>
                </c:pt>
                <c:pt idx="6">
                  <c:v>396226.78333333327</c:v>
                </c:pt>
                <c:pt idx="7">
                  <c:v>396226.78333333327</c:v>
                </c:pt>
                <c:pt idx="8">
                  <c:v>396226.78333333327</c:v>
                </c:pt>
                <c:pt idx="9">
                  <c:v>396226.78333333327</c:v>
                </c:pt>
                <c:pt idx="10">
                  <c:v>396226.78333333327</c:v>
                </c:pt>
              </c:numCache>
            </c:numRef>
          </c:val>
          <c:smooth val="0"/>
          <c:extLst>
            <c:ext xmlns:c16="http://schemas.microsoft.com/office/drawing/2014/chart" uri="{C3380CC4-5D6E-409C-BE32-E72D297353CC}">
              <c16:uniqueId val="{00000005-2DE7-F445-974F-6A7BBFF6CA01}"/>
            </c:ext>
          </c:extLst>
        </c:ser>
        <c:ser>
          <c:idx val="6"/>
          <c:order val="6"/>
          <c:tx>
            <c:strRef>
              <c:f>REFERENCE_LEVEL!$I$32</c:f>
              <c:strCache>
                <c:ptCount val="1"/>
                <c:pt idx="0">
                  <c:v>YUCATÁN</c:v>
                </c:pt>
              </c:strCache>
            </c:strRef>
          </c:tx>
          <c:spPr>
            <a:ln w="28575" cap="rnd">
              <a:solidFill>
                <a:schemeClr val="accent1">
                  <a:lumMod val="60000"/>
                </a:schemeClr>
              </a:solidFill>
              <a:round/>
            </a:ln>
            <a:effectLst/>
          </c:spPr>
          <c:marker>
            <c:symbol val="none"/>
          </c:marker>
          <c:cat>
            <c:numRef>
              <c:f>REFERENCE_LEVEL!$B$33:$B$43</c:f>
              <c:numCache>
                <c:formatCode>General</c:formatCode>
                <c:ptCount val="11"/>
                <c:pt idx="0">
                  <c:v>2008</c:v>
                </c:pt>
                <c:pt idx="1">
                  <c:v>2009</c:v>
                </c:pt>
                <c:pt idx="2">
                  <c:v>2010</c:v>
                </c:pt>
                <c:pt idx="3">
                  <c:v>2011</c:v>
                </c:pt>
                <c:pt idx="4">
                  <c:v>2012</c:v>
                </c:pt>
                <c:pt idx="5">
                  <c:v>2013</c:v>
                </c:pt>
                <c:pt idx="6">
                  <c:v>2014</c:v>
                </c:pt>
                <c:pt idx="7">
                  <c:v>2015</c:v>
                </c:pt>
                <c:pt idx="8">
                  <c:v>2016</c:v>
                </c:pt>
                <c:pt idx="9">
                  <c:v>2017</c:v>
                </c:pt>
                <c:pt idx="10">
                  <c:v>2018</c:v>
                </c:pt>
              </c:numCache>
            </c:numRef>
          </c:cat>
          <c:val>
            <c:numRef>
              <c:f>REFERENCE_LEVEL!$I$33:$I$43</c:f>
              <c:numCache>
                <c:formatCode>#,##0</c:formatCode>
                <c:ptCount val="11"/>
                <c:pt idx="0">
                  <c:v>1326822.8600000001</c:v>
                </c:pt>
                <c:pt idx="1">
                  <c:v>1326822.8600000001</c:v>
                </c:pt>
                <c:pt idx="2">
                  <c:v>1922246.3699999999</c:v>
                </c:pt>
                <c:pt idx="3">
                  <c:v>1922246.3699999999</c:v>
                </c:pt>
                <c:pt idx="4">
                  <c:v>1922246.3699999999</c:v>
                </c:pt>
                <c:pt idx="5">
                  <c:v>1481570.09</c:v>
                </c:pt>
                <c:pt idx="6">
                  <c:v>1481570.09</c:v>
                </c:pt>
                <c:pt idx="7">
                  <c:v>1481570.09</c:v>
                </c:pt>
                <c:pt idx="8">
                  <c:v>1107792.18</c:v>
                </c:pt>
                <c:pt idx="9">
                  <c:v>1107792.18</c:v>
                </c:pt>
                <c:pt idx="10">
                  <c:v>1107792.18</c:v>
                </c:pt>
              </c:numCache>
            </c:numRef>
          </c:val>
          <c:smooth val="0"/>
          <c:extLst>
            <c:ext xmlns:c16="http://schemas.microsoft.com/office/drawing/2014/chart" uri="{C3380CC4-5D6E-409C-BE32-E72D297353CC}">
              <c16:uniqueId val="{00000006-2DE7-F445-974F-6A7BBFF6CA01}"/>
            </c:ext>
          </c:extLst>
        </c:ser>
        <c:dLbls>
          <c:showLegendKey val="0"/>
          <c:showVal val="0"/>
          <c:showCatName val="0"/>
          <c:showSerName val="0"/>
          <c:showPercent val="0"/>
          <c:showBubbleSize val="0"/>
        </c:dLbls>
        <c:smooth val="0"/>
        <c:axId val="515453839"/>
        <c:axId val="515781279"/>
      </c:lineChart>
      <c:catAx>
        <c:axId val="5154538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515781279"/>
        <c:crosses val="autoZero"/>
        <c:auto val="1"/>
        <c:lblAlgn val="ctr"/>
        <c:lblOffset val="100"/>
        <c:noMultiLvlLbl val="0"/>
      </c:catAx>
      <c:valAx>
        <c:axId val="515781279"/>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tCO2</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de-D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51545383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de-DE"/>
        </a:p>
      </c:txPr>
    </c:legend>
    <c:plotVisOnly val="1"/>
    <c:dispBlanksAs val="gap"/>
    <c:showDLblsOverMax val="0"/>
  </c:chart>
  <c:spPr>
    <a:solidFill>
      <a:schemeClr val="bg1"/>
    </a:solidFill>
    <a:ln w="9525" cap="flat" cmpd="sng" algn="ctr">
      <a:noFill/>
      <a:round/>
    </a:ln>
    <a:effectLst/>
  </c:spPr>
  <c:txPr>
    <a:bodyPr/>
    <a:lstStyle/>
    <a:p>
      <a:pPr>
        <a:defRPr/>
      </a:pPr>
      <a:endParaRPr lang="de-D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F2C95B-4605-624B-B909-92684A829072}" type="datetimeFigureOut">
              <a:rPr lang="pt-BR" smtClean="0"/>
              <a:t>10/05/2021</a:t>
            </a:fld>
            <a:endParaRPr lang="pt-B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5FDD8A-EF36-234A-B12F-1C8E2F54CC2C}" type="slidenum">
              <a:rPr lang="pt-BR" smtClean="0"/>
              <a:t>‹Nr.›</a:t>
            </a:fld>
            <a:endParaRPr lang="pt-BR"/>
          </a:p>
        </p:txBody>
      </p:sp>
    </p:spTree>
    <p:extLst>
      <p:ext uri="{BB962C8B-B14F-4D97-AF65-F5344CB8AC3E}">
        <p14:creationId xmlns:p14="http://schemas.microsoft.com/office/powerpoint/2010/main" val="20652936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BR"/>
          </a:p>
        </p:txBody>
      </p:sp>
      <p:sp>
        <p:nvSpPr>
          <p:cNvPr id="4" name="Slide Number Placeholder 3"/>
          <p:cNvSpPr>
            <a:spLocks noGrp="1"/>
          </p:cNvSpPr>
          <p:nvPr>
            <p:ph type="sldNum" sz="quarter" idx="5"/>
          </p:nvPr>
        </p:nvSpPr>
        <p:spPr/>
        <p:txBody>
          <a:bodyPr/>
          <a:lstStyle/>
          <a:p>
            <a:fld id="{C59C0E84-9763-7642-9CA5-B153EE3C7E33}" type="slidenum">
              <a:rPr lang="pt-BR" smtClean="0"/>
              <a:t>2</a:t>
            </a:fld>
            <a:endParaRPr lang="pt-BR"/>
          </a:p>
        </p:txBody>
      </p:sp>
    </p:spTree>
    <p:extLst>
      <p:ext uri="{BB962C8B-B14F-4D97-AF65-F5344CB8AC3E}">
        <p14:creationId xmlns:p14="http://schemas.microsoft.com/office/powerpoint/2010/main" val="1296263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dirty="0"/>
              <a: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5FDD8A-EF36-234A-B12F-1C8E2F54CC2C}" type="slidenum">
              <a:rPr kumimoji="0" lang="pt-B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pt-B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494466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BR"/>
          </a:p>
        </p:txBody>
      </p:sp>
      <p:sp>
        <p:nvSpPr>
          <p:cNvPr id="4" name="Slide Number Placeholder 3"/>
          <p:cNvSpPr>
            <a:spLocks noGrp="1"/>
          </p:cNvSpPr>
          <p:nvPr>
            <p:ph type="sldNum" sz="quarter" idx="5"/>
          </p:nvPr>
        </p:nvSpPr>
        <p:spPr/>
        <p:txBody>
          <a:bodyPr/>
          <a:lstStyle/>
          <a:p>
            <a:fld id="{F55FDD8A-EF36-234A-B12F-1C8E2F54CC2C}" type="slidenum">
              <a:rPr lang="pt-BR" smtClean="0"/>
              <a:t>12</a:t>
            </a:fld>
            <a:endParaRPr lang="pt-BR"/>
          </a:p>
        </p:txBody>
      </p:sp>
    </p:spTree>
    <p:extLst>
      <p:ext uri="{BB962C8B-B14F-4D97-AF65-F5344CB8AC3E}">
        <p14:creationId xmlns:p14="http://schemas.microsoft.com/office/powerpoint/2010/main" val="1560276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BR"/>
          </a:p>
        </p:txBody>
      </p:sp>
      <p:sp>
        <p:nvSpPr>
          <p:cNvPr id="4" name="Slide Number Placeholder 3"/>
          <p:cNvSpPr>
            <a:spLocks noGrp="1"/>
          </p:cNvSpPr>
          <p:nvPr>
            <p:ph type="sldNum" sz="quarter" idx="5"/>
          </p:nvPr>
        </p:nvSpPr>
        <p:spPr/>
        <p:txBody>
          <a:bodyPr/>
          <a:lstStyle/>
          <a:p>
            <a:fld id="{F55FDD8A-EF36-234A-B12F-1C8E2F54CC2C}" type="slidenum">
              <a:rPr lang="pt-BR" smtClean="0"/>
              <a:t>13</a:t>
            </a:fld>
            <a:endParaRPr lang="pt-BR"/>
          </a:p>
        </p:txBody>
      </p:sp>
    </p:spTree>
    <p:extLst>
      <p:ext uri="{BB962C8B-B14F-4D97-AF65-F5344CB8AC3E}">
        <p14:creationId xmlns:p14="http://schemas.microsoft.com/office/powerpoint/2010/main" val="10342245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A5D5FB-3883-E14B-A5DF-5D3B52F3507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pt-BR"/>
          </a:p>
        </p:txBody>
      </p:sp>
      <p:sp>
        <p:nvSpPr>
          <p:cNvPr id="3" name="Subtitle 2">
            <a:extLst>
              <a:ext uri="{FF2B5EF4-FFF2-40B4-BE49-F238E27FC236}">
                <a16:creationId xmlns:a16="http://schemas.microsoft.com/office/drawing/2014/main" id="{11BF4E1B-F4CF-A041-BB6A-F40211840B0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pt-BR"/>
          </a:p>
        </p:txBody>
      </p:sp>
      <p:sp>
        <p:nvSpPr>
          <p:cNvPr id="4" name="Date Placeholder 3">
            <a:extLst>
              <a:ext uri="{FF2B5EF4-FFF2-40B4-BE49-F238E27FC236}">
                <a16:creationId xmlns:a16="http://schemas.microsoft.com/office/drawing/2014/main" id="{4D72E4C8-118A-354F-A80D-E92FBA31244E}"/>
              </a:ext>
            </a:extLst>
          </p:cNvPr>
          <p:cNvSpPr>
            <a:spLocks noGrp="1"/>
          </p:cNvSpPr>
          <p:nvPr>
            <p:ph type="dt" sz="half" idx="10"/>
          </p:nvPr>
        </p:nvSpPr>
        <p:spPr/>
        <p:txBody>
          <a:bodyPr/>
          <a:lstStyle/>
          <a:p>
            <a:fld id="{AD56F251-9CED-4548-9DB1-7216BD6BEF35}" type="datetime1">
              <a:rPr lang="en-US" smtClean="0"/>
              <a:t>5/10/2021</a:t>
            </a:fld>
            <a:endParaRPr lang="pt-BR"/>
          </a:p>
        </p:txBody>
      </p:sp>
      <p:sp>
        <p:nvSpPr>
          <p:cNvPr id="5" name="Footer Placeholder 4">
            <a:extLst>
              <a:ext uri="{FF2B5EF4-FFF2-40B4-BE49-F238E27FC236}">
                <a16:creationId xmlns:a16="http://schemas.microsoft.com/office/drawing/2014/main" id="{F9475939-4C60-E24E-BE94-DAB7422C0973}"/>
              </a:ext>
            </a:extLst>
          </p:cNvPr>
          <p:cNvSpPr>
            <a:spLocks noGrp="1"/>
          </p:cNvSpPr>
          <p:nvPr>
            <p:ph type="ftr" sz="quarter" idx="11"/>
          </p:nvPr>
        </p:nvSpPr>
        <p:spPr/>
        <p:txBody>
          <a:bodyPr/>
          <a:lstStyle/>
          <a:p>
            <a:endParaRPr lang="pt-BR"/>
          </a:p>
        </p:txBody>
      </p:sp>
      <p:sp>
        <p:nvSpPr>
          <p:cNvPr id="6" name="Slide Number Placeholder 5">
            <a:extLst>
              <a:ext uri="{FF2B5EF4-FFF2-40B4-BE49-F238E27FC236}">
                <a16:creationId xmlns:a16="http://schemas.microsoft.com/office/drawing/2014/main" id="{9B628EFD-6872-BC49-97B3-279E3A79CBF7}"/>
              </a:ext>
            </a:extLst>
          </p:cNvPr>
          <p:cNvSpPr>
            <a:spLocks noGrp="1"/>
          </p:cNvSpPr>
          <p:nvPr>
            <p:ph type="sldNum" sz="quarter" idx="12"/>
          </p:nvPr>
        </p:nvSpPr>
        <p:spPr/>
        <p:txBody>
          <a:bodyPr/>
          <a:lstStyle/>
          <a:p>
            <a:fld id="{89324EF7-4BC6-124A-BC89-64D399E2021A}" type="slidenum">
              <a:rPr lang="pt-BR" smtClean="0"/>
              <a:t>‹Nr.›</a:t>
            </a:fld>
            <a:endParaRPr lang="pt-BR"/>
          </a:p>
        </p:txBody>
      </p:sp>
    </p:spTree>
    <p:extLst>
      <p:ext uri="{BB962C8B-B14F-4D97-AF65-F5344CB8AC3E}">
        <p14:creationId xmlns:p14="http://schemas.microsoft.com/office/powerpoint/2010/main" val="23059000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4CF526-89DE-1F48-A0DE-2C5A9A78DE78}"/>
              </a:ext>
            </a:extLst>
          </p:cNvPr>
          <p:cNvSpPr>
            <a:spLocks noGrp="1"/>
          </p:cNvSpPr>
          <p:nvPr>
            <p:ph type="title"/>
          </p:nvPr>
        </p:nvSpPr>
        <p:spPr/>
        <p:txBody>
          <a:bodyPr/>
          <a:lstStyle/>
          <a:p>
            <a:r>
              <a:rPr lang="en-US"/>
              <a:t>Click to edit Master title style</a:t>
            </a:r>
            <a:endParaRPr lang="pt-BR"/>
          </a:p>
        </p:txBody>
      </p:sp>
      <p:sp>
        <p:nvSpPr>
          <p:cNvPr id="3" name="Vertical Text Placeholder 2">
            <a:extLst>
              <a:ext uri="{FF2B5EF4-FFF2-40B4-BE49-F238E27FC236}">
                <a16:creationId xmlns:a16="http://schemas.microsoft.com/office/drawing/2014/main" id="{5636E06F-6E0B-DE4E-9577-7EB4E8CCFD9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4" name="Date Placeholder 3">
            <a:extLst>
              <a:ext uri="{FF2B5EF4-FFF2-40B4-BE49-F238E27FC236}">
                <a16:creationId xmlns:a16="http://schemas.microsoft.com/office/drawing/2014/main" id="{6CF371D3-C3A7-F346-BA77-9581E9434448}"/>
              </a:ext>
            </a:extLst>
          </p:cNvPr>
          <p:cNvSpPr>
            <a:spLocks noGrp="1"/>
          </p:cNvSpPr>
          <p:nvPr>
            <p:ph type="dt" sz="half" idx="10"/>
          </p:nvPr>
        </p:nvSpPr>
        <p:spPr/>
        <p:txBody>
          <a:bodyPr/>
          <a:lstStyle/>
          <a:p>
            <a:fld id="{08A010B1-CAD7-6B4B-995F-39B5969C64B6}" type="datetime1">
              <a:rPr lang="en-US" smtClean="0"/>
              <a:t>5/10/2021</a:t>
            </a:fld>
            <a:endParaRPr lang="pt-BR"/>
          </a:p>
        </p:txBody>
      </p:sp>
      <p:sp>
        <p:nvSpPr>
          <p:cNvPr id="5" name="Footer Placeholder 4">
            <a:extLst>
              <a:ext uri="{FF2B5EF4-FFF2-40B4-BE49-F238E27FC236}">
                <a16:creationId xmlns:a16="http://schemas.microsoft.com/office/drawing/2014/main" id="{CE881D35-CA39-D642-B6AC-8AFF8FBA7FC5}"/>
              </a:ext>
            </a:extLst>
          </p:cNvPr>
          <p:cNvSpPr>
            <a:spLocks noGrp="1"/>
          </p:cNvSpPr>
          <p:nvPr>
            <p:ph type="ftr" sz="quarter" idx="11"/>
          </p:nvPr>
        </p:nvSpPr>
        <p:spPr/>
        <p:txBody>
          <a:bodyPr/>
          <a:lstStyle/>
          <a:p>
            <a:endParaRPr lang="pt-BR"/>
          </a:p>
        </p:txBody>
      </p:sp>
      <p:sp>
        <p:nvSpPr>
          <p:cNvPr id="6" name="Slide Number Placeholder 5">
            <a:extLst>
              <a:ext uri="{FF2B5EF4-FFF2-40B4-BE49-F238E27FC236}">
                <a16:creationId xmlns:a16="http://schemas.microsoft.com/office/drawing/2014/main" id="{68602665-F7A3-474E-971D-E45433FD8894}"/>
              </a:ext>
            </a:extLst>
          </p:cNvPr>
          <p:cNvSpPr>
            <a:spLocks noGrp="1"/>
          </p:cNvSpPr>
          <p:nvPr>
            <p:ph type="sldNum" sz="quarter" idx="12"/>
          </p:nvPr>
        </p:nvSpPr>
        <p:spPr/>
        <p:txBody>
          <a:bodyPr/>
          <a:lstStyle/>
          <a:p>
            <a:fld id="{89324EF7-4BC6-124A-BC89-64D399E2021A}" type="slidenum">
              <a:rPr lang="pt-BR" smtClean="0"/>
              <a:t>‹Nr.›</a:t>
            </a:fld>
            <a:endParaRPr lang="pt-BR"/>
          </a:p>
        </p:txBody>
      </p:sp>
    </p:spTree>
    <p:extLst>
      <p:ext uri="{BB962C8B-B14F-4D97-AF65-F5344CB8AC3E}">
        <p14:creationId xmlns:p14="http://schemas.microsoft.com/office/powerpoint/2010/main" val="30402509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CF49CC2-9498-8D47-8740-5FD5647A4C0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pt-BR"/>
          </a:p>
        </p:txBody>
      </p:sp>
      <p:sp>
        <p:nvSpPr>
          <p:cNvPr id="3" name="Vertical Text Placeholder 2">
            <a:extLst>
              <a:ext uri="{FF2B5EF4-FFF2-40B4-BE49-F238E27FC236}">
                <a16:creationId xmlns:a16="http://schemas.microsoft.com/office/drawing/2014/main" id="{B90C692B-37F5-3B4A-B464-054D6530E88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4" name="Date Placeholder 3">
            <a:extLst>
              <a:ext uri="{FF2B5EF4-FFF2-40B4-BE49-F238E27FC236}">
                <a16:creationId xmlns:a16="http://schemas.microsoft.com/office/drawing/2014/main" id="{58FF675B-0A01-3347-9DA3-5828F08E4D0B}"/>
              </a:ext>
            </a:extLst>
          </p:cNvPr>
          <p:cNvSpPr>
            <a:spLocks noGrp="1"/>
          </p:cNvSpPr>
          <p:nvPr>
            <p:ph type="dt" sz="half" idx="10"/>
          </p:nvPr>
        </p:nvSpPr>
        <p:spPr/>
        <p:txBody>
          <a:bodyPr/>
          <a:lstStyle/>
          <a:p>
            <a:fld id="{FE650FDE-1409-294A-85B9-5BF9E342C5FF}" type="datetime1">
              <a:rPr lang="en-US" smtClean="0"/>
              <a:t>5/10/2021</a:t>
            </a:fld>
            <a:endParaRPr lang="pt-BR"/>
          </a:p>
        </p:txBody>
      </p:sp>
      <p:sp>
        <p:nvSpPr>
          <p:cNvPr id="5" name="Footer Placeholder 4">
            <a:extLst>
              <a:ext uri="{FF2B5EF4-FFF2-40B4-BE49-F238E27FC236}">
                <a16:creationId xmlns:a16="http://schemas.microsoft.com/office/drawing/2014/main" id="{9936CF0C-60FB-6048-AFC2-266C80D583C2}"/>
              </a:ext>
            </a:extLst>
          </p:cNvPr>
          <p:cNvSpPr>
            <a:spLocks noGrp="1"/>
          </p:cNvSpPr>
          <p:nvPr>
            <p:ph type="ftr" sz="quarter" idx="11"/>
          </p:nvPr>
        </p:nvSpPr>
        <p:spPr/>
        <p:txBody>
          <a:bodyPr/>
          <a:lstStyle/>
          <a:p>
            <a:endParaRPr lang="pt-BR"/>
          </a:p>
        </p:txBody>
      </p:sp>
      <p:sp>
        <p:nvSpPr>
          <p:cNvPr id="6" name="Slide Number Placeholder 5">
            <a:extLst>
              <a:ext uri="{FF2B5EF4-FFF2-40B4-BE49-F238E27FC236}">
                <a16:creationId xmlns:a16="http://schemas.microsoft.com/office/drawing/2014/main" id="{CE25E85E-D020-5740-82F0-52174ED5DCB4}"/>
              </a:ext>
            </a:extLst>
          </p:cNvPr>
          <p:cNvSpPr>
            <a:spLocks noGrp="1"/>
          </p:cNvSpPr>
          <p:nvPr>
            <p:ph type="sldNum" sz="quarter" idx="12"/>
          </p:nvPr>
        </p:nvSpPr>
        <p:spPr/>
        <p:txBody>
          <a:bodyPr/>
          <a:lstStyle/>
          <a:p>
            <a:fld id="{89324EF7-4BC6-124A-BC89-64D399E2021A}" type="slidenum">
              <a:rPr lang="pt-BR" smtClean="0"/>
              <a:t>‹Nr.›</a:t>
            </a:fld>
            <a:endParaRPr lang="pt-BR"/>
          </a:p>
        </p:txBody>
      </p:sp>
    </p:spTree>
    <p:extLst>
      <p:ext uri="{BB962C8B-B14F-4D97-AF65-F5344CB8AC3E}">
        <p14:creationId xmlns:p14="http://schemas.microsoft.com/office/powerpoint/2010/main" val="20530327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F3D9F5-D12F-A449-B855-1B1473C4168A}"/>
              </a:ext>
            </a:extLst>
          </p:cNvPr>
          <p:cNvSpPr>
            <a:spLocks noGrp="1"/>
          </p:cNvSpPr>
          <p:nvPr>
            <p:ph type="title"/>
          </p:nvPr>
        </p:nvSpPr>
        <p:spPr/>
        <p:txBody>
          <a:bodyPr/>
          <a:lstStyle/>
          <a:p>
            <a:r>
              <a:rPr lang="en-US"/>
              <a:t>Click to edit Master title style</a:t>
            </a:r>
            <a:endParaRPr lang="pt-BR"/>
          </a:p>
        </p:txBody>
      </p:sp>
      <p:sp>
        <p:nvSpPr>
          <p:cNvPr id="3" name="Content Placeholder 2">
            <a:extLst>
              <a:ext uri="{FF2B5EF4-FFF2-40B4-BE49-F238E27FC236}">
                <a16:creationId xmlns:a16="http://schemas.microsoft.com/office/drawing/2014/main" id="{C7093E41-0B2F-1B42-AE52-4F959382C1E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4" name="Date Placeholder 3">
            <a:extLst>
              <a:ext uri="{FF2B5EF4-FFF2-40B4-BE49-F238E27FC236}">
                <a16:creationId xmlns:a16="http://schemas.microsoft.com/office/drawing/2014/main" id="{FE9311FC-AAD5-E446-8A26-9DC17E569ED5}"/>
              </a:ext>
            </a:extLst>
          </p:cNvPr>
          <p:cNvSpPr>
            <a:spLocks noGrp="1"/>
          </p:cNvSpPr>
          <p:nvPr>
            <p:ph type="dt" sz="half" idx="10"/>
          </p:nvPr>
        </p:nvSpPr>
        <p:spPr/>
        <p:txBody>
          <a:bodyPr/>
          <a:lstStyle/>
          <a:p>
            <a:fld id="{15BB553B-8CCA-D74A-981E-B7E83F23A270}" type="datetime1">
              <a:rPr lang="en-US" smtClean="0"/>
              <a:t>5/10/2021</a:t>
            </a:fld>
            <a:endParaRPr lang="pt-BR"/>
          </a:p>
        </p:txBody>
      </p:sp>
      <p:sp>
        <p:nvSpPr>
          <p:cNvPr id="5" name="Footer Placeholder 4">
            <a:extLst>
              <a:ext uri="{FF2B5EF4-FFF2-40B4-BE49-F238E27FC236}">
                <a16:creationId xmlns:a16="http://schemas.microsoft.com/office/drawing/2014/main" id="{ED261EAA-9413-0B4B-A2A8-E0FB717F7102}"/>
              </a:ext>
            </a:extLst>
          </p:cNvPr>
          <p:cNvSpPr>
            <a:spLocks noGrp="1"/>
          </p:cNvSpPr>
          <p:nvPr>
            <p:ph type="ftr" sz="quarter" idx="11"/>
          </p:nvPr>
        </p:nvSpPr>
        <p:spPr/>
        <p:txBody>
          <a:bodyPr/>
          <a:lstStyle/>
          <a:p>
            <a:endParaRPr lang="pt-BR"/>
          </a:p>
        </p:txBody>
      </p:sp>
      <p:sp>
        <p:nvSpPr>
          <p:cNvPr id="6" name="Slide Number Placeholder 5">
            <a:extLst>
              <a:ext uri="{FF2B5EF4-FFF2-40B4-BE49-F238E27FC236}">
                <a16:creationId xmlns:a16="http://schemas.microsoft.com/office/drawing/2014/main" id="{3DB54A69-56B3-BF49-8631-90A18899EA7D}"/>
              </a:ext>
            </a:extLst>
          </p:cNvPr>
          <p:cNvSpPr>
            <a:spLocks noGrp="1"/>
          </p:cNvSpPr>
          <p:nvPr>
            <p:ph type="sldNum" sz="quarter" idx="12"/>
          </p:nvPr>
        </p:nvSpPr>
        <p:spPr/>
        <p:txBody>
          <a:bodyPr/>
          <a:lstStyle/>
          <a:p>
            <a:fld id="{89324EF7-4BC6-124A-BC89-64D399E2021A}" type="slidenum">
              <a:rPr lang="pt-BR" smtClean="0"/>
              <a:t>‹Nr.›</a:t>
            </a:fld>
            <a:endParaRPr lang="pt-BR"/>
          </a:p>
        </p:txBody>
      </p:sp>
    </p:spTree>
    <p:extLst>
      <p:ext uri="{BB962C8B-B14F-4D97-AF65-F5344CB8AC3E}">
        <p14:creationId xmlns:p14="http://schemas.microsoft.com/office/powerpoint/2010/main" val="16680131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F87D5-7D3D-6143-8B48-58D9E046026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pt-BR"/>
          </a:p>
        </p:txBody>
      </p:sp>
      <p:sp>
        <p:nvSpPr>
          <p:cNvPr id="3" name="Text Placeholder 2">
            <a:extLst>
              <a:ext uri="{FF2B5EF4-FFF2-40B4-BE49-F238E27FC236}">
                <a16:creationId xmlns:a16="http://schemas.microsoft.com/office/drawing/2014/main" id="{B5C9DE79-5A34-8E4F-AF11-EB4C05DC50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B480E59-4717-D94B-8305-B15AB8DE7DAC}"/>
              </a:ext>
            </a:extLst>
          </p:cNvPr>
          <p:cNvSpPr>
            <a:spLocks noGrp="1"/>
          </p:cNvSpPr>
          <p:nvPr>
            <p:ph type="dt" sz="half" idx="10"/>
          </p:nvPr>
        </p:nvSpPr>
        <p:spPr/>
        <p:txBody>
          <a:bodyPr/>
          <a:lstStyle/>
          <a:p>
            <a:fld id="{CFB246A9-36FC-3647-9E2E-4D5DB6EC3131}" type="datetime1">
              <a:rPr lang="en-US" smtClean="0"/>
              <a:t>5/10/2021</a:t>
            </a:fld>
            <a:endParaRPr lang="pt-BR"/>
          </a:p>
        </p:txBody>
      </p:sp>
      <p:sp>
        <p:nvSpPr>
          <p:cNvPr id="5" name="Footer Placeholder 4">
            <a:extLst>
              <a:ext uri="{FF2B5EF4-FFF2-40B4-BE49-F238E27FC236}">
                <a16:creationId xmlns:a16="http://schemas.microsoft.com/office/drawing/2014/main" id="{DFD78500-13B8-D34A-9D11-5040A329EC89}"/>
              </a:ext>
            </a:extLst>
          </p:cNvPr>
          <p:cNvSpPr>
            <a:spLocks noGrp="1"/>
          </p:cNvSpPr>
          <p:nvPr>
            <p:ph type="ftr" sz="quarter" idx="11"/>
          </p:nvPr>
        </p:nvSpPr>
        <p:spPr/>
        <p:txBody>
          <a:bodyPr/>
          <a:lstStyle/>
          <a:p>
            <a:endParaRPr lang="pt-BR"/>
          </a:p>
        </p:txBody>
      </p:sp>
      <p:sp>
        <p:nvSpPr>
          <p:cNvPr id="6" name="Slide Number Placeholder 5">
            <a:extLst>
              <a:ext uri="{FF2B5EF4-FFF2-40B4-BE49-F238E27FC236}">
                <a16:creationId xmlns:a16="http://schemas.microsoft.com/office/drawing/2014/main" id="{5BD1CFA6-7FBB-6B45-B694-C95633F80195}"/>
              </a:ext>
            </a:extLst>
          </p:cNvPr>
          <p:cNvSpPr>
            <a:spLocks noGrp="1"/>
          </p:cNvSpPr>
          <p:nvPr>
            <p:ph type="sldNum" sz="quarter" idx="12"/>
          </p:nvPr>
        </p:nvSpPr>
        <p:spPr/>
        <p:txBody>
          <a:bodyPr/>
          <a:lstStyle/>
          <a:p>
            <a:fld id="{89324EF7-4BC6-124A-BC89-64D399E2021A}" type="slidenum">
              <a:rPr lang="pt-BR" smtClean="0"/>
              <a:t>‹Nr.›</a:t>
            </a:fld>
            <a:endParaRPr lang="pt-BR"/>
          </a:p>
        </p:txBody>
      </p:sp>
    </p:spTree>
    <p:extLst>
      <p:ext uri="{BB962C8B-B14F-4D97-AF65-F5344CB8AC3E}">
        <p14:creationId xmlns:p14="http://schemas.microsoft.com/office/powerpoint/2010/main" val="32407378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8F0F25-6070-394F-9F3D-DED45681CA1A}"/>
              </a:ext>
            </a:extLst>
          </p:cNvPr>
          <p:cNvSpPr>
            <a:spLocks noGrp="1"/>
          </p:cNvSpPr>
          <p:nvPr>
            <p:ph type="title"/>
          </p:nvPr>
        </p:nvSpPr>
        <p:spPr/>
        <p:txBody>
          <a:bodyPr/>
          <a:lstStyle/>
          <a:p>
            <a:r>
              <a:rPr lang="en-US"/>
              <a:t>Click to edit Master title style</a:t>
            </a:r>
            <a:endParaRPr lang="pt-BR"/>
          </a:p>
        </p:txBody>
      </p:sp>
      <p:sp>
        <p:nvSpPr>
          <p:cNvPr id="3" name="Content Placeholder 2">
            <a:extLst>
              <a:ext uri="{FF2B5EF4-FFF2-40B4-BE49-F238E27FC236}">
                <a16:creationId xmlns:a16="http://schemas.microsoft.com/office/drawing/2014/main" id="{BC914614-B6EC-E749-B9B1-79F9603611F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4" name="Content Placeholder 3">
            <a:extLst>
              <a:ext uri="{FF2B5EF4-FFF2-40B4-BE49-F238E27FC236}">
                <a16:creationId xmlns:a16="http://schemas.microsoft.com/office/drawing/2014/main" id="{12AA9269-8C2F-DC48-A79F-477BE434EF6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5" name="Date Placeholder 4">
            <a:extLst>
              <a:ext uri="{FF2B5EF4-FFF2-40B4-BE49-F238E27FC236}">
                <a16:creationId xmlns:a16="http://schemas.microsoft.com/office/drawing/2014/main" id="{AB891612-7951-1646-89F4-F6ECE092960B}"/>
              </a:ext>
            </a:extLst>
          </p:cNvPr>
          <p:cNvSpPr>
            <a:spLocks noGrp="1"/>
          </p:cNvSpPr>
          <p:nvPr>
            <p:ph type="dt" sz="half" idx="10"/>
          </p:nvPr>
        </p:nvSpPr>
        <p:spPr/>
        <p:txBody>
          <a:bodyPr/>
          <a:lstStyle/>
          <a:p>
            <a:fld id="{2595E3D9-BC38-9548-8A36-C5FF6994BE1A}" type="datetime1">
              <a:rPr lang="en-US" smtClean="0"/>
              <a:t>5/10/2021</a:t>
            </a:fld>
            <a:endParaRPr lang="pt-BR"/>
          </a:p>
        </p:txBody>
      </p:sp>
      <p:sp>
        <p:nvSpPr>
          <p:cNvPr id="6" name="Footer Placeholder 5">
            <a:extLst>
              <a:ext uri="{FF2B5EF4-FFF2-40B4-BE49-F238E27FC236}">
                <a16:creationId xmlns:a16="http://schemas.microsoft.com/office/drawing/2014/main" id="{E57889FA-D8B6-6940-99D5-CDBE83B359EC}"/>
              </a:ext>
            </a:extLst>
          </p:cNvPr>
          <p:cNvSpPr>
            <a:spLocks noGrp="1"/>
          </p:cNvSpPr>
          <p:nvPr>
            <p:ph type="ftr" sz="quarter" idx="11"/>
          </p:nvPr>
        </p:nvSpPr>
        <p:spPr/>
        <p:txBody>
          <a:bodyPr/>
          <a:lstStyle/>
          <a:p>
            <a:endParaRPr lang="pt-BR"/>
          </a:p>
        </p:txBody>
      </p:sp>
      <p:sp>
        <p:nvSpPr>
          <p:cNvPr id="7" name="Slide Number Placeholder 6">
            <a:extLst>
              <a:ext uri="{FF2B5EF4-FFF2-40B4-BE49-F238E27FC236}">
                <a16:creationId xmlns:a16="http://schemas.microsoft.com/office/drawing/2014/main" id="{7E78A0BC-0FDA-4540-B643-530F0AC313A9}"/>
              </a:ext>
            </a:extLst>
          </p:cNvPr>
          <p:cNvSpPr>
            <a:spLocks noGrp="1"/>
          </p:cNvSpPr>
          <p:nvPr>
            <p:ph type="sldNum" sz="quarter" idx="12"/>
          </p:nvPr>
        </p:nvSpPr>
        <p:spPr/>
        <p:txBody>
          <a:bodyPr/>
          <a:lstStyle/>
          <a:p>
            <a:fld id="{89324EF7-4BC6-124A-BC89-64D399E2021A}" type="slidenum">
              <a:rPr lang="pt-BR" smtClean="0"/>
              <a:t>‹Nr.›</a:t>
            </a:fld>
            <a:endParaRPr lang="pt-BR"/>
          </a:p>
        </p:txBody>
      </p:sp>
    </p:spTree>
    <p:extLst>
      <p:ext uri="{BB962C8B-B14F-4D97-AF65-F5344CB8AC3E}">
        <p14:creationId xmlns:p14="http://schemas.microsoft.com/office/powerpoint/2010/main" val="21892167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25363-DC3C-F341-9B02-3208980438CA}"/>
              </a:ext>
            </a:extLst>
          </p:cNvPr>
          <p:cNvSpPr>
            <a:spLocks noGrp="1"/>
          </p:cNvSpPr>
          <p:nvPr>
            <p:ph type="title"/>
          </p:nvPr>
        </p:nvSpPr>
        <p:spPr>
          <a:xfrm>
            <a:off x="839788" y="365125"/>
            <a:ext cx="10515600" cy="1325563"/>
          </a:xfrm>
        </p:spPr>
        <p:txBody>
          <a:bodyPr/>
          <a:lstStyle/>
          <a:p>
            <a:r>
              <a:rPr lang="en-US"/>
              <a:t>Click to edit Master title style</a:t>
            </a:r>
            <a:endParaRPr lang="pt-BR"/>
          </a:p>
        </p:txBody>
      </p:sp>
      <p:sp>
        <p:nvSpPr>
          <p:cNvPr id="3" name="Text Placeholder 2">
            <a:extLst>
              <a:ext uri="{FF2B5EF4-FFF2-40B4-BE49-F238E27FC236}">
                <a16:creationId xmlns:a16="http://schemas.microsoft.com/office/drawing/2014/main" id="{8D54997B-BC2F-3145-B50A-64D0739A98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365911F-F74D-4D49-B2D7-2D2919B2DBB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5" name="Text Placeholder 4">
            <a:extLst>
              <a:ext uri="{FF2B5EF4-FFF2-40B4-BE49-F238E27FC236}">
                <a16:creationId xmlns:a16="http://schemas.microsoft.com/office/drawing/2014/main" id="{063984CD-F493-6746-8A8E-DB98D1C7323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207D889-7C50-484B-B2A0-52DA37671E9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7" name="Date Placeholder 6">
            <a:extLst>
              <a:ext uri="{FF2B5EF4-FFF2-40B4-BE49-F238E27FC236}">
                <a16:creationId xmlns:a16="http://schemas.microsoft.com/office/drawing/2014/main" id="{DDE9F66B-9EF3-F145-BBEE-1C6DB22F86CA}"/>
              </a:ext>
            </a:extLst>
          </p:cNvPr>
          <p:cNvSpPr>
            <a:spLocks noGrp="1"/>
          </p:cNvSpPr>
          <p:nvPr>
            <p:ph type="dt" sz="half" idx="10"/>
          </p:nvPr>
        </p:nvSpPr>
        <p:spPr/>
        <p:txBody>
          <a:bodyPr/>
          <a:lstStyle/>
          <a:p>
            <a:fld id="{81D15D6A-F0BB-D143-9A9B-7B9035CF0D14}" type="datetime1">
              <a:rPr lang="en-US" smtClean="0"/>
              <a:t>5/10/2021</a:t>
            </a:fld>
            <a:endParaRPr lang="pt-BR"/>
          </a:p>
        </p:txBody>
      </p:sp>
      <p:sp>
        <p:nvSpPr>
          <p:cNvPr id="8" name="Footer Placeholder 7">
            <a:extLst>
              <a:ext uri="{FF2B5EF4-FFF2-40B4-BE49-F238E27FC236}">
                <a16:creationId xmlns:a16="http://schemas.microsoft.com/office/drawing/2014/main" id="{68A390FA-71B1-C44E-BDC2-0B50545C13B9}"/>
              </a:ext>
            </a:extLst>
          </p:cNvPr>
          <p:cNvSpPr>
            <a:spLocks noGrp="1"/>
          </p:cNvSpPr>
          <p:nvPr>
            <p:ph type="ftr" sz="quarter" idx="11"/>
          </p:nvPr>
        </p:nvSpPr>
        <p:spPr/>
        <p:txBody>
          <a:bodyPr/>
          <a:lstStyle/>
          <a:p>
            <a:endParaRPr lang="pt-BR"/>
          </a:p>
        </p:txBody>
      </p:sp>
      <p:sp>
        <p:nvSpPr>
          <p:cNvPr id="9" name="Slide Number Placeholder 8">
            <a:extLst>
              <a:ext uri="{FF2B5EF4-FFF2-40B4-BE49-F238E27FC236}">
                <a16:creationId xmlns:a16="http://schemas.microsoft.com/office/drawing/2014/main" id="{68B1CDCA-953E-8445-90ED-25614439FF93}"/>
              </a:ext>
            </a:extLst>
          </p:cNvPr>
          <p:cNvSpPr>
            <a:spLocks noGrp="1"/>
          </p:cNvSpPr>
          <p:nvPr>
            <p:ph type="sldNum" sz="quarter" idx="12"/>
          </p:nvPr>
        </p:nvSpPr>
        <p:spPr/>
        <p:txBody>
          <a:bodyPr/>
          <a:lstStyle/>
          <a:p>
            <a:fld id="{89324EF7-4BC6-124A-BC89-64D399E2021A}" type="slidenum">
              <a:rPr lang="pt-BR" smtClean="0"/>
              <a:t>‹Nr.›</a:t>
            </a:fld>
            <a:endParaRPr lang="pt-BR"/>
          </a:p>
        </p:txBody>
      </p:sp>
    </p:spTree>
    <p:extLst>
      <p:ext uri="{BB962C8B-B14F-4D97-AF65-F5344CB8AC3E}">
        <p14:creationId xmlns:p14="http://schemas.microsoft.com/office/powerpoint/2010/main" val="34941597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1A0C1B-0281-AD46-BABB-FD3A090A1141}"/>
              </a:ext>
            </a:extLst>
          </p:cNvPr>
          <p:cNvSpPr>
            <a:spLocks noGrp="1"/>
          </p:cNvSpPr>
          <p:nvPr>
            <p:ph type="title"/>
          </p:nvPr>
        </p:nvSpPr>
        <p:spPr/>
        <p:txBody>
          <a:bodyPr/>
          <a:lstStyle/>
          <a:p>
            <a:r>
              <a:rPr lang="en-US"/>
              <a:t>Click to edit Master title style</a:t>
            </a:r>
            <a:endParaRPr lang="pt-BR"/>
          </a:p>
        </p:txBody>
      </p:sp>
      <p:sp>
        <p:nvSpPr>
          <p:cNvPr id="3" name="Date Placeholder 2">
            <a:extLst>
              <a:ext uri="{FF2B5EF4-FFF2-40B4-BE49-F238E27FC236}">
                <a16:creationId xmlns:a16="http://schemas.microsoft.com/office/drawing/2014/main" id="{F4CAFDFB-9051-9849-A24D-ABBEA1C01AF2}"/>
              </a:ext>
            </a:extLst>
          </p:cNvPr>
          <p:cNvSpPr>
            <a:spLocks noGrp="1"/>
          </p:cNvSpPr>
          <p:nvPr>
            <p:ph type="dt" sz="half" idx="10"/>
          </p:nvPr>
        </p:nvSpPr>
        <p:spPr/>
        <p:txBody>
          <a:bodyPr/>
          <a:lstStyle/>
          <a:p>
            <a:fld id="{D48023E7-FFD7-3E49-B1D6-DEECDDEDC0ED}" type="datetime1">
              <a:rPr lang="en-US" smtClean="0"/>
              <a:t>5/10/2021</a:t>
            </a:fld>
            <a:endParaRPr lang="pt-BR"/>
          </a:p>
        </p:txBody>
      </p:sp>
      <p:sp>
        <p:nvSpPr>
          <p:cNvPr id="4" name="Footer Placeholder 3">
            <a:extLst>
              <a:ext uri="{FF2B5EF4-FFF2-40B4-BE49-F238E27FC236}">
                <a16:creationId xmlns:a16="http://schemas.microsoft.com/office/drawing/2014/main" id="{F342AEA5-2DAE-BD4F-AC18-78DAFF5E8CCF}"/>
              </a:ext>
            </a:extLst>
          </p:cNvPr>
          <p:cNvSpPr>
            <a:spLocks noGrp="1"/>
          </p:cNvSpPr>
          <p:nvPr>
            <p:ph type="ftr" sz="quarter" idx="11"/>
          </p:nvPr>
        </p:nvSpPr>
        <p:spPr/>
        <p:txBody>
          <a:bodyPr/>
          <a:lstStyle/>
          <a:p>
            <a:endParaRPr lang="pt-BR"/>
          </a:p>
        </p:txBody>
      </p:sp>
      <p:sp>
        <p:nvSpPr>
          <p:cNvPr id="5" name="Slide Number Placeholder 4">
            <a:extLst>
              <a:ext uri="{FF2B5EF4-FFF2-40B4-BE49-F238E27FC236}">
                <a16:creationId xmlns:a16="http://schemas.microsoft.com/office/drawing/2014/main" id="{845BB347-FC00-A341-B031-DA388615B2F5}"/>
              </a:ext>
            </a:extLst>
          </p:cNvPr>
          <p:cNvSpPr>
            <a:spLocks noGrp="1"/>
          </p:cNvSpPr>
          <p:nvPr>
            <p:ph type="sldNum" sz="quarter" idx="12"/>
          </p:nvPr>
        </p:nvSpPr>
        <p:spPr/>
        <p:txBody>
          <a:bodyPr/>
          <a:lstStyle/>
          <a:p>
            <a:fld id="{89324EF7-4BC6-124A-BC89-64D399E2021A}" type="slidenum">
              <a:rPr lang="pt-BR" smtClean="0"/>
              <a:t>‹Nr.›</a:t>
            </a:fld>
            <a:endParaRPr lang="pt-BR"/>
          </a:p>
        </p:txBody>
      </p:sp>
    </p:spTree>
    <p:extLst>
      <p:ext uri="{BB962C8B-B14F-4D97-AF65-F5344CB8AC3E}">
        <p14:creationId xmlns:p14="http://schemas.microsoft.com/office/powerpoint/2010/main" val="34348204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1A0D4DF-0948-B940-8DFB-2E5A59A08FFD}"/>
              </a:ext>
            </a:extLst>
          </p:cNvPr>
          <p:cNvSpPr>
            <a:spLocks noGrp="1"/>
          </p:cNvSpPr>
          <p:nvPr>
            <p:ph type="dt" sz="half" idx="10"/>
          </p:nvPr>
        </p:nvSpPr>
        <p:spPr/>
        <p:txBody>
          <a:bodyPr/>
          <a:lstStyle/>
          <a:p>
            <a:fld id="{4AC225FD-1262-7146-A6F7-1C0F9891EC7B}" type="datetime1">
              <a:rPr lang="en-US" smtClean="0"/>
              <a:t>5/10/2021</a:t>
            </a:fld>
            <a:endParaRPr lang="pt-BR"/>
          </a:p>
        </p:txBody>
      </p:sp>
      <p:sp>
        <p:nvSpPr>
          <p:cNvPr id="3" name="Footer Placeholder 2">
            <a:extLst>
              <a:ext uri="{FF2B5EF4-FFF2-40B4-BE49-F238E27FC236}">
                <a16:creationId xmlns:a16="http://schemas.microsoft.com/office/drawing/2014/main" id="{0AB2C79A-BC17-8940-98A1-5DB34C9138BF}"/>
              </a:ext>
            </a:extLst>
          </p:cNvPr>
          <p:cNvSpPr>
            <a:spLocks noGrp="1"/>
          </p:cNvSpPr>
          <p:nvPr>
            <p:ph type="ftr" sz="quarter" idx="11"/>
          </p:nvPr>
        </p:nvSpPr>
        <p:spPr/>
        <p:txBody>
          <a:bodyPr/>
          <a:lstStyle/>
          <a:p>
            <a:endParaRPr lang="pt-BR"/>
          </a:p>
        </p:txBody>
      </p:sp>
      <p:sp>
        <p:nvSpPr>
          <p:cNvPr id="4" name="Slide Number Placeholder 3">
            <a:extLst>
              <a:ext uri="{FF2B5EF4-FFF2-40B4-BE49-F238E27FC236}">
                <a16:creationId xmlns:a16="http://schemas.microsoft.com/office/drawing/2014/main" id="{3760F18A-C7B9-6E4F-9D19-5F74B98CCFC3}"/>
              </a:ext>
            </a:extLst>
          </p:cNvPr>
          <p:cNvSpPr>
            <a:spLocks noGrp="1"/>
          </p:cNvSpPr>
          <p:nvPr>
            <p:ph type="sldNum" sz="quarter" idx="12"/>
          </p:nvPr>
        </p:nvSpPr>
        <p:spPr/>
        <p:txBody>
          <a:bodyPr/>
          <a:lstStyle/>
          <a:p>
            <a:fld id="{89324EF7-4BC6-124A-BC89-64D399E2021A}" type="slidenum">
              <a:rPr lang="pt-BR" smtClean="0"/>
              <a:t>‹Nr.›</a:t>
            </a:fld>
            <a:endParaRPr lang="pt-BR"/>
          </a:p>
        </p:txBody>
      </p:sp>
    </p:spTree>
    <p:extLst>
      <p:ext uri="{BB962C8B-B14F-4D97-AF65-F5344CB8AC3E}">
        <p14:creationId xmlns:p14="http://schemas.microsoft.com/office/powerpoint/2010/main" val="33350432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8686DD-CD3D-C54D-8F83-5BDFE90304F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pt-BR"/>
          </a:p>
        </p:txBody>
      </p:sp>
      <p:sp>
        <p:nvSpPr>
          <p:cNvPr id="3" name="Content Placeholder 2">
            <a:extLst>
              <a:ext uri="{FF2B5EF4-FFF2-40B4-BE49-F238E27FC236}">
                <a16:creationId xmlns:a16="http://schemas.microsoft.com/office/drawing/2014/main" id="{D5A4BD72-3684-D248-A887-5BDDDCD864B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4" name="Text Placeholder 3">
            <a:extLst>
              <a:ext uri="{FF2B5EF4-FFF2-40B4-BE49-F238E27FC236}">
                <a16:creationId xmlns:a16="http://schemas.microsoft.com/office/drawing/2014/main" id="{3994F5CB-B413-7249-A9A0-1AB0347F3A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66B8E97-91DC-2148-86F9-0382D188485C}"/>
              </a:ext>
            </a:extLst>
          </p:cNvPr>
          <p:cNvSpPr>
            <a:spLocks noGrp="1"/>
          </p:cNvSpPr>
          <p:nvPr>
            <p:ph type="dt" sz="half" idx="10"/>
          </p:nvPr>
        </p:nvSpPr>
        <p:spPr/>
        <p:txBody>
          <a:bodyPr/>
          <a:lstStyle/>
          <a:p>
            <a:fld id="{316C130C-B153-C444-B129-C592DA934B6B}" type="datetime1">
              <a:rPr lang="en-US" smtClean="0"/>
              <a:t>5/10/2021</a:t>
            </a:fld>
            <a:endParaRPr lang="pt-BR"/>
          </a:p>
        </p:txBody>
      </p:sp>
      <p:sp>
        <p:nvSpPr>
          <p:cNvPr id="6" name="Footer Placeholder 5">
            <a:extLst>
              <a:ext uri="{FF2B5EF4-FFF2-40B4-BE49-F238E27FC236}">
                <a16:creationId xmlns:a16="http://schemas.microsoft.com/office/drawing/2014/main" id="{56FCF8C6-4227-C040-B6EA-78FB0E828121}"/>
              </a:ext>
            </a:extLst>
          </p:cNvPr>
          <p:cNvSpPr>
            <a:spLocks noGrp="1"/>
          </p:cNvSpPr>
          <p:nvPr>
            <p:ph type="ftr" sz="quarter" idx="11"/>
          </p:nvPr>
        </p:nvSpPr>
        <p:spPr/>
        <p:txBody>
          <a:bodyPr/>
          <a:lstStyle/>
          <a:p>
            <a:endParaRPr lang="pt-BR"/>
          </a:p>
        </p:txBody>
      </p:sp>
      <p:sp>
        <p:nvSpPr>
          <p:cNvPr id="7" name="Slide Number Placeholder 6">
            <a:extLst>
              <a:ext uri="{FF2B5EF4-FFF2-40B4-BE49-F238E27FC236}">
                <a16:creationId xmlns:a16="http://schemas.microsoft.com/office/drawing/2014/main" id="{63468047-4140-D54E-86BB-3200FF99BD32}"/>
              </a:ext>
            </a:extLst>
          </p:cNvPr>
          <p:cNvSpPr>
            <a:spLocks noGrp="1"/>
          </p:cNvSpPr>
          <p:nvPr>
            <p:ph type="sldNum" sz="quarter" idx="12"/>
          </p:nvPr>
        </p:nvSpPr>
        <p:spPr/>
        <p:txBody>
          <a:bodyPr/>
          <a:lstStyle/>
          <a:p>
            <a:fld id="{89324EF7-4BC6-124A-BC89-64D399E2021A}" type="slidenum">
              <a:rPr lang="pt-BR" smtClean="0"/>
              <a:t>‹Nr.›</a:t>
            </a:fld>
            <a:endParaRPr lang="pt-BR"/>
          </a:p>
        </p:txBody>
      </p:sp>
    </p:spTree>
    <p:extLst>
      <p:ext uri="{BB962C8B-B14F-4D97-AF65-F5344CB8AC3E}">
        <p14:creationId xmlns:p14="http://schemas.microsoft.com/office/powerpoint/2010/main" val="10176075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7E591-18CA-304D-B2B8-E176483A1C6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pt-BR"/>
          </a:p>
        </p:txBody>
      </p:sp>
      <p:sp>
        <p:nvSpPr>
          <p:cNvPr id="3" name="Picture Placeholder 2">
            <a:extLst>
              <a:ext uri="{FF2B5EF4-FFF2-40B4-BE49-F238E27FC236}">
                <a16:creationId xmlns:a16="http://schemas.microsoft.com/office/drawing/2014/main" id="{DD299ECB-7C04-8347-9895-DD7AE992549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Text Placeholder 3">
            <a:extLst>
              <a:ext uri="{FF2B5EF4-FFF2-40B4-BE49-F238E27FC236}">
                <a16:creationId xmlns:a16="http://schemas.microsoft.com/office/drawing/2014/main" id="{37019BAD-D681-9249-95F3-403479C556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9C78CC9-E4CF-4342-907B-7D96BE894F51}"/>
              </a:ext>
            </a:extLst>
          </p:cNvPr>
          <p:cNvSpPr>
            <a:spLocks noGrp="1"/>
          </p:cNvSpPr>
          <p:nvPr>
            <p:ph type="dt" sz="half" idx="10"/>
          </p:nvPr>
        </p:nvSpPr>
        <p:spPr/>
        <p:txBody>
          <a:bodyPr/>
          <a:lstStyle/>
          <a:p>
            <a:fld id="{45FC5B01-9E64-404A-B6B0-0949782E6D00}" type="datetime1">
              <a:rPr lang="en-US" smtClean="0"/>
              <a:t>5/10/2021</a:t>
            </a:fld>
            <a:endParaRPr lang="pt-BR"/>
          </a:p>
        </p:txBody>
      </p:sp>
      <p:sp>
        <p:nvSpPr>
          <p:cNvPr id="6" name="Footer Placeholder 5">
            <a:extLst>
              <a:ext uri="{FF2B5EF4-FFF2-40B4-BE49-F238E27FC236}">
                <a16:creationId xmlns:a16="http://schemas.microsoft.com/office/drawing/2014/main" id="{97C3D71D-8143-CD45-BF72-90AD27BCDF13}"/>
              </a:ext>
            </a:extLst>
          </p:cNvPr>
          <p:cNvSpPr>
            <a:spLocks noGrp="1"/>
          </p:cNvSpPr>
          <p:nvPr>
            <p:ph type="ftr" sz="quarter" idx="11"/>
          </p:nvPr>
        </p:nvSpPr>
        <p:spPr/>
        <p:txBody>
          <a:bodyPr/>
          <a:lstStyle/>
          <a:p>
            <a:endParaRPr lang="pt-BR"/>
          </a:p>
        </p:txBody>
      </p:sp>
      <p:sp>
        <p:nvSpPr>
          <p:cNvPr id="7" name="Slide Number Placeholder 6">
            <a:extLst>
              <a:ext uri="{FF2B5EF4-FFF2-40B4-BE49-F238E27FC236}">
                <a16:creationId xmlns:a16="http://schemas.microsoft.com/office/drawing/2014/main" id="{F7DF821E-9B85-7B4E-A74C-51E18C12FD18}"/>
              </a:ext>
            </a:extLst>
          </p:cNvPr>
          <p:cNvSpPr>
            <a:spLocks noGrp="1"/>
          </p:cNvSpPr>
          <p:nvPr>
            <p:ph type="sldNum" sz="quarter" idx="12"/>
          </p:nvPr>
        </p:nvSpPr>
        <p:spPr/>
        <p:txBody>
          <a:bodyPr/>
          <a:lstStyle/>
          <a:p>
            <a:fld id="{89324EF7-4BC6-124A-BC89-64D399E2021A}" type="slidenum">
              <a:rPr lang="pt-BR" smtClean="0"/>
              <a:t>‹Nr.›</a:t>
            </a:fld>
            <a:endParaRPr lang="pt-BR"/>
          </a:p>
        </p:txBody>
      </p:sp>
    </p:spTree>
    <p:extLst>
      <p:ext uri="{BB962C8B-B14F-4D97-AF65-F5344CB8AC3E}">
        <p14:creationId xmlns:p14="http://schemas.microsoft.com/office/powerpoint/2010/main" val="12442282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96BCCE5-77FC-2640-B84E-303B0FB82B3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pt-BR"/>
          </a:p>
        </p:txBody>
      </p:sp>
      <p:sp>
        <p:nvSpPr>
          <p:cNvPr id="3" name="Text Placeholder 2">
            <a:extLst>
              <a:ext uri="{FF2B5EF4-FFF2-40B4-BE49-F238E27FC236}">
                <a16:creationId xmlns:a16="http://schemas.microsoft.com/office/drawing/2014/main" id="{52A15459-F794-A94D-AD31-121977D89D4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4" name="Date Placeholder 3">
            <a:extLst>
              <a:ext uri="{FF2B5EF4-FFF2-40B4-BE49-F238E27FC236}">
                <a16:creationId xmlns:a16="http://schemas.microsoft.com/office/drawing/2014/main" id="{D9C5E32D-B0BA-EB45-872A-3B0E5E7D43C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6D5FB1-5745-4A40-9E65-9B52212526C0}" type="datetime1">
              <a:rPr lang="en-US" smtClean="0"/>
              <a:t>5/10/2021</a:t>
            </a:fld>
            <a:endParaRPr lang="pt-BR"/>
          </a:p>
        </p:txBody>
      </p:sp>
      <p:sp>
        <p:nvSpPr>
          <p:cNvPr id="5" name="Footer Placeholder 4">
            <a:extLst>
              <a:ext uri="{FF2B5EF4-FFF2-40B4-BE49-F238E27FC236}">
                <a16:creationId xmlns:a16="http://schemas.microsoft.com/office/drawing/2014/main" id="{69B03537-B808-A04C-9BD9-76A27CD2732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Slide Number Placeholder 5">
            <a:extLst>
              <a:ext uri="{FF2B5EF4-FFF2-40B4-BE49-F238E27FC236}">
                <a16:creationId xmlns:a16="http://schemas.microsoft.com/office/drawing/2014/main" id="{6038F4BA-0FD8-194F-910D-5A265C3CB28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324EF7-4BC6-124A-BC89-64D399E2021A}" type="slidenum">
              <a:rPr lang="pt-BR" smtClean="0"/>
              <a:t>‹Nr.›</a:t>
            </a:fld>
            <a:endParaRPr lang="pt-BR"/>
          </a:p>
        </p:txBody>
      </p:sp>
    </p:spTree>
    <p:extLst>
      <p:ext uri="{BB962C8B-B14F-4D97-AF65-F5344CB8AC3E}">
        <p14:creationId xmlns:p14="http://schemas.microsoft.com/office/powerpoint/2010/main" val="22029372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B0AA3FA-1AD5-1044-9732-2FA334C6B740}"/>
              </a:ext>
            </a:extLst>
          </p:cNvPr>
          <p:cNvPicPr>
            <a:picLocks noChangeAspect="1"/>
          </p:cNvPicPr>
          <p:nvPr/>
        </p:nvPicPr>
        <p:blipFill rotWithShape="1">
          <a:blip r:embed="rId3"/>
          <a:srcRect l="7785" r="7692"/>
          <a:stretch/>
        </p:blipFill>
        <p:spPr>
          <a:xfrm rot="5400000">
            <a:off x="2667640" y="-2667643"/>
            <a:ext cx="6856718" cy="12192005"/>
          </a:xfrm>
          <a:prstGeom prst="rect">
            <a:avLst/>
          </a:prstGeom>
        </p:spPr>
      </p:pic>
      <p:sp>
        <p:nvSpPr>
          <p:cNvPr id="20" name="Rectangle 19">
            <a:extLst>
              <a:ext uri="{FF2B5EF4-FFF2-40B4-BE49-F238E27FC236}">
                <a16:creationId xmlns:a16="http://schemas.microsoft.com/office/drawing/2014/main" id="{FDEC8B16-CD11-A242-AF57-4F897297EBC9}"/>
              </a:ext>
            </a:extLst>
          </p:cNvPr>
          <p:cNvSpPr/>
          <p:nvPr/>
        </p:nvSpPr>
        <p:spPr>
          <a:xfrm>
            <a:off x="0" y="-1281"/>
            <a:ext cx="12192000" cy="6858000"/>
          </a:xfrm>
          <a:prstGeom prst="rect">
            <a:avLst/>
          </a:prstGeom>
          <a:solidFill>
            <a:schemeClr val="tx1">
              <a:lumMod val="85000"/>
              <a:lumOff val="1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Title 1">
            <a:extLst>
              <a:ext uri="{FF2B5EF4-FFF2-40B4-BE49-F238E27FC236}">
                <a16:creationId xmlns:a16="http://schemas.microsoft.com/office/drawing/2014/main" id="{CE1DB6BD-45CD-AA40-AE0E-11A0859D1F2C}"/>
              </a:ext>
            </a:extLst>
          </p:cNvPr>
          <p:cNvSpPr>
            <a:spLocks noGrp="1"/>
          </p:cNvSpPr>
          <p:nvPr>
            <p:ph type="ctrTitle"/>
          </p:nvPr>
        </p:nvSpPr>
        <p:spPr>
          <a:xfrm>
            <a:off x="3904344" y="4755744"/>
            <a:ext cx="6765750" cy="830174"/>
          </a:xfrm>
        </p:spPr>
        <p:txBody>
          <a:bodyPr>
            <a:normAutofit/>
          </a:bodyPr>
          <a:lstStyle/>
          <a:p>
            <a:pPr algn="r"/>
            <a:r>
              <a:rPr lang="en-US" sz="4000" b="1" dirty="0">
                <a:solidFill>
                  <a:schemeClr val="bg1"/>
                </a:solidFill>
                <a:latin typeface="Calibri" panose="020F0502020204030204" pitchFamily="34" charset="0"/>
                <a:cs typeface="Calibri" panose="020F0502020204030204" pitchFamily="34" charset="0"/>
              </a:rPr>
              <a:t>PNUD</a:t>
            </a:r>
          </a:p>
        </p:txBody>
      </p:sp>
      <p:sp>
        <p:nvSpPr>
          <p:cNvPr id="9" name="Subtitle 2">
            <a:extLst>
              <a:ext uri="{FF2B5EF4-FFF2-40B4-BE49-F238E27FC236}">
                <a16:creationId xmlns:a16="http://schemas.microsoft.com/office/drawing/2014/main" id="{F774D574-D2D8-0A49-AE91-D061BE1C605B}"/>
              </a:ext>
            </a:extLst>
          </p:cNvPr>
          <p:cNvSpPr>
            <a:spLocks noGrp="1"/>
          </p:cNvSpPr>
          <p:nvPr>
            <p:ph type="subTitle" idx="1"/>
          </p:nvPr>
        </p:nvSpPr>
        <p:spPr>
          <a:xfrm>
            <a:off x="3904344" y="5624018"/>
            <a:ext cx="6765750" cy="830174"/>
          </a:xfrm>
        </p:spPr>
        <p:txBody>
          <a:bodyPr>
            <a:normAutofit/>
          </a:bodyPr>
          <a:lstStyle/>
          <a:p>
            <a:pPr algn="r"/>
            <a:r>
              <a:rPr lang="en-US" sz="1200" dirty="0">
                <a:solidFill>
                  <a:schemeClr val="bg1"/>
                </a:solidFill>
                <a:latin typeface="+mj-lt"/>
                <a:cs typeface="Calibri" panose="020F0502020204030204" pitchFamily="34" charset="0"/>
              </a:rPr>
              <a:t>Version 01.00 | Abril 2021</a:t>
            </a:r>
          </a:p>
        </p:txBody>
      </p:sp>
      <p:sp>
        <p:nvSpPr>
          <p:cNvPr id="13" name="TextBox 12">
            <a:extLst>
              <a:ext uri="{FF2B5EF4-FFF2-40B4-BE49-F238E27FC236}">
                <a16:creationId xmlns:a16="http://schemas.microsoft.com/office/drawing/2014/main" id="{181BC687-9242-BD46-B17D-82F38120A233}"/>
              </a:ext>
            </a:extLst>
          </p:cNvPr>
          <p:cNvSpPr txBox="1"/>
          <p:nvPr/>
        </p:nvSpPr>
        <p:spPr>
          <a:xfrm>
            <a:off x="3661416" y="2120328"/>
            <a:ext cx="7149128" cy="1569660"/>
          </a:xfrm>
          <a:prstGeom prst="rect">
            <a:avLst/>
          </a:prstGeom>
          <a:noFill/>
        </p:spPr>
        <p:txBody>
          <a:bodyPr wrap="square" rtlCol="0">
            <a:spAutoFit/>
          </a:bodyPr>
          <a:lstStyle/>
          <a:p>
            <a:pPr algn="r"/>
            <a:r>
              <a:rPr lang="en-US" sz="3200" b="1" dirty="0">
                <a:solidFill>
                  <a:schemeClr val="bg1"/>
                </a:solidFill>
              </a:rPr>
              <a:t>ELEGIBILIDAD JURISDICIONAL  PARA ESTANDARES EMERGENTES DE MERCADOS DE CARBONO</a:t>
            </a:r>
          </a:p>
        </p:txBody>
      </p:sp>
      <p:sp>
        <p:nvSpPr>
          <p:cNvPr id="14" name="TextBox 13">
            <a:extLst>
              <a:ext uri="{FF2B5EF4-FFF2-40B4-BE49-F238E27FC236}">
                <a16:creationId xmlns:a16="http://schemas.microsoft.com/office/drawing/2014/main" id="{D2EB5C14-C1D0-594E-B2DB-04C9613BE129}"/>
              </a:ext>
            </a:extLst>
          </p:cNvPr>
          <p:cNvSpPr txBox="1"/>
          <p:nvPr/>
        </p:nvSpPr>
        <p:spPr>
          <a:xfrm>
            <a:off x="5843752" y="3641883"/>
            <a:ext cx="4826342" cy="369332"/>
          </a:xfrm>
          <a:prstGeom prst="rect">
            <a:avLst/>
          </a:prstGeom>
          <a:noFill/>
        </p:spPr>
        <p:txBody>
          <a:bodyPr wrap="square" rtlCol="0">
            <a:spAutoFit/>
          </a:bodyPr>
          <a:lstStyle/>
          <a:p>
            <a:pPr algn="r"/>
            <a:r>
              <a:rPr lang="pt-BR" dirty="0">
                <a:solidFill>
                  <a:schemeClr val="bg1"/>
                </a:solidFill>
                <a:latin typeface="+mj-lt"/>
              </a:rPr>
              <a:t>ESTADOS MIEMBROS DEL GCFTF MEXICO</a:t>
            </a:r>
          </a:p>
        </p:txBody>
      </p:sp>
      <p:sp>
        <p:nvSpPr>
          <p:cNvPr id="15" name="TextBox 14">
            <a:extLst>
              <a:ext uri="{FF2B5EF4-FFF2-40B4-BE49-F238E27FC236}">
                <a16:creationId xmlns:a16="http://schemas.microsoft.com/office/drawing/2014/main" id="{C0A56866-57BD-A448-A57B-3BD39BDAD1D4}"/>
              </a:ext>
            </a:extLst>
          </p:cNvPr>
          <p:cNvSpPr txBox="1"/>
          <p:nvPr/>
        </p:nvSpPr>
        <p:spPr>
          <a:xfrm>
            <a:off x="6821039" y="1889904"/>
            <a:ext cx="3849055" cy="307777"/>
          </a:xfrm>
          <a:prstGeom prst="rect">
            <a:avLst/>
          </a:prstGeom>
          <a:noFill/>
        </p:spPr>
        <p:txBody>
          <a:bodyPr wrap="square" rtlCol="0">
            <a:spAutoFit/>
          </a:bodyPr>
          <a:lstStyle/>
          <a:p>
            <a:pPr algn="r"/>
            <a:r>
              <a:rPr lang="en-US" sz="1400" dirty="0">
                <a:solidFill>
                  <a:schemeClr val="bg1"/>
                </a:solidFill>
                <a:latin typeface="+mj-lt"/>
              </a:rPr>
              <a:t>PROYECTO</a:t>
            </a:r>
          </a:p>
        </p:txBody>
      </p:sp>
      <p:sp>
        <p:nvSpPr>
          <p:cNvPr id="16" name="TextBox 15">
            <a:extLst>
              <a:ext uri="{FF2B5EF4-FFF2-40B4-BE49-F238E27FC236}">
                <a16:creationId xmlns:a16="http://schemas.microsoft.com/office/drawing/2014/main" id="{1CE865CA-AFBB-1046-B90D-D12FD296C9DB}"/>
              </a:ext>
            </a:extLst>
          </p:cNvPr>
          <p:cNvSpPr txBox="1"/>
          <p:nvPr/>
        </p:nvSpPr>
        <p:spPr>
          <a:xfrm>
            <a:off x="6649591" y="4639955"/>
            <a:ext cx="3849055" cy="307777"/>
          </a:xfrm>
          <a:prstGeom prst="rect">
            <a:avLst/>
          </a:prstGeom>
          <a:noFill/>
        </p:spPr>
        <p:txBody>
          <a:bodyPr wrap="square" rtlCol="0">
            <a:spAutoFit/>
          </a:bodyPr>
          <a:lstStyle/>
          <a:p>
            <a:pPr algn="r"/>
            <a:r>
              <a:rPr lang="en-US" sz="1400" dirty="0">
                <a:solidFill>
                  <a:schemeClr val="bg1"/>
                </a:solidFill>
                <a:latin typeface="+mj-lt"/>
              </a:rPr>
              <a:t>CLIENTE:</a:t>
            </a:r>
          </a:p>
        </p:txBody>
      </p:sp>
    </p:spTree>
    <p:extLst>
      <p:ext uri="{BB962C8B-B14F-4D97-AF65-F5344CB8AC3E}">
        <p14:creationId xmlns:p14="http://schemas.microsoft.com/office/powerpoint/2010/main" val="2023377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entagon 8">
            <a:extLst>
              <a:ext uri="{FF2B5EF4-FFF2-40B4-BE49-F238E27FC236}">
                <a16:creationId xmlns:a16="http://schemas.microsoft.com/office/drawing/2014/main" id="{A70E8F97-28C0-5240-94DB-5DE01C86A1DC}"/>
              </a:ext>
            </a:extLst>
          </p:cNvPr>
          <p:cNvSpPr/>
          <p:nvPr/>
        </p:nvSpPr>
        <p:spPr>
          <a:xfrm>
            <a:off x="5460172" y="1752995"/>
            <a:ext cx="446569" cy="4024483"/>
          </a:xfrm>
          <a:prstGeom prst="homePlate">
            <a:avLst>
              <a:gd name="adj" fmla="val 6666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0921E131-AFC9-F54F-9A12-48F6485674B0}"/>
              </a:ext>
            </a:extLst>
          </p:cNvPr>
          <p:cNvSpPr/>
          <p:nvPr/>
        </p:nvSpPr>
        <p:spPr>
          <a:xfrm>
            <a:off x="0" y="1752994"/>
            <a:ext cx="5486400" cy="402448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A169D351-D6B4-8648-A823-AE9835E650F7}"/>
              </a:ext>
            </a:extLst>
          </p:cNvPr>
          <p:cNvSpPr/>
          <p:nvPr/>
        </p:nvSpPr>
        <p:spPr>
          <a:xfrm>
            <a:off x="5988639" y="1752995"/>
            <a:ext cx="6203361" cy="402448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Slide Number Placeholder 1">
            <a:extLst>
              <a:ext uri="{FF2B5EF4-FFF2-40B4-BE49-F238E27FC236}">
                <a16:creationId xmlns:a16="http://schemas.microsoft.com/office/drawing/2014/main" id="{5A7604FE-9BCC-974B-89FC-B90FB2DBBD5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324EF7-4BC6-124A-BC89-64D399E2021A}" type="slidenum">
              <a:rPr kumimoji="0" lang="pt-B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pt-B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cxnSp>
        <p:nvCxnSpPr>
          <p:cNvPr id="12" name="Straight Connector 11">
            <a:extLst>
              <a:ext uri="{FF2B5EF4-FFF2-40B4-BE49-F238E27FC236}">
                <a16:creationId xmlns:a16="http://schemas.microsoft.com/office/drawing/2014/main" id="{898DBEAD-C61D-4449-876E-05648054E134}"/>
              </a:ext>
            </a:extLst>
          </p:cNvPr>
          <p:cNvCxnSpPr>
            <a:cxnSpLocks/>
          </p:cNvCxnSpPr>
          <p:nvPr/>
        </p:nvCxnSpPr>
        <p:spPr>
          <a:xfrm>
            <a:off x="412714" y="6082063"/>
            <a:ext cx="11053759" cy="0"/>
          </a:xfrm>
          <a:prstGeom prst="line">
            <a:avLst/>
          </a:prstGeom>
          <a:ln>
            <a:solidFill>
              <a:srgbClr val="69990A">
                <a:alpha val="60000"/>
              </a:srgbClr>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1F99AEC-D4A9-1F40-82B0-1FB2C2636BA2}"/>
              </a:ext>
            </a:extLst>
          </p:cNvPr>
          <p:cNvSpPr txBox="1"/>
          <p:nvPr/>
        </p:nvSpPr>
        <p:spPr>
          <a:xfrm>
            <a:off x="502239" y="1829328"/>
            <a:ext cx="5214061" cy="3913700"/>
          </a:xfrm>
          <a:prstGeom prst="rect">
            <a:avLst/>
          </a:prstGeom>
          <a:noFill/>
        </p:spPr>
        <p:txBody>
          <a:bodyPr wrap="square" lIns="91440" tIns="45720" rIns="91440" bIns="45720" rtlCol="0" anchor="t">
            <a:spAutoFit/>
          </a:bodyPr>
          <a:lstStyle/>
          <a:p>
            <a:pPr marL="171450" lvl="0" indent="-171450">
              <a:lnSpc>
                <a:spcPct val="120000"/>
              </a:lnSpc>
              <a:buFont typeface="Arial" panose="020B0604020202020204" pitchFamily="34" charset="0"/>
              <a:buChar char="•"/>
              <a:defRPr/>
            </a:pPr>
            <a:r>
              <a:rPr lang="en-GB" sz="1600" dirty="0">
                <a:solidFill>
                  <a:prstClr val="black"/>
                </a:solidFill>
                <a:latin typeface="Calibri Light" panose="020F0302020204030204"/>
              </a:rPr>
              <a:t>TODOS LOS ESTADOS MEXICANOS ESTÁN AVANZANDO CON SUS ESTRATEGIAS DE REDD+, SIN EMBARGO, LA CAPACIDAD DE IMPLEMENTACIÓN Y LA DISPONIBILIDAD DE RECURSOS PARECE VARIAR;</a:t>
            </a:r>
          </a:p>
          <a:p>
            <a:pPr marL="171450" lvl="0" indent="-171450">
              <a:lnSpc>
                <a:spcPct val="120000"/>
              </a:lnSpc>
              <a:buFont typeface="Arial" panose="020B0604020202020204" pitchFamily="34" charset="0"/>
              <a:buChar char="•"/>
              <a:defRPr/>
            </a:pPr>
            <a:r>
              <a:rPr lang="en-GB" sz="1600" dirty="0">
                <a:solidFill>
                  <a:prstClr val="black"/>
                </a:solidFill>
                <a:latin typeface="Calibri Light" panose="020F0302020204030204"/>
              </a:rPr>
              <a:t>CONAFOR ES UN AGENTE CENTRAL PARA REDD+ EN MÉXICO Y REQUERIRIA SOPORTE DE CAPACIDAD PARA APOYAR ACTIVAMENTE A LOS ESTADOS;</a:t>
            </a:r>
          </a:p>
          <a:p>
            <a:pPr marL="171450" lvl="0" indent="-171450">
              <a:lnSpc>
                <a:spcPct val="120000"/>
              </a:lnSpc>
              <a:buFont typeface="Arial" panose="020B0604020202020204" pitchFamily="34" charset="0"/>
              <a:buChar char="•"/>
              <a:defRPr/>
            </a:pPr>
            <a:r>
              <a:rPr lang="en-GB" sz="1600" dirty="0">
                <a:solidFill>
                  <a:prstClr val="black"/>
                </a:solidFill>
                <a:latin typeface="Calibri Light" panose="020F0302020204030204"/>
              </a:rPr>
              <a:t>LOS DATOS DE COBERTURA FORESTAL Y EMISIONES DEBEN SER ACTUALIZADOS;</a:t>
            </a:r>
          </a:p>
          <a:p>
            <a:pPr marL="171450" lvl="0" indent="-171450">
              <a:lnSpc>
                <a:spcPct val="120000"/>
              </a:lnSpc>
              <a:buFont typeface="Arial" panose="020B0604020202020204" pitchFamily="34" charset="0"/>
              <a:buChar char="•"/>
              <a:defRPr/>
            </a:pPr>
            <a:r>
              <a:rPr lang="en-GB" sz="1600" dirty="0">
                <a:solidFill>
                  <a:prstClr val="black"/>
                </a:solidFill>
                <a:latin typeface="Calibri Light" panose="020F0302020204030204"/>
              </a:rPr>
              <a:t>ANÁLISIS DE INCERTIDUMBRE (SIMULACIÓN DE MONTE CARLO)</a:t>
            </a:r>
          </a:p>
          <a:p>
            <a:pPr marL="171450" lvl="0" indent="-171450">
              <a:lnSpc>
                <a:spcPct val="120000"/>
              </a:lnSpc>
              <a:buFont typeface="Arial" panose="020B0604020202020204" pitchFamily="34" charset="0"/>
              <a:buChar char="•"/>
              <a:defRPr/>
            </a:pPr>
            <a:r>
              <a:rPr lang="en-GB" sz="1600" dirty="0">
                <a:solidFill>
                  <a:prstClr val="black"/>
                </a:solidFill>
                <a:latin typeface="Calibri Light" panose="020F0302020204030204"/>
              </a:rPr>
              <a:t>CUMPLIMIENTO DE LOS CRITERIOS PARA EVITAR DOBLE CONTEO Y APROBACIÓN NACIONAL</a:t>
            </a:r>
            <a:endParaRPr kumimoji="0" lang="en-GB" sz="1600" b="0" i="0" u="none" strike="noStrike" kern="1200" cap="none" spc="0" normalizeH="0" baseline="0" dirty="0">
              <a:ln>
                <a:noFill/>
              </a:ln>
              <a:solidFill>
                <a:prstClr val="black"/>
              </a:solidFill>
              <a:effectLst/>
              <a:uLnTx/>
              <a:uFillTx/>
              <a:latin typeface="Calibri Light" panose="020F0302020204030204"/>
              <a:ea typeface="+mn-ea"/>
              <a:cs typeface="+mn-cs"/>
            </a:endParaRPr>
          </a:p>
        </p:txBody>
      </p:sp>
      <p:sp>
        <p:nvSpPr>
          <p:cNvPr id="5" name="TextBox 4">
            <a:extLst>
              <a:ext uri="{FF2B5EF4-FFF2-40B4-BE49-F238E27FC236}">
                <a16:creationId xmlns:a16="http://schemas.microsoft.com/office/drawing/2014/main" id="{A75D72EB-AFB0-9A4A-9720-C19DFD561582}"/>
              </a:ext>
            </a:extLst>
          </p:cNvPr>
          <p:cNvSpPr txBox="1"/>
          <p:nvPr/>
        </p:nvSpPr>
        <p:spPr>
          <a:xfrm>
            <a:off x="5988639" y="1914250"/>
            <a:ext cx="6203361" cy="3322769"/>
          </a:xfrm>
          <a:prstGeom prst="rect">
            <a:avLst/>
          </a:prstGeom>
          <a:noFill/>
        </p:spPr>
        <p:txBody>
          <a:bodyPr wrap="square" lIns="91440" tIns="45720" rIns="91440" bIns="45720" rtlCol="0" anchor="t">
            <a:spAutoFit/>
          </a:bodyPr>
          <a:lstStyle/>
          <a:p>
            <a:pPr marL="342900" lvl="0" indent="-342900">
              <a:lnSpc>
                <a:spcPct val="120000"/>
              </a:lnSpc>
              <a:buFontTx/>
              <a:buAutoNum type="alphaUcPeriod"/>
              <a:defRPr/>
            </a:pPr>
            <a:r>
              <a:rPr lang="en-GB" sz="1600" dirty="0">
                <a:latin typeface="Calibri Light" panose="020F0302020204030204"/>
              </a:rPr>
              <a:t>PASAR “DEL PAPEL” A LA IMPLEMENTACIÓN ES EL DESAFÍO A CORTO PLAZO. LOS ESTADOS NECESITAN APOYO PARA PONER EN ACCIÓN SUS ESTRATEGIAS REDD+</a:t>
            </a:r>
          </a:p>
          <a:p>
            <a:pPr marL="342900" lvl="0" indent="-342900">
              <a:lnSpc>
                <a:spcPct val="120000"/>
              </a:lnSpc>
              <a:buFontTx/>
              <a:buAutoNum type="alphaUcPeriod"/>
              <a:defRPr/>
            </a:pPr>
            <a:r>
              <a:rPr lang="en-GB" sz="1600" dirty="0">
                <a:latin typeface="Calibri Light" panose="020F0302020204030204"/>
              </a:rPr>
              <a:t>MOMENTO ÓPTIMO PARA INCORPORAR LOS REQUISITOS DE TREES EN LAS ESTRATEGIAS ESTATALES DE REDD+ YA QUE NO SE HA CONCLUIDO LA IMPLEMENTACION</a:t>
            </a:r>
          </a:p>
          <a:p>
            <a:pPr marL="342900" lvl="0" indent="-342900">
              <a:lnSpc>
                <a:spcPct val="120000"/>
              </a:lnSpc>
              <a:buFontTx/>
              <a:buAutoNum type="alphaUcPeriod"/>
              <a:defRPr/>
            </a:pPr>
            <a:r>
              <a:rPr lang="en-GB" sz="1600" dirty="0">
                <a:latin typeface="Calibri Light" panose="020F0302020204030204"/>
              </a:rPr>
              <a:t>LAS DEFICIENCIAS TÉCNICAS PARA LA CONTABILIDAD DE CARBONO PODRÍAN SER ABORDADAS CONJUNTAMENTE POR LOS ESTADOS. CONAFOR ES CLAVE Y TIENE CAPACIDAD TÉCNICA PARA APOYAR A LOS ESTADOS SI HAY RECURSOS DISPONIBLES</a:t>
            </a:r>
          </a:p>
          <a:p>
            <a:pPr marL="342900" lvl="0" indent="-342900">
              <a:lnSpc>
                <a:spcPct val="120000"/>
              </a:lnSpc>
              <a:buFontTx/>
              <a:buAutoNum type="alphaUcPeriod"/>
              <a:defRPr/>
            </a:pPr>
            <a:r>
              <a:rPr lang="en-GB" sz="1600" dirty="0">
                <a:latin typeface="Calibri Light" panose="020F0302020204030204"/>
              </a:rPr>
              <a:t>LA AGENDA POLÍTICA DEBE SER COORDINADA Y CONVERGENTE</a:t>
            </a:r>
            <a:endParaRPr lang="en-GB" sz="1600" dirty="0">
              <a:solidFill>
                <a:prstClr val="black"/>
              </a:solidFill>
              <a:latin typeface="Calibri Light" panose="020F0302020204030204"/>
            </a:endParaRPr>
          </a:p>
        </p:txBody>
      </p:sp>
      <p:sp>
        <p:nvSpPr>
          <p:cNvPr id="8" name="TextBox 7">
            <a:extLst>
              <a:ext uri="{FF2B5EF4-FFF2-40B4-BE49-F238E27FC236}">
                <a16:creationId xmlns:a16="http://schemas.microsoft.com/office/drawing/2014/main" id="{B70760F7-273B-DB4A-A62B-29D643AF51F7}"/>
              </a:ext>
            </a:extLst>
          </p:cNvPr>
          <p:cNvSpPr txBox="1"/>
          <p:nvPr/>
        </p:nvSpPr>
        <p:spPr>
          <a:xfrm>
            <a:off x="212525" y="1425544"/>
            <a:ext cx="3583032" cy="369332"/>
          </a:xfrm>
          <a:prstGeom prst="rect">
            <a:avLst/>
          </a:prstGeom>
          <a:solidFill>
            <a:schemeClr val="accent6"/>
          </a:solidFill>
          <a:effectLst>
            <a:outerShdw blurRad="50800" dist="38100" dir="2700000" algn="tl" rotWithShape="0">
              <a:prstClr val="black">
                <a:alpha val="40000"/>
              </a:prstClr>
            </a:outerShdw>
          </a:effectLst>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1800" b="0" i="0" u="none" strike="noStrike" kern="1200" cap="none" spc="0" normalizeH="0" baseline="0" noProof="0" dirty="0">
                <a:ln>
                  <a:noFill/>
                </a:ln>
                <a:solidFill>
                  <a:prstClr val="white"/>
                </a:solidFill>
                <a:effectLst/>
                <a:uLnTx/>
                <a:uFillTx/>
                <a:latin typeface="Calibri" panose="020F0502020204030204"/>
                <a:ea typeface="+mn-ea"/>
                <a:cs typeface="+mn-cs"/>
              </a:rPr>
              <a:t>PRINCIPALES TEMAS IDENTIFICADOS</a:t>
            </a:r>
          </a:p>
        </p:txBody>
      </p:sp>
      <p:sp>
        <p:nvSpPr>
          <p:cNvPr id="15" name="TextBox 14">
            <a:extLst>
              <a:ext uri="{FF2B5EF4-FFF2-40B4-BE49-F238E27FC236}">
                <a16:creationId xmlns:a16="http://schemas.microsoft.com/office/drawing/2014/main" id="{E00EE1E8-FC5D-A445-A3FA-B94B4F0BCD93}"/>
              </a:ext>
            </a:extLst>
          </p:cNvPr>
          <p:cNvSpPr txBox="1"/>
          <p:nvPr/>
        </p:nvSpPr>
        <p:spPr>
          <a:xfrm>
            <a:off x="6411901" y="1425544"/>
            <a:ext cx="2761077" cy="369332"/>
          </a:xfrm>
          <a:prstGeom prst="rect">
            <a:avLst/>
          </a:prstGeom>
          <a:solidFill>
            <a:schemeClr val="accent6"/>
          </a:solidFill>
          <a:effectLst>
            <a:outerShdw blurRad="50800" dist="38100" dir="2700000" algn="tl" rotWithShape="0">
              <a:prstClr val="black">
                <a:alpha val="40000"/>
              </a:prstClr>
            </a:outerShdw>
          </a:effectLst>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1800" b="0" i="0" u="none" strike="noStrike" kern="1200" cap="none" spc="0" normalizeH="0" baseline="0" noProof="0" dirty="0">
                <a:ln>
                  <a:noFill/>
                </a:ln>
                <a:solidFill>
                  <a:prstClr val="white"/>
                </a:solidFill>
                <a:effectLst/>
                <a:uLnTx/>
                <a:uFillTx/>
                <a:latin typeface="Calibri" panose="020F0502020204030204"/>
                <a:ea typeface="+mn-ea"/>
                <a:cs typeface="+mn-cs"/>
              </a:rPr>
              <a:t>RECOMENDACIONES CLAVE</a:t>
            </a:r>
          </a:p>
        </p:txBody>
      </p:sp>
      <p:sp>
        <p:nvSpPr>
          <p:cNvPr id="16" name="TextBox 15">
            <a:extLst>
              <a:ext uri="{FF2B5EF4-FFF2-40B4-BE49-F238E27FC236}">
                <a16:creationId xmlns:a16="http://schemas.microsoft.com/office/drawing/2014/main" id="{9EE7EEB0-5828-EA44-B12B-3B6CAB32B671}"/>
              </a:ext>
            </a:extLst>
          </p:cNvPr>
          <p:cNvSpPr txBox="1"/>
          <p:nvPr/>
        </p:nvSpPr>
        <p:spPr>
          <a:xfrm>
            <a:off x="204083" y="484432"/>
            <a:ext cx="11762947" cy="584775"/>
          </a:xfrm>
          <a:prstGeom prst="rect">
            <a:avLst/>
          </a:prstGeom>
          <a:noFill/>
        </p:spPr>
        <p:txBody>
          <a:bodyPr wrap="square" rtlCol="0" anchor="t">
            <a:spAutoFit/>
          </a:bodyPr>
          <a:lstStyle/>
          <a:p>
            <a:pPr lvl="0">
              <a:defRPr/>
            </a:pPr>
            <a:r>
              <a:rPr lang="en-GB" sz="1600" dirty="0">
                <a:solidFill>
                  <a:schemeClr val="tx1">
                    <a:lumMod val="75000"/>
                    <a:lumOff val="25000"/>
                  </a:schemeClr>
                </a:solidFill>
              </a:rPr>
              <a:t>LAS JURISDICCIONES MEXICANAS ESTÁN AVANZANDO EN UN RITMO COORDINADO CON SUS ESTRATEGIAS ESTATALES DE REDD+. EL APOYO PARA IMPLEMENTAR DICHAS ESTRATEGIAS Y FORTALECER LA CAPACIDAD DE MONITOREO SON LAS PRINCIPALES PRIORIDADES</a:t>
            </a:r>
            <a:endParaRPr kumimoji="0" lang="en-GB" sz="1600" b="0" i="0" u="none" strike="noStrike" kern="1200" cap="none" spc="0" normalizeH="0" baseline="0" dirty="0">
              <a:ln>
                <a:noFill/>
              </a:ln>
              <a:solidFill>
                <a:schemeClr val="tx1">
                  <a:lumMod val="75000"/>
                  <a:lumOff val="25000"/>
                </a:scheme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4162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246C8F3-E8A3-174A-A5DC-CE811621A05D}"/>
              </a:ext>
            </a:extLst>
          </p:cNvPr>
          <p:cNvSpPr>
            <a:spLocks noGrp="1"/>
          </p:cNvSpPr>
          <p:nvPr>
            <p:ph type="sldNum" sz="quarter" idx="12"/>
          </p:nvPr>
        </p:nvSpPr>
        <p:spPr/>
        <p:txBody>
          <a:bodyPr vert="horz" lIns="91440" tIns="45720" rIns="91440" bIns="45720" rtlCol="0" anchor="ctr"/>
          <a:lstStyle/>
          <a:p>
            <a:fld id="{89324EF7-4BC6-124A-BC89-64D399E2021A}" type="slidenum">
              <a:rPr lang="pt-BR" sz="1050" smtClean="0">
                <a:solidFill>
                  <a:schemeClr val="bg2">
                    <a:lumMod val="50000"/>
                  </a:schemeClr>
                </a:solidFill>
                <a:latin typeface="+mj-lt"/>
              </a:rPr>
              <a:pPr/>
              <a:t>12</a:t>
            </a:fld>
            <a:endParaRPr lang="pt-BR" sz="1050">
              <a:solidFill>
                <a:schemeClr val="bg2">
                  <a:lumMod val="50000"/>
                </a:schemeClr>
              </a:solidFill>
              <a:latin typeface="+mj-lt"/>
            </a:endParaRPr>
          </a:p>
        </p:txBody>
      </p:sp>
      <p:cxnSp>
        <p:nvCxnSpPr>
          <p:cNvPr id="4" name="Straight Connector 3">
            <a:extLst>
              <a:ext uri="{FF2B5EF4-FFF2-40B4-BE49-F238E27FC236}">
                <a16:creationId xmlns:a16="http://schemas.microsoft.com/office/drawing/2014/main" id="{E6C22A09-AE6C-0941-8E24-DD8A64D4D0D4}"/>
              </a:ext>
            </a:extLst>
          </p:cNvPr>
          <p:cNvCxnSpPr>
            <a:cxnSpLocks/>
          </p:cNvCxnSpPr>
          <p:nvPr/>
        </p:nvCxnSpPr>
        <p:spPr>
          <a:xfrm>
            <a:off x="412714" y="6241558"/>
            <a:ext cx="11053759" cy="0"/>
          </a:xfrm>
          <a:prstGeom prst="line">
            <a:avLst/>
          </a:prstGeom>
          <a:ln>
            <a:solidFill>
              <a:srgbClr val="69990A">
                <a:alpha val="60000"/>
              </a:srgbClr>
            </a:solidFill>
          </a:ln>
        </p:spPr>
        <p:style>
          <a:lnRef idx="1">
            <a:schemeClr val="accent1"/>
          </a:lnRef>
          <a:fillRef idx="0">
            <a:schemeClr val="accent1"/>
          </a:fillRef>
          <a:effectRef idx="0">
            <a:schemeClr val="accent1"/>
          </a:effectRef>
          <a:fontRef idx="minor">
            <a:schemeClr val="tx1"/>
          </a:fontRef>
        </p:style>
      </p:cxnSp>
      <p:sp>
        <p:nvSpPr>
          <p:cNvPr id="6" name="Oval 5">
            <a:extLst>
              <a:ext uri="{FF2B5EF4-FFF2-40B4-BE49-F238E27FC236}">
                <a16:creationId xmlns:a16="http://schemas.microsoft.com/office/drawing/2014/main" id="{AFBB44F8-0CE1-A349-BA3A-AD372EB57998}"/>
              </a:ext>
            </a:extLst>
          </p:cNvPr>
          <p:cNvSpPr>
            <a:spLocks noChangeAspect="1"/>
          </p:cNvSpPr>
          <p:nvPr/>
        </p:nvSpPr>
        <p:spPr>
          <a:xfrm>
            <a:off x="379038" y="1677460"/>
            <a:ext cx="720000" cy="720000"/>
          </a:xfrm>
          <a:prstGeom prst="ellipse">
            <a:avLst/>
          </a:prstGeom>
          <a:solidFill>
            <a:srgbClr val="69990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200">
                <a:latin typeface="Impact" panose="020B0806030902050204" pitchFamily="34" charset="0"/>
              </a:rPr>
              <a:t>1.</a:t>
            </a:r>
          </a:p>
        </p:txBody>
      </p:sp>
      <p:sp>
        <p:nvSpPr>
          <p:cNvPr id="7" name="TextBox 6">
            <a:extLst>
              <a:ext uri="{FF2B5EF4-FFF2-40B4-BE49-F238E27FC236}">
                <a16:creationId xmlns:a16="http://schemas.microsoft.com/office/drawing/2014/main" id="{429FA205-CF6A-064B-B428-7FD7BD050C69}"/>
              </a:ext>
            </a:extLst>
          </p:cNvPr>
          <p:cNvSpPr txBox="1"/>
          <p:nvPr/>
        </p:nvSpPr>
        <p:spPr>
          <a:xfrm>
            <a:off x="948662" y="1867273"/>
            <a:ext cx="2516372" cy="646331"/>
          </a:xfrm>
          <a:prstGeom prst="rect">
            <a:avLst/>
          </a:prstGeom>
          <a:solidFill>
            <a:srgbClr val="69990A"/>
          </a:solidFill>
        </p:spPr>
        <p:txBody>
          <a:bodyPr wrap="square" rtlCol="0">
            <a:spAutoFit/>
          </a:bodyPr>
          <a:lstStyle/>
          <a:p>
            <a:r>
              <a:rPr lang="pt-BR" dirty="0">
                <a:solidFill>
                  <a:schemeClr val="bg1"/>
                </a:solidFill>
              </a:rPr>
              <a:t>IMPLEMENTACIÓN ES CLAVE</a:t>
            </a:r>
          </a:p>
        </p:txBody>
      </p:sp>
      <p:sp>
        <p:nvSpPr>
          <p:cNvPr id="8" name="TextBox 7">
            <a:extLst>
              <a:ext uri="{FF2B5EF4-FFF2-40B4-BE49-F238E27FC236}">
                <a16:creationId xmlns:a16="http://schemas.microsoft.com/office/drawing/2014/main" id="{5F169F9D-DA29-A74B-AF4A-3DBB848C536C}"/>
              </a:ext>
            </a:extLst>
          </p:cNvPr>
          <p:cNvSpPr txBox="1"/>
          <p:nvPr/>
        </p:nvSpPr>
        <p:spPr>
          <a:xfrm>
            <a:off x="276045" y="2673333"/>
            <a:ext cx="3765795" cy="3293209"/>
          </a:xfrm>
          <a:prstGeom prst="rect">
            <a:avLst/>
          </a:prstGeom>
          <a:noFill/>
        </p:spPr>
        <p:txBody>
          <a:bodyPr wrap="square" lIns="91440" tIns="45720" rIns="91440" bIns="45720" rtlCol="0" anchor="t">
            <a:spAutoFit/>
          </a:bodyPr>
          <a:lstStyle/>
          <a:p>
            <a:r>
              <a:rPr lang="es-ES_tradnl" sz="1600" dirty="0">
                <a:latin typeface="+mj-lt"/>
              </a:rPr>
              <a:t>Todas las jurisdicciones se encuentran en un excelente camino hacia el cumplimiento. La legislación, las políticas y los programas que existen a nivel federal y estatal proporcionan la base para el cumplimiento de las Salvaguardas. Pueden existir algunas brechas en la implementación correspondiente a nivel estatal;</a:t>
            </a:r>
          </a:p>
          <a:p>
            <a:endParaRPr lang="es-ES_tradnl" sz="1600" dirty="0">
              <a:latin typeface="+mj-lt"/>
            </a:endParaRPr>
          </a:p>
          <a:p>
            <a:r>
              <a:rPr lang="es-ES_tradnl" sz="1600" dirty="0">
                <a:latin typeface="+mj-lt"/>
              </a:rPr>
              <a:t>La experiencia a nivel federal demuestra que la implementación de Salvaguardas es viable, pero requerirá convergencia y, potencialmente, apoyo adicional.</a:t>
            </a:r>
          </a:p>
        </p:txBody>
      </p:sp>
      <p:sp>
        <p:nvSpPr>
          <p:cNvPr id="9" name="Oval 8">
            <a:extLst>
              <a:ext uri="{FF2B5EF4-FFF2-40B4-BE49-F238E27FC236}">
                <a16:creationId xmlns:a16="http://schemas.microsoft.com/office/drawing/2014/main" id="{061F0C3B-24E9-264A-BD77-C25858A62E56}"/>
              </a:ext>
            </a:extLst>
          </p:cNvPr>
          <p:cNvSpPr>
            <a:spLocks noChangeAspect="1"/>
          </p:cNvSpPr>
          <p:nvPr/>
        </p:nvSpPr>
        <p:spPr>
          <a:xfrm>
            <a:off x="4369759" y="1675143"/>
            <a:ext cx="720000" cy="720000"/>
          </a:xfrm>
          <a:prstGeom prst="ellipse">
            <a:avLst/>
          </a:prstGeom>
          <a:solidFill>
            <a:srgbClr val="69990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200">
                <a:latin typeface="Impact" panose="020B0806030902050204" pitchFamily="34" charset="0"/>
              </a:rPr>
              <a:t>2.</a:t>
            </a:r>
          </a:p>
        </p:txBody>
      </p:sp>
      <p:sp>
        <p:nvSpPr>
          <p:cNvPr id="10" name="TextBox 9">
            <a:extLst>
              <a:ext uri="{FF2B5EF4-FFF2-40B4-BE49-F238E27FC236}">
                <a16:creationId xmlns:a16="http://schemas.microsoft.com/office/drawing/2014/main" id="{98B26AA0-9FC0-A145-AF24-13007F63ECB3}"/>
              </a:ext>
            </a:extLst>
          </p:cNvPr>
          <p:cNvSpPr txBox="1"/>
          <p:nvPr/>
        </p:nvSpPr>
        <p:spPr>
          <a:xfrm>
            <a:off x="4939383" y="1864956"/>
            <a:ext cx="2516372" cy="646331"/>
          </a:xfrm>
          <a:prstGeom prst="rect">
            <a:avLst/>
          </a:prstGeom>
          <a:solidFill>
            <a:srgbClr val="69990A"/>
          </a:solidFill>
        </p:spPr>
        <p:txBody>
          <a:bodyPr wrap="square" rtlCol="0">
            <a:spAutoFit/>
          </a:bodyPr>
          <a:lstStyle/>
          <a:p>
            <a:r>
              <a:rPr lang="pt-BR" dirty="0">
                <a:solidFill>
                  <a:schemeClr val="bg1"/>
                </a:solidFill>
              </a:rPr>
              <a:t>EL PRÓXIMO DESAFÍO ES LA PRUEBA</a:t>
            </a:r>
          </a:p>
        </p:txBody>
      </p:sp>
      <p:sp>
        <p:nvSpPr>
          <p:cNvPr id="11" name="Oval 10">
            <a:extLst>
              <a:ext uri="{FF2B5EF4-FFF2-40B4-BE49-F238E27FC236}">
                <a16:creationId xmlns:a16="http://schemas.microsoft.com/office/drawing/2014/main" id="{45A7E891-9BF1-954F-94EC-A80DE66FE187}"/>
              </a:ext>
            </a:extLst>
          </p:cNvPr>
          <p:cNvSpPr>
            <a:spLocks noChangeAspect="1"/>
          </p:cNvSpPr>
          <p:nvPr/>
        </p:nvSpPr>
        <p:spPr>
          <a:xfrm>
            <a:off x="8360481" y="1621222"/>
            <a:ext cx="720000" cy="720000"/>
          </a:xfrm>
          <a:prstGeom prst="ellipse">
            <a:avLst/>
          </a:prstGeom>
          <a:solidFill>
            <a:srgbClr val="69990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200">
                <a:latin typeface="Impact" panose="020B0806030902050204" pitchFamily="34" charset="0"/>
              </a:rPr>
              <a:t>3.</a:t>
            </a:r>
          </a:p>
        </p:txBody>
      </p:sp>
      <p:sp>
        <p:nvSpPr>
          <p:cNvPr id="12" name="TextBox 11">
            <a:extLst>
              <a:ext uri="{FF2B5EF4-FFF2-40B4-BE49-F238E27FC236}">
                <a16:creationId xmlns:a16="http://schemas.microsoft.com/office/drawing/2014/main" id="{E8C1F881-7487-B14B-BA97-4A9395F765F1}"/>
              </a:ext>
            </a:extLst>
          </p:cNvPr>
          <p:cNvSpPr txBox="1"/>
          <p:nvPr/>
        </p:nvSpPr>
        <p:spPr>
          <a:xfrm>
            <a:off x="8930104" y="1811035"/>
            <a:ext cx="2620665" cy="646331"/>
          </a:xfrm>
          <a:prstGeom prst="rect">
            <a:avLst/>
          </a:prstGeom>
          <a:solidFill>
            <a:srgbClr val="69990A"/>
          </a:solidFill>
        </p:spPr>
        <p:txBody>
          <a:bodyPr wrap="square" rtlCol="0">
            <a:spAutoFit/>
          </a:bodyPr>
          <a:lstStyle/>
          <a:p>
            <a:r>
              <a:rPr lang="pt-BR" dirty="0">
                <a:solidFill>
                  <a:schemeClr val="bg1"/>
                </a:solidFill>
              </a:rPr>
              <a:t>FORTALECIMIENTO DEL SISTEMA DE MONITOREO</a:t>
            </a:r>
          </a:p>
        </p:txBody>
      </p:sp>
      <p:sp>
        <p:nvSpPr>
          <p:cNvPr id="15" name="TextBox 14">
            <a:extLst>
              <a:ext uri="{FF2B5EF4-FFF2-40B4-BE49-F238E27FC236}">
                <a16:creationId xmlns:a16="http://schemas.microsoft.com/office/drawing/2014/main" id="{8A9F5C72-DD43-A24D-9144-FF4AE10895C1}"/>
              </a:ext>
            </a:extLst>
          </p:cNvPr>
          <p:cNvSpPr txBox="1"/>
          <p:nvPr/>
        </p:nvSpPr>
        <p:spPr>
          <a:xfrm>
            <a:off x="8356890" y="2673333"/>
            <a:ext cx="3662802" cy="3046988"/>
          </a:xfrm>
          <a:prstGeom prst="rect">
            <a:avLst/>
          </a:prstGeom>
          <a:noFill/>
        </p:spPr>
        <p:txBody>
          <a:bodyPr wrap="square" lIns="91440" tIns="45720" rIns="91440" bIns="45720" rtlCol="0" anchor="t">
            <a:spAutoFit/>
          </a:bodyPr>
          <a:lstStyle/>
          <a:p>
            <a:r>
              <a:rPr lang="es-ES_tradnl" sz="1600" dirty="0">
                <a:latin typeface="+mj-lt"/>
              </a:rPr>
              <a:t>La evaluación jurisdiccional corrobora el papel de liderazgo que tiene México en la implementación de las Salvaguardas, pero la capacidad de monitoreo sigue siendo una interrogación;</a:t>
            </a:r>
          </a:p>
          <a:p>
            <a:endParaRPr lang="es-ES_tradnl" sz="1600" dirty="0">
              <a:latin typeface="+mj-lt"/>
            </a:endParaRPr>
          </a:p>
          <a:p>
            <a:r>
              <a:rPr lang="es-ES_tradnl" sz="1600" dirty="0">
                <a:latin typeface="+mj-lt"/>
              </a:rPr>
              <a:t>El hecho de que el Sistema de Información sobre Salvaguardias (SIS) estuvo fuera de línea durante el curso de la consultoría indica que puede ser necesario más apoyo para poner en funcionamiento plenamente esta infraestructura pública.</a:t>
            </a:r>
            <a:endParaRPr lang="es-ES_tradnl" sz="1600" dirty="0">
              <a:latin typeface="+mj-lt"/>
              <a:cs typeface="Calibri Light"/>
            </a:endParaRPr>
          </a:p>
        </p:txBody>
      </p:sp>
      <p:sp>
        <p:nvSpPr>
          <p:cNvPr id="16" name="TextBox 15">
            <a:extLst>
              <a:ext uri="{FF2B5EF4-FFF2-40B4-BE49-F238E27FC236}">
                <a16:creationId xmlns:a16="http://schemas.microsoft.com/office/drawing/2014/main" id="{326AD06D-511A-CB4E-8752-A8609D63785A}"/>
              </a:ext>
            </a:extLst>
          </p:cNvPr>
          <p:cNvSpPr txBox="1"/>
          <p:nvPr/>
        </p:nvSpPr>
        <p:spPr>
          <a:xfrm>
            <a:off x="204083" y="484432"/>
            <a:ext cx="11762947" cy="584775"/>
          </a:xfrm>
          <a:prstGeom prst="rect">
            <a:avLst/>
          </a:prstGeom>
          <a:noFill/>
        </p:spPr>
        <p:txBody>
          <a:bodyPr wrap="square" rtlCol="0" anchor="t">
            <a:spAutoFit/>
          </a:bodyPr>
          <a:lstStyle/>
          <a:p>
            <a:pPr lvl="0">
              <a:defRPr/>
            </a:pPr>
            <a:r>
              <a:rPr lang="en-GB" sz="1600" dirty="0">
                <a:solidFill>
                  <a:schemeClr val="tx1">
                    <a:lumMod val="75000"/>
                    <a:lumOff val="25000"/>
                  </a:schemeClr>
                </a:solidFill>
              </a:rPr>
              <a:t>LA EVALUACIÓN DE SALVAGUARDAS CORROBORA EL PAPEL QUE TIENE MÉXICO EN ESTA AGENDA. TODAS LAS JURISDICCIONES EVALUADAS HABÍAN REFLEJADO, SOBRE SUS ESTRATEGIAS ESTATALES DE REDD+, LA AGENDA DE SALVAGUARDIA EN UN NIVEL AVANZADO</a:t>
            </a:r>
            <a:endParaRPr kumimoji="0" lang="en-GB" sz="1600" b="0" i="0" u="none" strike="noStrike" kern="1200" cap="none" spc="0" normalizeH="0" baseline="0" dirty="0">
              <a:ln>
                <a:noFill/>
              </a:ln>
              <a:solidFill>
                <a:schemeClr val="tx1">
                  <a:lumMod val="75000"/>
                  <a:lumOff val="25000"/>
                </a:schemeClr>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CF9F46CC-B90F-4F49-9334-A608B7379FF8}"/>
              </a:ext>
            </a:extLst>
          </p:cNvPr>
          <p:cNvSpPr txBox="1"/>
          <p:nvPr/>
        </p:nvSpPr>
        <p:spPr>
          <a:xfrm>
            <a:off x="4317096" y="2673333"/>
            <a:ext cx="3765795" cy="3293209"/>
          </a:xfrm>
          <a:prstGeom prst="rect">
            <a:avLst/>
          </a:prstGeom>
          <a:noFill/>
        </p:spPr>
        <p:txBody>
          <a:bodyPr wrap="square" lIns="91440" tIns="45720" rIns="91440" bIns="45720" rtlCol="0" anchor="t">
            <a:spAutoFit/>
          </a:bodyPr>
          <a:lstStyle/>
          <a:p>
            <a:r>
              <a:rPr lang="es-ES_tradnl" sz="1600" dirty="0">
                <a:latin typeface="+mj-lt"/>
              </a:rPr>
              <a:t>TREES aplica un abordaje de auditoría solicitando que las acciones y los resultados sean verificados por una tercera parte;</a:t>
            </a:r>
          </a:p>
          <a:p>
            <a:endParaRPr lang="es-ES_tradnl" sz="1600" dirty="0">
              <a:latin typeface="+mj-lt"/>
            </a:endParaRPr>
          </a:p>
          <a:p>
            <a:r>
              <a:rPr lang="es-ES_tradnl" sz="1600" dirty="0">
                <a:latin typeface="+mj-lt"/>
              </a:rPr>
              <a:t>Las mayores brechas en todos los ámbitos están relacionadas con la aportación de pruebas, en particular para los indicadores de resultados de Salvaguardas;</a:t>
            </a:r>
          </a:p>
          <a:p>
            <a:endParaRPr lang="es-ES_tradnl" sz="1600" dirty="0">
              <a:latin typeface="+mj-lt"/>
            </a:endParaRPr>
          </a:p>
          <a:p>
            <a:r>
              <a:rPr lang="es-ES_tradnl" sz="1600" dirty="0">
                <a:latin typeface="+mj-lt"/>
              </a:rPr>
              <a:t>La implementación de REDD+ debe enfocarse en recolectar, procesar y registrar las evidencias necesarias de las acciones y sus correspondientes resultados.</a:t>
            </a:r>
            <a:endParaRPr lang="es-ES_tradnl" sz="1600" dirty="0">
              <a:latin typeface="+mj-lt"/>
              <a:cs typeface="Calibri Light"/>
            </a:endParaRPr>
          </a:p>
        </p:txBody>
      </p:sp>
    </p:spTree>
    <p:extLst>
      <p:ext uri="{BB962C8B-B14F-4D97-AF65-F5344CB8AC3E}">
        <p14:creationId xmlns:p14="http://schemas.microsoft.com/office/powerpoint/2010/main" val="39801492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2BAF439-65D3-654D-BD59-23FA34D9D21A}"/>
              </a:ext>
            </a:extLst>
          </p:cNvPr>
          <p:cNvPicPr>
            <a:picLocks noChangeAspect="1"/>
          </p:cNvPicPr>
          <p:nvPr/>
        </p:nvPicPr>
        <p:blipFill rotWithShape="1">
          <a:blip r:embed="rId3"/>
          <a:srcRect l="7785" r="7692"/>
          <a:stretch/>
        </p:blipFill>
        <p:spPr>
          <a:xfrm>
            <a:off x="0" y="0"/>
            <a:ext cx="3856902" cy="6858000"/>
          </a:xfrm>
          <a:prstGeom prst="rect">
            <a:avLst/>
          </a:prstGeom>
        </p:spPr>
      </p:pic>
      <p:sp>
        <p:nvSpPr>
          <p:cNvPr id="3" name="Slide Number Placeholder 2">
            <a:extLst>
              <a:ext uri="{FF2B5EF4-FFF2-40B4-BE49-F238E27FC236}">
                <a16:creationId xmlns:a16="http://schemas.microsoft.com/office/drawing/2014/main" id="{1365CF4B-E3DE-5448-9CBA-AF5BCF9D7602}"/>
              </a:ext>
            </a:extLst>
          </p:cNvPr>
          <p:cNvSpPr>
            <a:spLocks noGrp="1"/>
          </p:cNvSpPr>
          <p:nvPr>
            <p:ph type="sldNum" sz="quarter" idx="12"/>
          </p:nvPr>
        </p:nvSpPr>
        <p:spPr/>
        <p:txBody>
          <a:bodyPr/>
          <a:lstStyle/>
          <a:p>
            <a:fld id="{89324EF7-4BC6-124A-BC89-64D399E2021A}" type="slidenum">
              <a:rPr lang="pt-BR" smtClean="0"/>
              <a:t>13</a:t>
            </a:fld>
            <a:endParaRPr lang="pt-BR"/>
          </a:p>
        </p:txBody>
      </p:sp>
      <p:pic>
        <p:nvPicPr>
          <p:cNvPr id="9" name="Picture 8">
            <a:extLst>
              <a:ext uri="{FF2B5EF4-FFF2-40B4-BE49-F238E27FC236}">
                <a16:creationId xmlns:a16="http://schemas.microsoft.com/office/drawing/2014/main" id="{E4ECE0B9-0CD7-4149-913A-E4BA7E7398C2}"/>
              </a:ext>
            </a:extLst>
          </p:cNvPr>
          <p:cNvPicPr>
            <a:picLocks noChangeAspect="1"/>
          </p:cNvPicPr>
          <p:nvPr/>
        </p:nvPicPr>
        <p:blipFill>
          <a:blip r:embed="rId4"/>
          <a:stretch>
            <a:fillRect/>
          </a:stretch>
        </p:blipFill>
        <p:spPr>
          <a:xfrm>
            <a:off x="4624952" y="1423555"/>
            <a:ext cx="6493320" cy="3286991"/>
          </a:xfrm>
          <a:prstGeom prst="rect">
            <a:avLst/>
          </a:prstGeom>
        </p:spPr>
      </p:pic>
      <p:sp>
        <p:nvSpPr>
          <p:cNvPr id="10" name="Rectangle 9">
            <a:extLst>
              <a:ext uri="{FF2B5EF4-FFF2-40B4-BE49-F238E27FC236}">
                <a16:creationId xmlns:a16="http://schemas.microsoft.com/office/drawing/2014/main" id="{188F4415-D497-3143-9A1B-F3D1D8BE1AEF}"/>
              </a:ext>
            </a:extLst>
          </p:cNvPr>
          <p:cNvSpPr/>
          <p:nvPr/>
        </p:nvSpPr>
        <p:spPr>
          <a:xfrm>
            <a:off x="4396508" y="3648362"/>
            <a:ext cx="6721764" cy="5726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40582892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17CEF5DB-47D7-8D43-8B03-074E2D927C6E}"/>
              </a:ext>
            </a:extLst>
          </p:cNvPr>
          <p:cNvSpPr/>
          <p:nvPr/>
        </p:nvSpPr>
        <p:spPr>
          <a:xfrm>
            <a:off x="2667650" y="2745655"/>
            <a:ext cx="1656000" cy="87520"/>
          </a:xfrm>
          <a:prstGeom prst="rect">
            <a:avLst/>
          </a:prstGeom>
          <a:solidFill>
            <a:srgbClr val="6999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 name="TextBox 1">
            <a:extLst>
              <a:ext uri="{FF2B5EF4-FFF2-40B4-BE49-F238E27FC236}">
                <a16:creationId xmlns:a16="http://schemas.microsoft.com/office/drawing/2014/main" id="{E9422C83-D216-FB4B-A6F5-EB68D51912F3}"/>
              </a:ext>
            </a:extLst>
          </p:cNvPr>
          <p:cNvSpPr txBox="1"/>
          <p:nvPr/>
        </p:nvSpPr>
        <p:spPr>
          <a:xfrm>
            <a:off x="2781993" y="3272770"/>
            <a:ext cx="7705819" cy="923330"/>
          </a:xfrm>
          <a:prstGeom prst="rect">
            <a:avLst/>
          </a:prstGeom>
          <a:noFill/>
        </p:spPr>
        <p:txBody>
          <a:bodyPr wrap="square" rtlCol="0">
            <a:spAutoFit/>
          </a:bodyPr>
          <a:lstStyle>
            <a:defPPr>
              <a:defRPr lang="en-BR"/>
            </a:defPPr>
            <a:lvl1pPr lvl="0">
              <a:defRPr>
                <a:latin typeface="+mj-lt"/>
              </a:defRPr>
            </a:lvl1pPr>
          </a:lstStyle>
          <a:p>
            <a:r>
              <a:rPr lang="en-US" dirty="0"/>
              <a:t>APLICAR UN ENFOQUE DE PREPARACIÓN PARA APOYAR A LOS ESTADOS DE BRASIL Y MÉXICO A ACCEDER A PAGOS BASADOS EN RESULTADOS, IDENTIFICANDO BRECHAS EN ELEGIBILIDAD Y PROPORCIONANDO UNA RUTA CLARA PARA ACCIÓN</a:t>
            </a:r>
            <a:endParaRPr lang="pt-BR" dirty="0"/>
          </a:p>
        </p:txBody>
      </p:sp>
      <p:sp>
        <p:nvSpPr>
          <p:cNvPr id="9" name="TextBox 8">
            <a:extLst>
              <a:ext uri="{FF2B5EF4-FFF2-40B4-BE49-F238E27FC236}">
                <a16:creationId xmlns:a16="http://schemas.microsoft.com/office/drawing/2014/main" id="{340CEEEA-A912-434B-8D24-B472B73A2049}"/>
              </a:ext>
            </a:extLst>
          </p:cNvPr>
          <p:cNvSpPr txBox="1"/>
          <p:nvPr/>
        </p:nvSpPr>
        <p:spPr>
          <a:xfrm>
            <a:off x="2781993" y="1797041"/>
            <a:ext cx="7705819" cy="923330"/>
          </a:xfrm>
          <a:prstGeom prst="rect">
            <a:avLst/>
          </a:prstGeom>
          <a:noFill/>
        </p:spPr>
        <p:txBody>
          <a:bodyPr wrap="square" lIns="91440" tIns="45720" rIns="91440" bIns="45720" rtlCol="0" anchor="t">
            <a:spAutoFit/>
          </a:bodyPr>
          <a:lstStyle/>
          <a:p>
            <a:r>
              <a:rPr lang="en-US" dirty="0">
                <a:latin typeface="+mj-lt"/>
              </a:rPr>
              <a:t>EVALUAR LA VIABILIDAD DE GENERAR CREDITOS DE CARBONO REDD+ CON ALTA INTEGRIDAD AMBIENTAL BAJO ESTÁNDARES EMERGENTES DEL MERCADO DE CARBONO, CON UN ENFOQUE PARTICULAR EN ART/TREES</a:t>
            </a:r>
            <a:endParaRPr lang="en-BR" dirty="0">
              <a:latin typeface="+mj-lt"/>
            </a:endParaRPr>
          </a:p>
        </p:txBody>
      </p:sp>
      <p:sp>
        <p:nvSpPr>
          <p:cNvPr id="10" name="TextBox 9">
            <a:extLst>
              <a:ext uri="{FF2B5EF4-FFF2-40B4-BE49-F238E27FC236}">
                <a16:creationId xmlns:a16="http://schemas.microsoft.com/office/drawing/2014/main" id="{371DFFBF-B00F-2341-A4D2-6222CAA64260}"/>
              </a:ext>
            </a:extLst>
          </p:cNvPr>
          <p:cNvSpPr txBox="1"/>
          <p:nvPr/>
        </p:nvSpPr>
        <p:spPr>
          <a:xfrm>
            <a:off x="2781993" y="4622755"/>
            <a:ext cx="7705819" cy="1200329"/>
          </a:xfrm>
          <a:prstGeom prst="rect">
            <a:avLst/>
          </a:prstGeom>
          <a:noFill/>
        </p:spPr>
        <p:txBody>
          <a:bodyPr wrap="square" lIns="91440" tIns="45720" rIns="91440" bIns="45720" rtlCol="0" anchor="t">
            <a:spAutoFit/>
          </a:bodyPr>
          <a:lstStyle>
            <a:defPPr>
              <a:defRPr lang="en-BR"/>
            </a:defPPr>
            <a:lvl1pPr lvl="0">
              <a:defRPr>
                <a:latin typeface="+mj-lt"/>
              </a:defRPr>
            </a:lvl1pPr>
          </a:lstStyle>
          <a:p>
            <a:r>
              <a:rPr lang="en-US" dirty="0"/>
              <a:t>CREAR UN CAMINO PARA QUE LOS ESTADOS QUE HAN GENERADO REDUCCIONES DE EMISIONES DEL SECTOR FORESTAL O PUEDEN GENERAR DICHAS REDUCCIONES DE EMISIONES EN EL FUTURO, PUEDAN ACCEDER A RECURSOS FINANCIEROS DE LA VENTA DE CRÉDITOS DE CARBONO EN EL MERCADO</a:t>
            </a:r>
            <a:endParaRPr lang="pt-BR" dirty="0"/>
          </a:p>
        </p:txBody>
      </p:sp>
      <p:cxnSp>
        <p:nvCxnSpPr>
          <p:cNvPr id="11" name="Straight Connector 10">
            <a:extLst>
              <a:ext uri="{FF2B5EF4-FFF2-40B4-BE49-F238E27FC236}">
                <a16:creationId xmlns:a16="http://schemas.microsoft.com/office/drawing/2014/main" id="{1E046C9F-C7BC-E140-8C79-316428D3202C}"/>
              </a:ext>
            </a:extLst>
          </p:cNvPr>
          <p:cNvCxnSpPr>
            <a:cxnSpLocks/>
          </p:cNvCxnSpPr>
          <p:nvPr/>
        </p:nvCxnSpPr>
        <p:spPr>
          <a:xfrm>
            <a:off x="412714" y="6241558"/>
            <a:ext cx="11053759" cy="0"/>
          </a:xfrm>
          <a:prstGeom prst="line">
            <a:avLst/>
          </a:prstGeom>
          <a:ln>
            <a:solidFill>
              <a:srgbClr val="69990A">
                <a:alpha val="60000"/>
              </a:srgbClr>
            </a:solidFill>
          </a:ln>
        </p:spPr>
        <p:style>
          <a:lnRef idx="1">
            <a:schemeClr val="accent1"/>
          </a:lnRef>
          <a:fillRef idx="0">
            <a:schemeClr val="accent1"/>
          </a:fillRef>
          <a:effectRef idx="0">
            <a:schemeClr val="accent1"/>
          </a:effectRef>
          <a:fontRef idx="minor">
            <a:schemeClr val="tx1"/>
          </a:fontRef>
        </p:style>
      </p:cxnSp>
      <p:sp>
        <p:nvSpPr>
          <p:cNvPr id="15" name="Slide Number Placeholder 14">
            <a:extLst>
              <a:ext uri="{FF2B5EF4-FFF2-40B4-BE49-F238E27FC236}">
                <a16:creationId xmlns:a16="http://schemas.microsoft.com/office/drawing/2014/main" id="{235DC851-10C3-704C-9037-95C8028ABA31}"/>
              </a:ext>
            </a:extLst>
          </p:cNvPr>
          <p:cNvSpPr>
            <a:spLocks noGrp="1"/>
          </p:cNvSpPr>
          <p:nvPr>
            <p:ph type="sldNum" sz="quarter" idx="12"/>
          </p:nvPr>
        </p:nvSpPr>
        <p:spPr/>
        <p:txBody>
          <a:bodyPr/>
          <a:lstStyle/>
          <a:p>
            <a:fld id="{89324EF7-4BC6-124A-BC89-64D399E2021A}" type="slidenum">
              <a:rPr lang="pt-BR" sz="1050" smtClean="0">
                <a:solidFill>
                  <a:schemeClr val="bg2">
                    <a:lumMod val="50000"/>
                  </a:schemeClr>
                </a:solidFill>
                <a:latin typeface="+mj-lt"/>
              </a:rPr>
              <a:t>3</a:t>
            </a:fld>
            <a:endParaRPr lang="pt-BR" sz="1050">
              <a:solidFill>
                <a:schemeClr val="bg2">
                  <a:lumMod val="50000"/>
                </a:schemeClr>
              </a:solidFill>
              <a:latin typeface="+mj-lt"/>
            </a:endParaRPr>
          </a:p>
        </p:txBody>
      </p:sp>
      <p:sp>
        <p:nvSpPr>
          <p:cNvPr id="17" name="TextBox 16">
            <a:extLst>
              <a:ext uri="{FF2B5EF4-FFF2-40B4-BE49-F238E27FC236}">
                <a16:creationId xmlns:a16="http://schemas.microsoft.com/office/drawing/2014/main" id="{49AF5B86-165F-2A4E-808A-F4F852F61A7E}"/>
              </a:ext>
            </a:extLst>
          </p:cNvPr>
          <p:cNvSpPr txBox="1"/>
          <p:nvPr/>
        </p:nvSpPr>
        <p:spPr>
          <a:xfrm>
            <a:off x="2161310" y="1803880"/>
            <a:ext cx="620683" cy="1015663"/>
          </a:xfrm>
          <a:prstGeom prst="rect">
            <a:avLst/>
          </a:prstGeom>
          <a:noFill/>
          <a:effectLst>
            <a:outerShdw blurRad="50800" dist="38100" dir="2700000" algn="tl" rotWithShape="0">
              <a:prstClr val="black">
                <a:alpha val="40000"/>
              </a:prstClr>
            </a:outerShdw>
          </a:effectLst>
        </p:spPr>
        <p:txBody>
          <a:bodyPr wrap="none" rtlCol="0">
            <a:spAutoFit/>
          </a:bodyPr>
          <a:lstStyle/>
          <a:p>
            <a:r>
              <a:rPr lang="pt-BR" sz="6000">
                <a:solidFill>
                  <a:srgbClr val="69990A"/>
                </a:solidFill>
                <a:latin typeface="Impact" panose="020B0806030902050204" pitchFamily="34" charset="0"/>
              </a:rPr>
              <a:t>1.</a:t>
            </a:r>
            <a:endParaRPr lang="pt-BR" sz="3200">
              <a:solidFill>
                <a:srgbClr val="69990A"/>
              </a:solidFill>
              <a:latin typeface="Impact" panose="020B0806030902050204" pitchFamily="34" charset="0"/>
            </a:endParaRPr>
          </a:p>
        </p:txBody>
      </p:sp>
      <p:sp>
        <p:nvSpPr>
          <p:cNvPr id="19" name="Rectangle 18">
            <a:extLst>
              <a:ext uri="{FF2B5EF4-FFF2-40B4-BE49-F238E27FC236}">
                <a16:creationId xmlns:a16="http://schemas.microsoft.com/office/drawing/2014/main" id="{C34666A2-6F72-CF4D-90C7-8E185B3CB42C}"/>
              </a:ext>
            </a:extLst>
          </p:cNvPr>
          <p:cNvSpPr/>
          <p:nvPr/>
        </p:nvSpPr>
        <p:spPr>
          <a:xfrm>
            <a:off x="2667650" y="4217181"/>
            <a:ext cx="1656000" cy="87520"/>
          </a:xfrm>
          <a:prstGeom prst="rect">
            <a:avLst/>
          </a:prstGeom>
          <a:solidFill>
            <a:srgbClr val="6999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0" name="TextBox 19">
            <a:extLst>
              <a:ext uri="{FF2B5EF4-FFF2-40B4-BE49-F238E27FC236}">
                <a16:creationId xmlns:a16="http://schemas.microsoft.com/office/drawing/2014/main" id="{537D0C8C-BD33-824F-BF31-30DEA99D9A47}"/>
              </a:ext>
            </a:extLst>
          </p:cNvPr>
          <p:cNvSpPr txBox="1"/>
          <p:nvPr/>
        </p:nvSpPr>
        <p:spPr>
          <a:xfrm>
            <a:off x="2161310" y="3257666"/>
            <a:ext cx="713657" cy="1015663"/>
          </a:xfrm>
          <a:prstGeom prst="rect">
            <a:avLst/>
          </a:prstGeom>
          <a:noFill/>
          <a:effectLst>
            <a:outerShdw blurRad="50800" dist="38100" dir="2700000" algn="tl" rotWithShape="0">
              <a:prstClr val="black">
                <a:alpha val="40000"/>
              </a:prstClr>
            </a:outerShdw>
          </a:effectLst>
        </p:spPr>
        <p:txBody>
          <a:bodyPr wrap="none" rtlCol="0">
            <a:spAutoFit/>
          </a:bodyPr>
          <a:lstStyle/>
          <a:p>
            <a:r>
              <a:rPr lang="pt-BR" sz="6000">
                <a:solidFill>
                  <a:srgbClr val="69990A"/>
                </a:solidFill>
                <a:latin typeface="Impact" panose="020B0806030902050204" pitchFamily="34" charset="0"/>
              </a:rPr>
              <a:t>2.</a:t>
            </a:r>
            <a:endParaRPr lang="pt-BR" sz="3200">
              <a:solidFill>
                <a:srgbClr val="69990A"/>
              </a:solidFill>
              <a:latin typeface="Impact" panose="020B0806030902050204" pitchFamily="34" charset="0"/>
            </a:endParaRPr>
          </a:p>
        </p:txBody>
      </p:sp>
      <p:sp>
        <p:nvSpPr>
          <p:cNvPr id="21" name="Rectangle 20">
            <a:extLst>
              <a:ext uri="{FF2B5EF4-FFF2-40B4-BE49-F238E27FC236}">
                <a16:creationId xmlns:a16="http://schemas.microsoft.com/office/drawing/2014/main" id="{24504823-5992-EB4D-923C-F1A8CF2CF28F}"/>
              </a:ext>
            </a:extLst>
          </p:cNvPr>
          <p:cNvSpPr/>
          <p:nvPr/>
        </p:nvSpPr>
        <p:spPr>
          <a:xfrm>
            <a:off x="2667650" y="5836716"/>
            <a:ext cx="1656000" cy="87520"/>
          </a:xfrm>
          <a:prstGeom prst="rect">
            <a:avLst/>
          </a:prstGeom>
          <a:solidFill>
            <a:srgbClr val="6999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2" name="TextBox 21">
            <a:extLst>
              <a:ext uri="{FF2B5EF4-FFF2-40B4-BE49-F238E27FC236}">
                <a16:creationId xmlns:a16="http://schemas.microsoft.com/office/drawing/2014/main" id="{7E349390-E403-F84C-A01A-E1AA2F0ACB1A}"/>
              </a:ext>
            </a:extLst>
          </p:cNvPr>
          <p:cNvSpPr txBox="1"/>
          <p:nvPr/>
        </p:nvSpPr>
        <p:spPr>
          <a:xfrm>
            <a:off x="2161310" y="4894941"/>
            <a:ext cx="736099" cy="1015663"/>
          </a:xfrm>
          <a:prstGeom prst="rect">
            <a:avLst/>
          </a:prstGeom>
          <a:noFill/>
          <a:effectLst>
            <a:outerShdw blurRad="50800" dist="38100" dir="2700000" algn="tl" rotWithShape="0">
              <a:prstClr val="black">
                <a:alpha val="40000"/>
              </a:prstClr>
            </a:outerShdw>
          </a:effectLst>
        </p:spPr>
        <p:txBody>
          <a:bodyPr wrap="none" rtlCol="0">
            <a:spAutoFit/>
          </a:bodyPr>
          <a:lstStyle/>
          <a:p>
            <a:r>
              <a:rPr lang="pt-BR" sz="6000">
                <a:solidFill>
                  <a:srgbClr val="69990A"/>
                </a:solidFill>
                <a:latin typeface="Impact" panose="020B0806030902050204" pitchFamily="34" charset="0"/>
              </a:rPr>
              <a:t>3.</a:t>
            </a:r>
            <a:endParaRPr lang="pt-BR" sz="3200">
              <a:solidFill>
                <a:srgbClr val="69990A"/>
              </a:solidFill>
              <a:latin typeface="Impact" panose="020B0806030902050204" pitchFamily="34" charset="0"/>
            </a:endParaRPr>
          </a:p>
        </p:txBody>
      </p:sp>
      <p:sp>
        <p:nvSpPr>
          <p:cNvPr id="14" name="TextBox 13">
            <a:extLst>
              <a:ext uri="{FF2B5EF4-FFF2-40B4-BE49-F238E27FC236}">
                <a16:creationId xmlns:a16="http://schemas.microsoft.com/office/drawing/2014/main" id="{E8418EAA-9A3C-6C4F-BDC5-0B06CBAA1036}"/>
              </a:ext>
            </a:extLst>
          </p:cNvPr>
          <p:cNvSpPr txBox="1"/>
          <p:nvPr/>
        </p:nvSpPr>
        <p:spPr>
          <a:xfrm>
            <a:off x="204083" y="484432"/>
            <a:ext cx="11762947" cy="584775"/>
          </a:xfrm>
          <a:prstGeom prst="rect">
            <a:avLst/>
          </a:prstGeom>
          <a:noFill/>
        </p:spPr>
        <p:txBody>
          <a:bodyPr wrap="square" lIns="91440" tIns="45720" rIns="91440" bIns="45720" rtlCol="0" anchor="t">
            <a:spAutoFit/>
          </a:bodyPr>
          <a:lstStyle/>
          <a:p>
            <a:r>
              <a:rPr lang="en-US" sz="1600" dirty="0">
                <a:solidFill>
                  <a:schemeClr val="tx1">
                    <a:lumMod val="75000"/>
                    <a:lumOff val="25000"/>
                  </a:schemeClr>
                </a:solidFill>
              </a:rPr>
              <a:t>EL PROYECTO ESTABLECIÓ OBJETIVOS MACRO PARA APOYAR A LOS ESTADOS MIEMBROS DEL GCFTF EN BRASIL Y MÉXICO PARA EVALUAR SU CAPACIDAD PARA PARTICIPAR EN MECANISMOS REDD+ QUE GENEREN CREDITOS DE CARBONO CON ALTA INTEGRIDAD AMBIENTAL </a:t>
            </a:r>
          </a:p>
        </p:txBody>
      </p:sp>
    </p:spTree>
    <p:extLst>
      <p:ext uri="{BB962C8B-B14F-4D97-AF65-F5344CB8AC3E}">
        <p14:creationId xmlns:p14="http://schemas.microsoft.com/office/powerpoint/2010/main" val="1805527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DBA1B11-9633-BA42-B9A3-69D8CF59DE03}"/>
              </a:ext>
            </a:extLst>
          </p:cNvPr>
          <p:cNvSpPr>
            <a:spLocks noGrp="1"/>
          </p:cNvSpPr>
          <p:nvPr>
            <p:ph type="sldNum" sz="quarter" idx="12"/>
          </p:nvPr>
        </p:nvSpPr>
        <p:spPr/>
        <p:txBody>
          <a:bodyPr vert="horz" lIns="91440" tIns="45720" rIns="91440" bIns="45720" rtlCol="0" anchor="ctr"/>
          <a:lstStyle/>
          <a:p>
            <a:fld id="{89324EF7-4BC6-124A-BC89-64D399E2021A}" type="slidenum">
              <a:rPr lang="pt-BR" sz="1050" smtClean="0">
                <a:solidFill>
                  <a:schemeClr val="bg2">
                    <a:lumMod val="50000"/>
                  </a:schemeClr>
                </a:solidFill>
                <a:latin typeface="+mj-lt"/>
              </a:rPr>
              <a:pPr/>
              <a:t>4</a:t>
            </a:fld>
            <a:endParaRPr lang="pt-BR" sz="1050">
              <a:solidFill>
                <a:schemeClr val="bg2">
                  <a:lumMod val="50000"/>
                </a:schemeClr>
              </a:solidFill>
              <a:latin typeface="+mj-lt"/>
            </a:endParaRPr>
          </a:p>
        </p:txBody>
      </p:sp>
      <p:cxnSp>
        <p:nvCxnSpPr>
          <p:cNvPr id="4" name="Straight Connector 3">
            <a:extLst>
              <a:ext uri="{FF2B5EF4-FFF2-40B4-BE49-F238E27FC236}">
                <a16:creationId xmlns:a16="http://schemas.microsoft.com/office/drawing/2014/main" id="{817B9521-0D00-3D4D-8CEC-CEDFFAE1C29C}"/>
              </a:ext>
            </a:extLst>
          </p:cNvPr>
          <p:cNvCxnSpPr>
            <a:cxnSpLocks/>
          </p:cNvCxnSpPr>
          <p:nvPr/>
        </p:nvCxnSpPr>
        <p:spPr>
          <a:xfrm>
            <a:off x="412714" y="6241558"/>
            <a:ext cx="11053759" cy="0"/>
          </a:xfrm>
          <a:prstGeom prst="line">
            <a:avLst/>
          </a:prstGeom>
          <a:ln>
            <a:solidFill>
              <a:srgbClr val="69990A">
                <a:alpha val="60000"/>
              </a:srgbClr>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09306471-AD77-254F-85DF-976E54A19F36}"/>
              </a:ext>
            </a:extLst>
          </p:cNvPr>
          <p:cNvSpPr/>
          <p:nvPr/>
        </p:nvSpPr>
        <p:spPr>
          <a:xfrm>
            <a:off x="5439552" y="2363951"/>
            <a:ext cx="2356241" cy="2455946"/>
          </a:xfrm>
          <a:prstGeom prst="rect">
            <a:avLst/>
          </a:prstGeom>
          <a:solidFill>
            <a:schemeClr val="accent6">
              <a:lumMod val="20000"/>
              <a:lumOff val="80000"/>
            </a:schemeClr>
          </a:solidFill>
          <a:ln w="19050">
            <a:solidFill>
              <a:srgbClr val="69990A"/>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400">
              <a:solidFill>
                <a:schemeClr val="tx1">
                  <a:lumMod val="65000"/>
                  <a:lumOff val="35000"/>
                </a:schemeClr>
              </a:solidFill>
              <a:latin typeface="+mj-lt"/>
            </a:endParaRPr>
          </a:p>
        </p:txBody>
      </p:sp>
      <p:sp>
        <p:nvSpPr>
          <p:cNvPr id="29" name="Rectangle 28">
            <a:extLst>
              <a:ext uri="{FF2B5EF4-FFF2-40B4-BE49-F238E27FC236}">
                <a16:creationId xmlns:a16="http://schemas.microsoft.com/office/drawing/2014/main" id="{C89DC3F9-D700-4E43-88BC-DF12DAF59F35}"/>
              </a:ext>
            </a:extLst>
          </p:cNvPr>
          <p:cNvSpPr/>
          <p:nvPr/>
        </p:nvSpPr>
        <p:spPr>
          <a:xfrm>
            <a:off x="2443511" y="1679757"/>
            <a:ext cx="2711918" cy="77084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400" b="1">
                <a:solidFill>
                  <a:schemeClr val="bg1"/>
                </a:solidFill>
                <a:latin typeface="+mj-lt"/>
              </a:rPr>
              <a:t>STANDARD SCREENING</a:t>
            </a:r>
          </a:p>
        </p:txBody>
      </p:sp>
      <p:sp>
        <p:nvSpPr>
          <p:cNvPr id="8" name="Rectangle 7">
            <a:extLst>
              <a:ext uri="{FF2B5EF4-FFF2-40B4-BE49-F238E27FC236}">
                <a16:creationId xmlns:a16="http://schemas.microsoft.com/office/drawing/2014/main" id="{DA645D6F-4374-8F47-B951-5CFFA6831F98}"/>
              </a:ext>
            </a:extLst>
          </p:cNvPr>
          <p:cNvSpPr/>
          <p:nvPr/>
        </p:nvSpPr>
        <p:spPr>
          <a:xfrm>
            <a:off x="2443511" y="2857795"/>
            <a:ext cx="2711918" cy="45559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a:solidFill>
                  <a:schemeClr val="tx1">
                    <a:lumMod val="65000"/>
                    <a:lumOff val="35000"/>
                  </a:schemeClr>
                </a:solidFill>
                <a:latin typeface="+mj-lt"/>
              </a:rPr>
              <a:t>EMISSION REDUCTION ESTIMATE</a:t>
            </a:r>
          </a:p>
        </p:txBody>
      </p:sp>
      <p:cxnSp>
        <p:nvCxnSpPr>
          <p:cNvPr id="9" name="Straight Arrow Connector 8">
            <a:extLst>
              <a:ext uri="{FF2B5EF4-FFF2-40B4-BE49-F238E27FC236}">
                <a16:creationId xmlns:a16="http://schemas.microsoft.com/office/drawing/2014/main" id="{B7F5D29A-3507-3D4A-9CEE-75C6E62E1FE6}"/>
              </a:ext>
            </a:extLst>
          </p:cNvPr>
          <p:cNvCxnSpPr>
            <a:cxnSpLocks/>
          </p:cNvCxnSpPr>
          <p:nvPr/>
        </p:nvCxnSpPr>
        <p:spPr>
          <a:xfrm>
            <a:off x="3799470" y="2450601"/>
            <a:ext cx="0" cy="407194"/>
          </a:xfrm>
          <a:prstGeom prst="straightConnector1">
            <a:avLst/>
          </a:prstGeom>
          <a:ln>
            <a:solidFill>
              <a:schemeClr val="bg2">
                <a:lumMod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2DCCA974-8DC2-164C-8EB3-F68A1587AA42}"/>
              </a:ext>
            </a:extLst>
          </p:cNvPr>
          <p:cNvCxnSpPr>
            <a:cxnSpLocks/>
          </p:cNvCxnSpPr>
          <p:nvPr/>
        </p:nvCxnSpPr>
        <p:spPr>
          <a:xfrm>
            <a:off x="5187552" y="3095229"/>
            <a:ext cx="504000" cy="0"/>
          </a:xfrm>
          <a:prstGeom prst="straightConnector1">
            <a:avLst/>
          </a:prstGeom>
          <a:ln>
            <a:solidFill>
              <a:schemeClr val="bg2">
                <a:lumMod val="2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14D5EAA2-42F1-7D44-90E6-08373CEFF245}"/>
              </a:ext>
            </a:extLst>
          </p:cNvPr>
          <p:cNvSpPr/>
          <p:nvPr/>
        </p:nvSpPr>
        <p:spPr>
          <a:xfrm>
            <a:off x="5722478" y="2857795"/>
            <a:ext cx="1799552" cy="455595"/>
          </a:xfrm>
          <a:prstGeom prst="rect">
            <a:avLst/>
          </a:prstGeom>
          <a:solidFill>
            <a:srgbClr val="6999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a:solidFill>
                  <a:schemeClr val="bg1"/>
                </a:solidFill>
                <a:latin typeface="+mj-lt"/>
              </a:rPr>
              <a:t>POTENTIAL TO GENERATE CARBON CREDITS</a:t>
            </a:r>
          </a:p>
        </p:txBody>
      </p:sp>
      <p:sp>
        <p:nvSpPr>
          <p:cNvPr id="12" name="Rectangle 11">
            <a:extLst>
              <a:ext uri="{FF2B5EF4-FFF2-40B4-BE49-F238E27FC236}">
                <a16:creationId xmlns:a16="http://schemas.microsoft.com/office/drawing/2014/main" id="{4EB8C011-D35B-3244-82AC-0F3339527F2A}"/>
              </a:ext>
            </a:extLst>
          </p:cNvPr>
          <p:cNvSpPr/>
          <p:nvPr/>
        </p:nvSpPr>
        <p:spPr>
          <a:xfrm>
            <a:off x="2443511" y="3524456"/>
            <a:ext cx="2711918" cy="45559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a:solidFill>
                  <a:schemeClr val="tx1">
                    <a:lumMod val="65000"/>
                    <a:lumOff val="35000"/>
                  </a:schemeClr>
                </a:solidFill>
                <a:latin typeface="+mj-lt"/>
              </a:rPr>
              <a:t>STANDARD COMPLIANCE</a:t>
            </a:r>
          </a:p>
        </p:txBody>
      </p:sp>
      <p:cxnSp>
        <p:nvCxnSpPr>
          <p:cNvPr id="13" name="Straight Arrow Connector 12">
            <a:extLst>
              <a:ext uri="{FF2B5EF4-FFF2-40B4-BE49-F238E27FC236}">
                <a16:creationId xmlns:a16="http://schemas.microsoft.com/office/drawing/2014/main" id="{63AA4369-10A2-B943-ACC1-56FA0F5127B6}"/>
              </a:ext>
            </a:extLst>
          </p:cNvPr>
          <p:cNvCxnSpPr>
            <a:cxnSpLocks/>
          </p:cNvCxnSpPr>
          <p:nvPr/>
        </p:nvCxnSpPr>
        <p:spPr>
          <a:xfrm>
            <a:off x="3799470" y="3985992"/>
            <a:ext cx="0" cy="216000"/>
          </a:xfrm>
          <a:prstGeom prst="straightConnector1">
            <a:avLst/>
          </a:prstGeom>
          <a:ln>
            <a:solidFill>
              <a:schemeClr val="bg2">
                <a:lumMod val="2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20D952B5-2D62-7D4E-BC41-A81F34EF9611}"/>
              </a:ext>
            </a:extLst>
          </p:cNvPr>
          <p:cNvSpPr/>
          <p:nvPr/>
        </p:nvSpPr>
        <p:spPr>
          <a:xfrm>
            <a:off x="2443511" y="4223764"/>
            <a:ext cx="2711918" cy="45559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a:solidFill>
                  <a:schemeClr val="tx1">
                    <a:lumMod val="65000"/>
                    <a:lumOff val="35000"/>
                  </a:schemeClr>
                </a:solidFill>
                <a:latin typeface="+mj-lt"/>
              </a:rPr>
              <a:t>SAFEGUARDS COMPLIANCE</a:t>
            </a:r>
          </a:p>
        </p:txBody>
      </p:sp>
      <p:sp>
        <p:nvSpPr>
          <p:cNvPr id="15" name="Pentagon 14">
            <a:extLst>
              <a:ext uri="{FF2B5EF4-FFF2-40B4-BE49-F238E27FC236}">
                <a16:creationId xmlns:a16="http://schemas.microsoft.com/office/drawing/2014/main" id="{B437C5ED-6F78-AB42-A76B-21DBB22518F7}"/>
              </a:ext>
            </a:extLst>
          </p:cNvPr>
          <p:cNvSpPr/>
          <p:nvPr/>
        </p:nvSpPr>
        <p:spPr>
          <a:xfrm rot="5400000">
            <a:off x="6489625" y="3834921"/>
            <a:ext cx="256100" cy="2356246"/>
          </a:xfrm>
          <a:prstGeom prst="homePlate">
            <a:avLst/>
          </a:prstGeom>
          <a:solidFill>
            <a:srgbClr val="6999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400">
              <a:solidFill>
                <a:schemeClr val="bg1"/>
              </a:solidFill>
              <a:latin typeface="+mj-lt"/>
            </a:endParaRPr>
          </a:p>
        </p:txBody>
      </p:sp>
      <p:sp>
        <p:nvSpPr>
          <p:cNvPr id="16" name="Rectangle 15">
            <a:extLst>
              <a:ext uri="{FF2B5EF4-FFF2-40B4-BE49-F238E27FC236}">
                <a16:creationId xmlns:a16="http://schemas.microsoft.com/office/drawing/2014/main" id="{000DB540-BC92-DA41-BB9B-AC3C0D91D281}"/>
              </a:ext>
            </a:extLst>
          </p:cNvPr>
          <p:cNvSpPr/>
          <p:nvPr/>
        </p:nvSpPr>
        <p:spPr>
          <a:xfrm>
            <a:off x="5427639" y="5206191"/>
            <a:ext cx="2368154" cy="455595"/>
          </a:xfrm>
          <a:prstGeom prst="rect">
            <a:avLst/>
          </a:prstGeom>
          <a:solidFill>
            <a:srgbClr val="6999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a:solidFill>
                  <a:schemeClr val="bg1"/>
                </a:solidFill>
                <a:latin typeface="+mj-lt"/>
              </a:rPr>
              <a:t>TARGET JURISDICTIONS</a:t>
            </a:r>
          </a:p>
        </p:txBody>
      </p:sp>
      <p:sp>
        <p:nvSpPr>
          <p:cNvPr id="17" name="Rectangle 16">
            <a:extLst>
              <a:ext uri="{FF2B5EF4-FFF2-40B4-BE49-F238E27FC236}">
                <a16:creationId xmlns:a16="http://schemas.microsoft.com/office/drawing/2014/main" id="{08C5308E-A021-164F-946E-61D8D172C240}"/>
              </a:ext>
            </a:extLst>
          </p:cNvPr>
          <p:cNvSpPr/>
          <p:nvPr/>
        </p:nvSpPr>
        <p:spPr>
          <a:xfrm>
            <a:off x="8231117" y="3534092"/>
            <a:ext cx="1503248" cy="455595"/>
          </a:xfrm>
          <a:prstGeom prst="rect">
            <a:avLst/>
          </a:prstGeom>
          <a:solidFill>
            <a:srgbClr val="6999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a:solidFill>
                  <a:schemeClr val="bg1"/>
                </a:solidFill>
                <a:latin typeface="+mj-lt"/>
              </a:rPr>
              <a:t>GAP IDENTIFICATION</a:t>
            </a:r>
          </a:p>
        </p:txBody>
      </p:sp>
      <p:cxnSp>
        <p:nvCxnSpPr>
          <p:cNvPr id="18" name="Straight Arrow Connector 17">
            <a:extLst>
              <a:ext uri="{FF2B5EF4-FFF2-40B4-BE49-F238E27FC236}">
                <a16:creationId xmlns:a16="http://schemas.microsoft.com/office/drawing/2014/main" id="{FCC60CA0-7DEA-1B4C-9095-E1DD417F9A2E}"/>
              </a:ext>
            </a:extLst>
          </p:cNvPr>
          <p:cNvCxnSpPr>
            <a:cxnSpLocks/>
          </p:cNvCxnSpPr>
          <p:nvPr/>
        </p:nvCxnSpPr>
        <p:spPr>
          <a:xfrm>
            <a:off x="3799470" y="3313390"/>
            <a:ext cx="0" cy="216000"/>
          </a:xfrm>
          <a:prstGeom prst="straightConnector1">
            <a:avLst/>
          </a:prstGeom>
          <a:ln>
            <a:solidFill>
              <a:schemeClr val="bg2">
                <a:lumMod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6E2EC81E-891E-2F49-9736-2F63BB3B21E2}"/>
              </a:ext>
            </a:extLst>
          </p:cNvPr>
          <p:cNvCxnSpPr>
            <a:cxnSpLocks/>
          </p:cNvCxnSpPr>
          <p:nvPr/>
        </p:nvCxnSpPr>
        <p:spPr>
          <a:xfrm>
            <a:off x="5181599" y="3761890"/>
            <a:ext cx="504000" cy="0"/>
          </a:xfrm>
          <a:prstGeom prst="straightConnector1">
            <a:avLst/>
          </a:prstGeom>
          <a:ln>
            <a:solidFill>
              <a:schemeClr val="bg2">
                <a:lumMod val="2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B1E8329F-66A3-1940-9EEB-F26AAE6DEDBC}"/>
              </a:ext>
            </a:extLst>
          </p:cNvPr>
          <p:cNvSpPr/>
          <p:nvPr/>
        </p:nvSpPr>
        <p:spPr>
          <a:xfrm>
            <a:off x="5722477" y="3524456"/>
            <a:ext cx="1799552" cy="455595"/>
          </a:xfrm>
          <a:prstGeom prst="rect">
            <a:avLst/>
          </a:prstGeom>
          <a:solidFill>
            <a:srgbClr val="6999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a:solidFill>
                  <a:schemeClr val="bg1"/>
                </a:solidFill>
                <a:latin typeface="+mj-lt"/>
              </a:rPr>
              <a:t>STANDARD </a:t>
            </a:r>
            <a:r>
              <a:rPr lang="pt-BR" sz="1200">
                <a:solidFill>
                  <a:schemeClr val="bg1"/>
                </a:solidFill>
              </a:rPr>
              <a:t>COMPLIANCE</a:t>
            </a:r>
            <a:r>
              <a:rPr lang="pt-BR" sz="1200">
                <a:solidFill>
                  <a:schemeClr val="bg1"/>
                </a:solidFill>
                <a:latin typeface="+mj-lt"/>
              </a:rPr>
              <a:t> LEVEL (%)</a:t>
            </a:r>
          </a:p>
        </p:txBody>
      </p:sp>
      <p:cxnSp>
        <p:nvCxnSpPr>
          <p:cNvPr id="21" name="Straight Arrow Connector 20">
            <a:extLst>
              <a:ext uri="{FF2B5EF4-FFF2-40B4-BE49-F238E27FC236}">
                <a16:creationId xmlns:a16="http://schemas.microsoft.com/office/drawing/2014/main" id="{B3B273E5-E1E2-7F43-833F-D9FA8FE67B9A}"/>
              </a:ext>
            </a:extLst>
          </p:cNvPr>
          <p:cNvCxnSpPr>
            <a:cxnSpLocks/>
          </p:cNvCxnSpPr>
          <p:nvPr/>
        </p:nvCxnSpPr>
        <p:spPr>
          <a:xfrm>
            <a:off x="5175646" y="4446937"/>
            <a:ext cx="504000" cy="0"/>
          </a:xfrm>
          <a:prstGeom prst="straightConnector1">
            <a:avLst/>
          </a:prstGeom>
          <a:ln>
            <a:solidFill>
              <a:schemeClr val="bg2">
                <a:lumMod val="2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2BF16EDA-CC88-974E-9954-F1D5B2A191BD}"/>
              </a:ext>
            </a:extLst>
          </p:cNvPr>
          <p:cNvSpPr/>
          <p:nvPr/>
        </p:nvSpPr>
        <p:spPr>
          <a:xfrm>
            <a:off x="5710571" y="4223764"/>
            <a:ext cx="1799552" cy="455595"/>
          </a:xfrm>
          <a:prstGeom prst="rect">
            <a:avLst/>
          </a:prstGeom>
          <a:solidFill>
            <a:srgbClr val="6999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a:solidFill>
                  <a:schemeClr val="bg1"/>
                </a:solidFill>
                <a:latin typeface="+mj-lt"/>
              </a:rPr>
              <a:t>SAFEGUARD COMPLIANCE LEVEL (%)</a:t>
            </a:r>
          </a:p>
        </p:txBody>
      </p:sp>
      <p:sp>
        <p:nvSpPr>
          <p:cNvPr id="23" name="TextBox 22">
            <a:extLst>
              <a:ext uri="{FF2B5EF4-FFF2-40B4-BE49-F238E27FC236}">
                <a16:creationId xmlns:a16="http://schemas.microsoft.com/office/drawing/2014/main" id="{6E837BFF-951B-CB45-BC8D-E60B13336A80}"/>
              </a:ext>
            </a:extLst>
          </p:cNvPr>
          <p:cNvSpPr txBox="1"/>
          <p:nvPr/>
        </p:nvSpPr>
        <p:spPr>
          <a:xfrm>
            <a:off x="6150909" y="2493927"/>
            <a:ext cx="933525" cy="276999"/>
          </a:xfrm>
          <a:prstGeom prst="rect">
            <a:avLst/>
          </a:prstGeom>
          <a:solidFill>
            <a:schemeClr val="bg1"/>
          </a:solidFill>
        </p:spPr>
        <p:txBody>
          <a:bodyPr wrap="none" rtlCol="0">
            <a:spAutoFit/>
          </a:bodyPr>
          <a:lstStyle/>
          <a:p>
            <a:r>
              <a:rPr lang="pt-BR" sz="1200">
                <a:latin typeface="+mj-lt"/>
              </a:rPr>
              <a:t>SCORECARD</a:t>
            </a:r>
          </a:p>
        </p:txBody>
      </p:sp>
      <p:cxnSp>
        <p:nvCxnSpPr>
          <p:cNvPr id="24" name="Straight Arrow Connector 23">
            <a:extLst>
              <a:ext uri="{FF2B5EF4-FFF2-40B4-BE49-F238E27FC236}">
                <a16:creationId xmlns:a16="http://schemas.microsoft.com/office/drawing/2014/main" id="{D49B0C7E-A57B-0B4D-AFA2-A37013AFBC1C}"/>
              </a:ext>
            </a:extLst>
          </p:cNvPr>
          <p:cNvCxnSpPr>
            <a:cxnSpLocks/>
            <a:endCxn id="17" idx="1"/>
          </p:cNvCxnSpPr>
          <p:nvPr/>
        </p:nvCxnSpPr>
        <p:spPr>
          <a:xfrm>
            <a:off x="7462660" y="3761890"/>
            <a:ext cx="768457" cy="0"/>
          </a:xfrm>
          <a:prstGeom prst="straightConnector1">
            <a:avLst/>
          </a:prstGeom>
          <a:ln>
            <a:solidFill>
              <a:schemeClr val="bg2">
                <a:lumMod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 name="Elbow Connector 24">
            <a:extLst>
              <a:ext uri="{FF2B5EF4-FFF2-40B4-BE49-F238E27FC236}">
                <a16:creationId xmlns:a16="http://schemas.microsoft.com/office/drawing/2014/main" id="{ED9844FF-B095-DB47-BEB5-821E5153B9CB}"/>
              </a:ext>
            </a:extLst>
          </p:cNvPr>
          <p:cNvCxnSpPr>
            <a:cxnSpLocks/>
            <a:stCxn id="11" idx="3"/>
            <a:endCxn id="17" idx="1"/>
          </p:cNvCxnSpPr>
          <p:nvPr/>
        </p:nvCxnSpPr>
        <p:spPr>
          <a:xfrm>
            <a:off x="7522030" y="3085593"/>
            <a:ext cx="709087" cy="676297"/>
          </a:xfrm>
          <a:prstGeom prst="bentConnector3">
            <a:avLst/>
          </a:prstGeom>
          <a:ln>
            <a:solidFill>
              <a:schemeClr val="bg2">
                <a:lumMod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 name="Elbow Connector 25">
            <a:extLst>
              <a:ext uri="{FF2B5EF4-FFF2-40B4-BE49-F238E27FC236}">
                <a16:creationId xmlns:a16="http://schemas.microsoft.com/office/drawing/2014/main" id="{7371249C-A86E-E74F-9BB4-2A896D329EAC}"/>
              </a:ext>
            </a:extLst>
          </p:cNvPr>
          <p:cNvCxnSpPr>
            <a:cxnSpLocks/>
            <a:stCxn id="22" idx="3"/>
            <a:endCxn id="17" idx="1"/>
          </p:cNvCxnSpPr>
          <p:nvPr/>
        </p:nvCxnSpPr>
        <p:spPr>
          <a:xfrm flipV="1">
            <a:off x="7510123" y="3761890"/>
            <a:ext cx="720994" cy="689672"/>
          </a:xfrm>
          <a:prstGeom prst="bentConnector3">
            <a:avLst/>
          </a:prstGeom>
          <a:ln>
            <a:solidFill>
              <a:schemeClr val="bg2">
                <a:lumMod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37375ED4-83EF-2A4D-9499-E612AE367021}"/>
              </a:ext>
            </a:extLst>
          </p:cNvPr>
          <p:cNvCxnSpPr>
            <a:cxnSpLocks/>
          </p:cNvCxnSpPr>
          <p:nvPr/>
        </p:nvCxnSpPr>
        <p:spPr>
          <a:xfrm>
            <a:off x="8970184" y="4007764"/>
            <a:ext cx="0" cy="216000"/>
          </a:xfrm>
          <a:prstGeom prst="straightConnector1">
            <a:avLst/>
          </a:prstGeom>
          <a:ln>
            <a:solidFill>
              <a:schemeClr val="bg2">
                <a:lumMod val="2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3643070F-1512-6C40-90CA-22ED7BA88362}"/>
              </a:ext>
            </a:extLst>
          </p:cNvPr>
          <p:cNvSpPr/>
          <p:nvPr/>
        </p:nvSpPr>
        <p:spPr>
          <a:xfrm>
            <a:off x="8231117" y="4255734"/>
            <a:ext cx="1503248" cy="455595"/>
          </a:xfrm>
          <a:prstGeom prst="rect">
            <a:avLst/>
          </a:prstGeom>
          <a:solidFill>
            <a:srgbClr val="6999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a:solidFill>
                  <a:schemeClr val="bg1"/>
                </a:solidFill>
                <a:latin typeface="+mj-lt"/>
              </a:rPr>
              <a:t>PATHWAY TO GENERATE ER</a:t>
            </a:r>
          </a:p>
        </p:txBody>
      </p:sp>
      <p:sp>
        <p:nvSpPr>
          <p:cNvPr id="33" name="TextBox 32">
            <a:extLst>
              <a:ext uri="{FF2B5EF4-FFF2-40B4-BE49-F238E27FC236}">
                <a16:creationId xmlns:a16="http://schemas.microsoft.com/office/drawing/2014/main" id="{7E2E7601-967E-D442-944D-EA009C9059C1}"/>
              </a:ext>
            </a:extLst>
          </p:cNvPr>
          <p:cNvSpPr txBox="1"/>
          <p:nvPr/>
        </p:nvSpPr>
        <p:spPr>
          <a:xfrm>
            <a:off x="204083" y="484432"/>
            <a:ext cx="11762947" cy="584775"/>
          </a:xfrm>
          <a:prstGeom prst="rect">
            <a:avLst/>
          </a:prstGeom>
          <a:noFill/>
        </p:spPr>
        <p:txBody>
          <a:bodyPr wrap="square" rtlCol="0" anchor="t">
            <a:spAutoFit/>
          </a:bodyPr>
          <a:lstStyle/>
          <a:p>
            <a:pPr lvl="0">
              <a:defRPr/>
            </a:pPr>
            <a:r>
              <a:rPr lang="en-GB" sz="1600" dirty="0">
                <a:solidFill>
                  <a:schemeClr val="tx1">
                    <a:lumMod val="75000"/>
                    <a:lumOff val="25000"/>
                  </a:schemeClr>
                </a:solidFill>
              </a:rPr>
              <a:t>LA CONSULTORÍA DESARROLLÓ UNA DIRECTRIZ DE EVALUACIÓN ESTRUCTURADA EN TRES PASOS: LA ESTIMACIÓN DE LA REDUCCIÓN DE EMISIONES, Y EL NIVEL DE CUMPLIMIENTO TÉCNICO Y DE SALVAGUARDAS DE ACUERDO CON LOS REQUISITOS DE ART/TREES</a:t>
            </a:r>
            <a:endParaRPr kumimoji="0" lang="en-GB" sz="1600" b="0" i="0" u="none" strike="noStrike" kern="1200" cap="none" spc="0" normalizeH="0" baseline="0" dirty="0">
              <a:ln>
                <a:noFill/>
              </a:ln>
              <a:solidFill>
                <a:schemeClr val="tx1">
                  <a:lumMod val="75000"/>
                  <a:lumOff val="25000"/>
                </a:scheme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282178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EA31E68-F8BE-D241-8E31-CE8BC4EBC787}"/>
              </a:ext>
            </a:extLst>
          </p:cNvPr>
          <p:cNvPicPr>
            <a:picLocks noChangeAspect="1"/>
          </p:cNvPicPr>
          <p:nvPr/>
        </p:nvPicPr>
        <p:blipFill>
          <a:blip r:embed="rId2"/>
          <a:stretch>
            <a:fillRect/>
          </a:stretch>
        </p:blipFill>
        <p:spPr>
          <a:xfrm>
            <a:off x="4709652" y="2333916"/>
            <a:ext cx="3219450" cy="1895364"/>
          </a:xfrm>
          <a:prstGeom prst="rect">
            <a:avLst/>
          </a:prstGeom>
        </p:spPr>
      </p:pic>
      <p:sp>
        <p:nvSpPr>
          <p:cNvPr id="2" name="Slide Number Placeholder 1">
            <a:extLst>
              <a:ext uri="{FF2B5EF4-FFF2-40B4-BE49-F238E27FC236}">
                <a16:creationId xmlns:a16="http://schemas.microsoft.com/office/drawing/2014/main" id="{E246C8F3-E8A3-174A-A5DC-CE811621A05D}"/>
              </a:ext>
            </a:extLst>
          </p:cNvPr>
          <p:cNvSpPr>
            <a:spLocks noGrp="1"/>
          </p:cNvSpPr>
          <p:nvPr>
            <p:ph type="sldNum" sz="quarter" idx="12"/>
          </p:nvPr>
        </p:nvSpPr>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89324EF7-4BC6-124A-BC89-64D399E2021A}" type="slidenum">
              <a:rPr kumimoji="0" lang="en-GB" sz="1050" b="0" i="0" u="none" strike="noStrike" kern="1200" cap="none" spc="0" normalizeH="0" baseline="0" noProof="0" smtClean="0">
                <a:ln>
                  <a:noFill/>
                </a:ln>
                <a:solidFill>
                  <a:srgbClr val="E7E6E6">
                    <a:lumMod val="50000"/>
                  </a:srgbClr>
                </a:solidFill>
                <a:effectLst/>
                <a:uLnTx/>
                <a:uFillTx/>
                <a:latin typeface="Calibri Light" panose="020F03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050" b="0" i="0" u="none" strike="noStrike" kern="1200" cap="none" spc="0" normalizeH="0" baseline="0" noProof="0">
              <a:ln>
                <a:noFill/>
              </a:ln>
              <a:solidFill>
                <a:srgbClr val="E7E6E6">
                  <a:lumMod val="50000"/>
                </a:srgbClr>
              </a:solidFill>
              <a:effectLst/>
              <a:uLnTx/>
              <a:uFillTx/>
              <a:latin typeface="Calibri Light" panose="020F0302020204030204"/>
              <a:ea typeface="+mn-ea"/>
              <a:cs typeface="+mn-cs"/>
            </a:endParaRPr>
          </a:p>
        </p:txBody>
      </p:sp>
      <p:cxnSp>
        <p:nvCxnSpPr>
          <p:cNvPr id="4" name="Straight Connector 3">
            <a:extLst>
              <a:ext uri="{FF2B5EF4-FFF2-40B4-BE49-F238E27FC236}">
                <a16:creationId xmlns:a16="http://schemas.microsoft.com/office/drawing/2014/main" id="{E6C22A09-AE6C-0941-8E24-DD8A64D4D0D4}"/>
              </a:ext>
            </a:extLst>
          </p:cNvPr>
          <p:cNvCxnSpPr>
            <a:cxnSpLocks/>
          </p:cNvCxnSpPr>
          <p:nvPr/>
        </p:nvCxnSpPr>
        <p:spPr>
          <a:xfrm>
            <a:off x="412714" y="6241558"/>
            <a:ext cx="11053759" cy="0"/>
          </a:xfrm>
          <a:prstGeom prst="line">
            <a:avLst/>
          </a:prstGeom>
          <a:ln>
            <a:solidFill>
              <a:srgbClr val="69990A">
                <a:alpha val="60000"/>
              </a:srgbClr>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DE8C3FA-6A9E-3B47-BDD1-3AA13C373272}"/>
              </a:ext>
            </a:extLst>
          </p:cNvPr>
          <p:cNvSpPr txBox="1"/>
          <p:nvPr/>
        </p:nvSpPr>
        <p:spPr>
          <a:xfrm>
            <a:off x="717265" y="4518982"/>
            <a:ext cx="3317147" cy="830997"/>
          </a:xfrm>
          <a:prstGeom prst="rect">
            <a:avLst/>
          </a:prstGeom>
          <a:noFill/>
        </p:spPr>
        <p:txBody>
          <a:bodyPr wrap="square" rtlCol="0">
            <a:spAutoFit/>
          </a:bodyPr>
          <a:lstStyle/>
          <a:p>
            <a:pPr lvl="0" algn="ctr">
              <a:defRPr/>
            </a:pPr>
            <a:r>
              <a:rPr lang="en-GB" sz="1600" dirty="0">
                <a:solidFill>
                  <a:prstClr val="black"/>
                </a:solidFill>
                <a:latin typeface="Calibri Light" panose="020F0302020204030204"/>
              </a:rPr>
              <a:t>DEFORESTACIÓN BRUTA (HA) POR JURISDICCIONES BASADA EN EL MÉTODO DE MUESTREO SISTEMÁTICO</a:t>
            </a:r>
            <a:endParaRPr kumimoji="0" lang="en-GB" sz="16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
        <p:nvSpPr>
          <p:cNvPr id="17" name="TextBox 16">
            <a:extLst>
              <a:ext uri="{FF2B5EF4-FFF2-40B4-BE49-F238E27FC236}">
                <a16:creationId xmlns:a16="http://schemas.microsoft.com/office/drawing/2014/main" id="{082C943D-DADE-1446-AB7D-30493FEB6747}"/>
              </a:ext>
            </a:extLst>
          </p:cNvPr>
          <p:cNvSpPr txBox="1"/>
          <p:nvPr/>
        </p:nvSpPr>
        <p:spPr>
          <a:xfrm>
            <a:off x="1049053" y="1470475"/>
            <a:ext cx="2790498" cy="664388"/>
          </a:xfrm>
          <a:prstGeom prst="rect">
            <a:avLst/>
          </a:prstGeom>
          <a:solidFill>
            <a:srgbClr val="69990A"/>
          </a:solidFill>
          <a:ln>
            <a:noFill/>
          </a:ln>
        </p:spPr>
        <p:txBody>
          <a:bodyPr lIns="91440" tIns="45720" rIns="91440" bIns="45720" anchor="ctr">
            <a:noAutofit/>
          </a:bodyPr>
          <a:lstStyle>
            <a:defPPr>
              <a:defRPr lang="en-BR"/>
            </a:defPPr>
            <a:lvl1pPr algn="ctr">
              <a:lnSpc>
                <a:spcPct val="100000"/>
              </a:lnSpc>
              <a:spcBef>
                <a:spcPct val="0"/>
              </a:spcBef>
              <a:buNone/>
              <a:defRPr sz="1200">
                <a:solidFill>
                  <a:schemeClr val="bg1"/>
                </a:solidFill>
                <a:latin typeface="Bebas Neue Bold" pitchFamily="2" charset="77"/>
                <a:ea typeface="+mj-ea"/>
                <a:cs typeface="Calibri" panose="020F0502020204030204" pitchFamily="34" charset="0"/>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1600" b="0" i="0" u="none" strike="noStrike" kern="1200" cap="none" spc="0" normalizeH="0" baseline="0" noProof="0">
                <a:ln>
                  <a:noFill/>
                </a:ln>
                <a:solidFill>
                  <a:prstClr val="white"/>
                </a:solidFill>
                <a:effectLst/>
                <a:uLnTx/>
                <a:uFillTx/>
                <a:latin typeface="Bebas Neue Bold"/>
                <a:ea typeface="+mj-ea"/>
                <a:cs typeface="Calibri"/>
              </a:rPr>
              <a:t>ACTIVITY DATA</a:t>
            </a:r>
          </a:p>
        </p:txBody>
      </p:sp>
      <p:sp>
        <p:nvSpPr>
          <p:cNvPr id="18" name="TextBox 17">
            <a:extLst>
              <a:ext uri="{FF2B5EF4-FFF2-40B4-BE49-F238E27FC236}">
                <a16:creationId xmlns:a16="http://schemas.microsoft.com/office/drawing/2014/main" id="{CC832FA6-273F-C44A-B385-C1F3E008AE2C}"/>
              </a:ext>
            </a:extLst>
          </p:cNvPr>
          <p:cNvSpPr txBox="1"/>
          <p:nvPr/>
        </p:nvSpPr>
        <p:spPr>
          <a:xfrm>
            <a:off x="4709652" y="1470475"/>
            <a:ext cx="3219450" cy="647285"/>
          </a:xfrm>
          <a:prstGeom prst="rect">
            <a:avLst/>
          </a:prstGeom>
          <a:solidFill>
            <a:srgbClr val="69990A"/>
          </a:solidFill>
          <a:ln>
            <a:noFill/>
          </a:ln>
        </p:spPr>
        <p:txBody>
          <a:bodyPr lIns="91440" tIns="45720" rIns="91440" bIns="45720" anchor="ctr">
            <a:noAutofit/>
          </a:bodyPr>
          <a:lstStyle>
            <a:defPPr>
              <a:defRPr lang="en-BR"/>
            </a:defPPr>
            <a:lvl1pPr algn="ctr">
              <a:lnSpc>
                <a:spcPct val="100000"/>
              </a:lnSpc>
              <a:spcBef>
                <a:spcPct val="0"/>
              </a:spcBef>
              <a:buNone/>
              <a:defRPr sz="1200">
                <a:solidFill>
                  <a:schemeClr val="bg1"/>
                </a:solidFill>
                <a:latin typeface="Bebas Neue Bold" pitchFamily="2" charset="77"/>
                <a:ea typeface="+mj-ea"/>
                <a:cs typeface="Calibri" panose="020F0502020204030204" pitchFamily="34" charset="0"/>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Bebas Neue Bold"/>
                <a:ea typeface="+mj-ea"/>
                <a:cs typeface="Calibri"/>
              </a:rPr>
              <a:t>FACTORES DE EMISIONES</a:t>
            </a:r>
          </a:p>
        </p:txBody>
      </p:sp>
      <p:sp>
        <p:nvSpPr>
          <p:cNvPr id="19" name="TextBox 18">
            <a:extLst>
              <a:ext uri="{FF2B5EF4-FFF2-40B4-BE49-F238E27FC236}">
                <a16:creationId xmlns:a16="http://schemas.microsoft.com/office/drawing/2014/main" id="{BDA60E43-B5B7-464F-A1B5-D120F7510A92}"/>
              </a:ext>
            </a:extLst>
          </p:cNvPr>
          <p:cNvSpPr txBox="1"/>
          <p:nvPr/>
        </p:nvSpPr>
        <p:spPr>
          <a:xfrm>
            <a:off x="4440912" y="4528134"/>
            <a:ext cx="3317147" cy="830997"/>
          </a:xfrm>
          <a:prstGeom prst="rect">
            <a:avLst/>
          </a:prstGeom>
          <a:noFill/>
        </p:spPr>
        <p:txBody>
          <a:bodyPr wrap="square" rtlCol="0">
            <a:spAutoFit/>
          </a:bodyPr>
          <a:lstStyle/>
          <a:p>
            <a:pPr lvl="0" algn="ctr">
              <a:defRPr/>
            </a:pPr>
            <a:r>
              <a:rPr lang="en-GB" sz="1600" dirty="0">
                <a:solidFill>
                  <a:prstClr val="black"/>
                </a:solidFill>
                <a:latin typeface="Calibri Light" panose="020F0302020204030204"/>
              </a:rPr>
              <a:t>CONTENIDO DE CARBONO SIMPLIFICADO (</a:t>
            </a:r>
            <a:r>
              <a:rPr lang="en-GB" sz="1600" dirty="0" err="1">
                <a:solidFill>
                  <a:prstClr val="black"/>
                </a:solidFill>
                <a:latin typeface="Calibri Light" panose="020F0302020204030204"/>
              </a:rPr>
              <a:t>tC</a:t>
            </a:r>
            <a:r>
              <a:rPr lang="en-GB" sz="1600" dirty="0">
                <a:solidFill>
                  <a:prstClr val="black"/>
                </a:solidFill>
                <a:latin typeface="Calibri Light" panose="020F0302020204030204"/>
              </a:rPr>
              <a:t> / HA) PARA BIOMASA ARRIBA Y ABAJO DEL SUELO</a:t>
            </a:r>
            <a:endParaRPr kumimoji="0" lang="en-GB" sz="16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
        <p:nvSpPr>
          <p:cNvPr id="20" name="TextBox 19">
            <a:extLst>
              <a:ext uri="{FF2B5EF4-FFF2-40B4-BE49-F238E27FC236}">
                <a16:creationId xmlns:a16="http://schemas.microsoft.com/office/drawing/2014/main" id="{B4A47A80-7392-604E-9F7E-382D98072387}"/>
              </a:ext>
            </a:extLst>
          </p:cNvPr>
          <p:cNvSpPr txBox="1"/>
          <p:nvPr/>
        </p:nvSpPr>
        <p:spPr>
          <a:xfrm>
            <a:off x="4139037" y="3061337"/>
            <a:ext cx="381836"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prstClr val="black"/>
                </a:solidFill>
                <a:effectLst/>
                <a:uLnTx/>
                <a:uFillTx/>
                <a:latin typeface="Calibri" panose="020F0502020204030204"/>
                <a:ea typeface="+mn-ea"/>
                <a:cs typeface="+mn-cs"/>
              </a:rPr>
              <a:t>X</a:t>
            </a:r>
          </a:p>
        </p:txBody>
      </p:sp>
      <p:sp>
        <p:nvSpPr>
          <p:cNvPr id="21" name="TextBox 20">
            <a:extLst>
              <a:ext uri="{FF2B5EF4-FFF2-40B4-BE49-F238E27FC236}">
                <a16:creationId xmlns:a16="http://schemas.microsoft.com/office/drawing/2014/main" id="{94A3C586-80D4-4B4C-89F3-A564584528E5}"/>
              </a:ext>
            </a:extLst>
          </p:cNvPr>
          <p:cNvSpPr txBox="1"/>
          <p:nvPr/>
        </p:nvSpPr>
        <p:spPr>
          <a:xfrm>
            <a:off x="7929102" y="3061337"/>
            <a:ext cx="364202"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prstClr val="black"/>
                </a:solidFill>
                <a:effectLst/>
                <a:uLnTx/>
                <a:uFillTx/>
                <a:latin typeface="Calibri" panose="020F0502020204030204"/>
                <a:ea typeface="+mn-ea"/>
                <a:cs typeface="+mn-cs"/>
              </a:rPr>
              <a:t>=</a:t>
            </a:r>
          </a:p>
        </p:txBody>
      </p:sp>
      <p:pic>
        <p:nvPicPr>
          <p:cNvPr id="22" name="Picture 21">
            <a:extLst>
              <a:ext uri="{FF2B5EF4-FFF2-40B4-BE49-F238E27FC236}">
                <a16:creationId xmlns:a16="http://schemas.microsoft.com/office/drawing/2014/main" id="{70518473-59D4-7C49-99B2-DB203E120421}"/>
              </a:ext>
            </a:extLst>
          </p:cNvPr>
          <p:cNvPicPr>
            <a:picLocks noChangeAspect="1"/>
          </p:cNvPicPr>
          <p:nvPr/>
        </p:nvPicPr>
        <p:blipFill>
          <a:blip r:embed="rId3"/>
          <a:stretch>
            <a:fillRect/>
          </a:stretch>
        </p:blipFill>
        <p:spPr>
          <a:xfrm>
            <a:off x="8536984" y="2362055"/>
            <a:ext cx="2125780" cy="1110280"/>
          </a:xfrm>
          <a:prstGeom prst="rect">
            <a:avLst/>
          </a:prstGeom>
        </p:spPr>
      </p:pic>
      <p:pic>
        <p:nvPicPr>
          <p:cNvPr id="23" name="Picture 22">
            <a:extLst>
              <a:ext uri="{FF2B5EF4-FFF2-40B4-BE49-F238E27FC236}">
                <a16:creationId xmlns:a16="http://schemas.microsoft.com/office/drawing/2014/main" id="{742AC4B6-2F94-AC4A-AAD6-F55E6029AFDF}"/>
              </a:ext>
            </a:extLst>
          </p:cNvPr>
          <p:cNvPicPr>
            <a:picLocks noChangeAspect="1"/>
          </p:cNvPicPr>
          <p:nvPr/>
        </p:nvPicPr>
        <p:blipFill>
          <a:blip r:embed="rId3"/>
          <a:stretch>
            <a:fillRect/>
          </a:stretch>
        </p:blipFill>
        <p:spPr>
          <a:xfrm>
            <a:off x="8825921" y="2697577"/>
            <a:ext cx="2125780" cy="1110280"/>
          </a:xfrm>
          <a:prstGeom prst="rect">
            <a:avLst/>
          </a:prstGeom>
        </p:spPr>
      </p:pic>
      <p:pic>
        <p:nvPicPr>
          <p:cNvPr id="24" name="Picture 23">
            <a:extLst>
              <a:ext uri="{FF2B5EF4-FFF2-40B4-BE49-F238E27FC236}">
                <a16:creationId xmlns:a16="http://schemas.microsoft.com/office/drawing/2014/main" id="{31A7AD66-5676-4242-9FFB-3CE05A8DA719}"/>
              </a:ext>
            </a:extLst>
          </p:cNvPr>
          <p:cNvPicPr>
            <a:picLocks noChangeAspect="1"/>
          </p:cNvPicPr>
          <p:nvPr/>
        </p:nvPicPr>
        <p:blipFill>
          <a:blip r:embed="rId3"/>
          <a:stretch>
            <a:fillRect/>
          </a:stretch>
        </p:blipFill>
        <p:spPr>
          <a:xfrm>
            <a:off x="9114858" y="3072554"/>
            <a:ext cx="2125780" cy="1110280"/>
          </a:xfrm>
          <a:prstGeom prst="rect">
            <a:avLst/>
          </a:prstGeom>
        </p:spPr>
      </p:pic>
      <p:sp>
        <p:nvSpPr>
          <p:cNvPr id="25" name="TextBox 24">
            <a:extLst>
              <a:ext uri="{FF2B5EF4-FFF2-40B4-BE49-F238E27FC236}">
                <a16:creationId xmlns:a16="http://schemas.microsoft.com/office/drawing/2014/main" id="{4AFF46B6-D694-4243-B711-E84D291A5A42}"/>
              </a:ext>
            </a:extLst>
          </p:cNvPr>
          <p:cNvSpPr txBox="1"/>
          <p:nvPr/>
        </p:nvSpPr>
        <p:spPr>
          <a:xfrm>
            <a:off x="8440952" y="1470475"/>
            <a:ext cx="2912847" cy="659390"/>
          </a:xfrm>
          <a:prstGeom prst="rect">
            <a:avLst/>
          </a:prstGeom>
          <a:solidFill>
            <a:srgbClr val="69990A"/>
          </a:solidFill>
          <a:ln>
            <a:noFill/>
          </a:ln>
        </p:spPr>
        <p:txBody>
          <a:bodyPr lIns="91440" tIns="45720" rIns="91440" bIns="45720" anchor="ctr">
            <a:noAutofit/>
          </a:bodyPr>
          <a:lstStyle>
            <a:defPPr>
              <a:defRPr lang="en-BR"/>
            </a:defPPr>
            <a:lvl1pPr algn="ctr">
              <a:lnSpc>
                <a:spcPct val="100000"/>
              </a:lnSpc>
              <a:spcBef>
                <a:spcPct val="0"/>
              </a:spcBef>
              <a:buNone/>
              <a:defRPr sz="1200">
                <a:solidFill>
                  <a:schemeClr val="bg1"/>
                </a:solidFill>
                <a:latin typeface="Bebas Neue Bold" pitchFamily="2" charset="77"/>
                <a:ea typeface="+mj-ea"/>
                <a:cs typeface="Calibri" panose="020F0502020204030204" pitchFamily="34" charset="0"/>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Bebas Neue Bold"/>
                <a:ea typeface="+mj-ea"/>
                <a:cs typeface="Calibri"/>
              </a:rPr>
              <a:t>HERRAMIENTA EXCEL PARA ESTIMAR REDUCCIÓN DE EMISIONES</a:t>
            </a:r>
          </a:p>
        </p:txBody>
      </p:sp>
      <p:sp>
        <p:nvSpPr>
          <p:cNvPr id="26" name="TextBox 25">
            <a:extLst>
              <a:ext uri="{FF2B5EF4-FFF2-40B4-BE49-F238E27FC236}">
                <a16:creationId xmlns:a16="http://schemas.microsoft.com/office/drawing/2014/main" id="{FCA06916-75DC-6A46-AC76-479ADB6CD189}"/>
              </a:ext>
            </a:extLst>
          </p:cNvPr>
          <p:cNvSpPr txBox="1"/>
          <p:nvPr/>
        </p:nvSpPr>
        <p:spPr>
          <a:xfrm>
            <a:off x="8056645" y="4518981"/>
            <a:ext cx="3664332" cy="830997"/>
          </a:xfrm>
          <a:prstGeom prst="rect">
            <a:avLst/>
          </a:prstGeom>
          <a:noFill/>
        </p:spPr>
        <p:txBody>
          <a:bodyPr wrap="square" lIns="91440" tIns="45720" rIns="91440" bIns="45720" rtlCol="0" anchor="t">
            <a:spAutoFit/>
          </a:bodyPr>
          <a:lstStyle/>
          <a:p>
            <a:pPr lvl="0" algn="ctr">
              <a:defRPr/>
            </a:pPr>
            <a:r>
              <a:rPr lang="en-GB" sz="1600" dirty="0">
                <a:solidFill>
                  <a:prstClr val="black"/>
                </a:solidFill>
                <a:latin typeface="Calibri Light" panose="020F0302020204030204"/>
              </a:rPr>
              <a:t>HERRAMIENTA DE REDUCCIÓN DE EMISIONES PARA APOYAR LA EVALUACIÓN JURISDICCIONAL Y LA TOMA DE DECISIÓN</a:t>
            </a:r>
            <a:endParaRPr kumimoji="0" lang="en-GB" sz="16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pic>
        <p:nvPicPr>
          <p:cNvPr id="28" name="Picture 27">
            <a:extLst>
              <a:ext uri="{FF2B5EF4-FFF2-40B4-BE49-F238E27FC236}">
                <a16:creationId xmlns:a16="http://schemas.microsoft.com/office/drawing/2014/main" id="{74698D79-5ACF-0D4C-BEA8-BE2FE5CC1FCB}"/>
              </a:ext>
            </a:extLst>
          </p:cNvPr>
          <p:cNvPicPr/>
          <p:nvPr/>
        </p:nvPicPr>
        <p:blipFill rotWithShape="1">
          <a:blip r:embed="rId4" cstate="print">
            <a:extLst>
              <a:ext uri="{28A0092B-C50C-407E-A947-70E740481C1C}">
                <a14:useLocalDpi xmlns:a14="http://schemas.microsoft.com/office/drawing/2010/main" val="0"/>
              </a:ext>
            </a:extLst>
          </a:blip>
          <a:srcRect l="919" r="19596"/>
          <a:stretch/>
        </p:blipFill>
        <p:spPr bwMode="auto">
          <a:xfrm>
            <a:off x="1049053" y="2263594"/>
            <a:ext cx="2790498" cy="2131688"/>
          </a:xfrm>
          <a:prstGeom prst="rect">
            <a:avLst/>
          </a:prstGeom>
          <a:noFill/>
          <a:ln>
            <a:noFill/>
          </a:ln>
          <a:extLst>
            <a:ext uri="{53640926-AAD7-44D8-BBD7-CCE9431645EC}">
              <a14:shadowObscured xmlns:a14="http://schemas.microsoft.com/office/drawing/2010/main"/>
            </a:ext>
          </a:extLst>
        </p:spPr>
      </p:pic>
      <p:sp>
        <p:nvSpPr>
          <p:cNvPr id="30" name="TextBox 29">
            <a:extLst>
              <a:ext uri="{FF2B5EF4-FFF2-40B4-BE49-F238E27FC236}">
                <a16:creationId xmlns:a16="http://schemas.microsoft.com/office/drawing/2014/main" id="{9DFB9B01-ECA5-8E4B-B61B-326BAEDC112B}"/>
              </a:ext>
            </a:extLst>
          </p:cNvPr>
          <p:cNvSpPr txBox="1"/>
          <p:nvPr/>
        </p:nvSpPr>
        <p:spPr>
          <a:xfrm>
            <a:off x="204083" y="484432"/>
            <a:ext cx="11762947" cy="584775"/>
          </a:xfrm>
          <a:prstGeom prst="rect">
            <a:avLst/>
          </a:prstGeom>
          <a:noFill/>
        </p:spPr>
        <p:txBody>
          <a:bodyPr wrap="square" rtlCol="0" anchor="t">
            <a:spAutoFit/>
          </a:bodyPr>
          <a:lstStyle/>
          <a:p>
            <a:pPr lvl="0">
              <a:defRPr/>
            </a:pPr>
            <a:r>
              <a:rPr lang="en-GB" sz="1600" dirty="0">
                <a:solidFill>
                  <a:schemeClr val="tx1">
                    <a:lumMod val="75000"/>
                    <a:lumOff val="25000"/>
                  </a:schemeClr>
                </a:solidFill>
              </a:rPr>
              <a:t>EL PROYECTO TRABAJÓ CON EL APOYO DE CONAFOR PARA ESTIMAR EMISIONES HISTÓRICAS A NIVEL JURISDICCIONAL. AL HACERLO, SE APLICÓ EL FACTOR DE EMISIÓN DE CONTENIDO DE CARBONO SIMPLIFICADO CONSIDERADO LA BIOMASA VIVA ARRIBA Y ABAJO DEL SUELO</a:t>
            </a:r>
            <a:endParaRPr kumimoji="0" lang="en-GB" sz="1600" b="0" i="0" u="none" strike="noStrike" kern="1200" cap="none" spc="0" normalizeH="0" baseline="0" dirty="0">
              <a:ln>
                <a:noFill/>
              </a:ln>
              <a:solidFill>
                <a:schemeClr val="tx1">
                  <a:lumMod val="75000"/>
                  <a:lumOff val="25000"/>
                </a:scheme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761074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4CCD0E2-CC76-A445-B73A-F7F7F1879569}"/>
              </a:ext>
            </a:extLst>
          </p:cNvPr>
          <p:cNvSpPr>
            <a:spLocks noGrp="1"/>
          </p:cNvSpPr>
          <p:nvPr>
            <p:ph type="sldNum" sz="quarter" idx="12"/>
          </p:nvPr>
        </p:nvSpPr>
        <p:spPr/>
        <p:txBody>
          <a:bodyPr/>
          <a:lstStyle/>
          <a:p>
            <a:fld id="{89324EF7-4BC6-124A-BC89-64D399E2021A}" type="slidenum">
              <a:rPr lang="pt-BR" smtClean="0"/>
              <a:t>6</a:t>
            </a:fld>
            <a:endParaRPr lang="pt-BR"/>
          </a:p>
        </p:txBody>
      </p:sp>
      <p:cxnSp>
        <p:nvCxnSpPr>
          <p:cNvPr id="3" name="Straight Connector 2">
            <a:extLst>
              <a:ext uri="{FF2B5EF4-FFF2-40B4-BE49-F238E27FC236}">
                <a16:creationId xmlns:a16="http://schemas.microsoft.com/office/drawing/2014/main" id="{91AFD284-1351-6745-8AD5-BF7D0D277F8F}"/>
              </a:ext>
            </a:extLst>
          </p:cNvPr>
          <p:cNvCxnSpPr>
            <a:cxnSpLocks/>
          </p:cNvCxnSpPr>
          <p:nvPr/>
        </p:nvCxnSpPr>
        <p:spPr>
          <a:xfrm>
            <a:off x="412714" y="6082063"/>
            <a:ext cx="11053759" cy="0"/>
          </a:xfrm>
          <a:prstGeom prst="line">
            <a:avLst/>
          </a:prstGeom>
          <a:ln>
            <a:solidFill>
              <a:srgbClr val="69990A">
                <a:alpha val="60000"/>
              </a:srgbClr>
            </a:solidFill>
          </a:ln>
        </p:spPr>
        <p:style>
          <a:lnRef idx="1">
            <a:schemeClr val="accent1"/>
          </a:lnRef>
          <a:fillRef idx="0">
            <a:schemeClr val="accent1"/>
          </a:fillRef>
          <a:effectRef idx="0">
            <a:schemeClr val="accent1"/>
          </a:effectRef>
          <a:fontRef idx="minor">
            <a:schemeClr val="tx1"/>
          </a:fontRef>
        </p:style>
      </p:cxnSp>
      <p:graphicFrame>
        <p:nvGraphicFramePr>
          <p:cNvPr id="5" name="Chart 4">
            <a:extLst>
              <a:ext uri="{FF2B5EF4-FFF2-40B4-BE49-F238E27FC236}">
                <a16:creationId xmlns:a16="http://schemas.microsoft.com/office/drawing/2014/main" id="{1E48D0FD-8BDE-4149-B6D2-7D4E23647F2A}"/>
              </a:ext>
            </a:extLst>
          </p:cNvPr>
          <p:cNvGraphicFramePr>
            <a:graphicFrameLocks/>
          </p:cNvGraphicFramePr>
          <p:nvPr>
            <p:extLst>
              <p:ext uri="{D42A27DB-BD31-4B8C-83A1-F6EECF244321}">
                <p14:modId xmlns:p14="http://schemas.microsoft.com/office/powerpoint/2010/main" val="4165164374"/>
              </p:ext>
            </p:extLst>
          </p:nvPr>
        </p:nvGraphicFramePr>
        <p:xfrm>
          <a:off x="1475828" y="1617764"/>
          <a:ext cx="9240343" cy="4444627"/>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388499DD-008F-AA4F-A58E-EEEF32684198}"/>
              </a:ext>
            </a:extLst>
          </p:cNvPr>
          <p:cNvSpPr txBox="1"/>
          <p:nvPr/>
        </p:nvSpPr>
        <p:spPr>
          <a:xfrm>
            <a:off x="204083" y="484432"/>
            <a:ext cx="11762947" cy="584775"/>
          </a:xfrm>
          <a:prstGeom prst="rect">
            <a:avLst/>
          </a:prstGeom>
          <a:noFill/>
        </p:spPr>
        <p:txBody>
          <a:bodyPr wrap="square" rtlCol="0" anchor="t">
            <a:spAutoFit/>
          </a:bodyPr>
          <a:lstStyle/>
          <a:p>
            <a:pPr lvl="0">
              <a:defRPr/>
            </a:pPr>
            <a:r>
              <a:rPr lang="en-GB" sz="1600" dirty="0">
                <a:solidFill>
                  <a:schemeClr val="tx1">
                    <a:lumMod val="75000"/>
                    <a:lumOff val="25000"/>
                  </a:schemeClr>
                </a:solidFill>
              </a:rPr>
              <a:t>LAS EMISIONES FORESTALES DISMINUYERON O SE MANTUVIERON ESTABLES EN SEIS DE LAS SIETE JURISDICCIONES MEXICANAS, INDICANDO UN POTENCIAL DE ACCESO A LOS MERCADOS DE CARBONO. IMPORTANTE REGISTRAR QUE LOS DATOS ESTÁN DISPONIBLES HASTA 2018</a:t>
            </a:r>
            <a:endParaRPr kumimoji="0" lang="en-GB" sz="1600" b="0" i="0" u="none" strike="noStrike" kern="1200" cap="none" spc="0" normalizeH="0" baseline="0" dirty="0">
              <a:ln>
                <a:noFill/>
              </a:ln>
              <a:solidFill>
                <a:schemeClr val="tx1">
                  <a:lumMod val="75000"/>
                  <a:lumOff val="25000"/>
                </a:scheme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388934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4CCD0E2-CC76-A445-B73A-F7F7F187956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324EF7-4BC6-124A-BC89-64D399E2021A}" type="slidenum">
              <a:rPr kumimoji="0" lang="pt-B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pt-B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cxnSp>
        <p:nvCxnSpPr>
          <p:cNvPr id="3" name="Straight Connector 2">
            <a:extLst>
              <a:ext uri="{FF2B5EF4-FFF2-40B4-BE49-F238E27FC236}">
                <a16:creationId xmlns:a16="http://schemas.microsoft.com/office/drawing/2014/main" id="{91AFD284-1351-6745-8AD5-BF7D0D277F8F}"/>
              </a:ext>
            </a:extLst>
          </p:cNvPr>
          <p:cNvCxnSpPr>
            <a:cxnSpLocks/>
          </p:cNvCxnSpPr>
          <p:nvPr/>
        </p:nvCxnSpPr>
        <p:spPr>
          <a:xfrm>
            <a:off x="412714" y="6082063"/>
            <a:ext cx="11053759" cy="0"/>
          </a:xfrm>
          <a:prstGeom prst="line">
            <a:avLst/>
          </a:prstGeom>
          <a:ln>
            <a:solidFill>
              <a:srgbClr val="69990A">
                <a:alpha val="60000"/>
              </a:srgbClr>
            </a:solidFill>
          </a:ln>
        </p:spPr>
        <p:style>
          <a:lnRef idx="1">
            <a:schemeClr val="accent1"/>
          </a:lnRef>
          <a:fillRef idx="0">
            <a:schemeClr val="accent1"/>
          </a:fillRef>
          <a:effectRef idx="0">
            <a:schemeClr val="accent1"/>
          </a:effectRef>
          <a:fontRef idx="minor">
            <a:schemeClr val="tx1"/>
          </a:fontRef>
        </p:style>
      </p:cxnSp>
      <p:graphicFrame>
        <p:nvGraphicFramePr>
          <p:cNvPr id="5" name="Table 4">
            <a:extLst>
              <a:ext uri="{FF2B5EF4-FFF2-40B4-BE49-F238E27FC236}">
                <a16:creationId xmlns:a16="http://schemas.microsoft.com/office/drawing/2014/main" id="{D4C78858-DC8F-654C-A50C-61AE6368EB98}"/>
              </a:ext>
            </a:extLst>
          </p:cNvPr>
          <p:cNvGraphicFramePr>
            <a:graphicFrameLocks noGrp="1"/>
          </p:cNvGraphicFramePr>
          <p:nvPr>
            <p:extLst>
              <p:ext uri="{D42A27DB-BD31-4B8C-83A1-F6EECF244321}">
                <p14:modId xmlns:p14="http://schemas.microsoft.com/office/powerpoint/2010/main" val="3437845666"/>
              </p:ext>
            </p:extLst>
          </p:nvPr>
        </p:nvGraphicFramePr>
        <p:xfrm>
          <a:off x="2490019" y="2491972"/>
          <a:ext cx="6830961" cy="2660126"/>
        </p:xfrm>
        <a:graphic>
          <a:graphicData uri="http://schemas.openxmlformats.org/drawingml/2006/table">
            <a:tbl>
              <a:tblPr firstRow="1" firstCol="1" bandRow="1">
                <a:tableStyleId>{5C22544A-7EE6-4342-B048-85BDC9FD1C3A}</a:tableStyleId>
              </a:tblPr>
              <a:tblGrid>
                <a:gridCol w="931229">
                  <a:extLst>
                    <a:ext uri="{9D8B030D-6E8A-4147-A177-3AD203B41FA5}">
                      <a16:colId xmlns:a16="http://schemas.microsoft.com/office/drawing/2014/main" val="3938415527"/>
                    </a:ext>
                  </a:extLst>
                </a:gridCol>
                <a:gridCol w="1034861">
                  <a:extLst>
                    <a:ext uri="{9D8B030D-6E8A-4147-A177-3AD203B41FA5}">
                      <a16:colId xmlns:a16="http://schemas.microsoft.com/office/drawing/2014/main" val="2824571684"/>
                    </a:ext>
                  </a:extLst>
                </a:gridCol>
                <a:gridCol w="1137764">
                  <a:extLst>
                    <a:ext uri="{9D8B030D-6E8A-4147-A177-3AD203B41FA5}">
                      <a16:colId xmlns:a16="http://schemas.microsoft.com/office/drawing/2014/main" val="1294431323"/>
                    </a:ext>
                  </a:extLst>
                </a:gridCol>
                <a:gridCol w="1137764">
                  <a:extLst>
                    <a:ext uri="{9D8B030D-6E8A-4147-A177-3AD203B41FA5}">
                      <a16:colId xmlns:a16="http://schemas.microsoft.com/office/drawing/2014/main" val="388835423"/>
                    </a:ext>
                  </a:extLst>
                </a:gridCol>
                <a:gridCol w="1345028">
                  <a:extLst>
                    <a:ext uri="{9D8B030D-6E8A-4147-A177-3AD203B41FA5}">
                      <a16:colId xmlns:a16="http://schemas.microsoft.com/office/drawing/2014/main" val="2748532259"/>
                    </a:ext>
                  </a:extLst>
                </a:gridCol>
                <a:gridCol w="1244315">
                  <a:extLst>
                    <a:ext uri="{9D8B030D-6E8A-4147-A177-3AD203B41FA5}">
                      <a16:colId xmlns:a16="http://schemas.microsoft.com/office/drawing/2014/main" val="1692371824"/>
                    </a:ext>
                  </a:extLst>
                </a:gridCol>
              </a:tblGrid>
              <a:tr h="535446">
                <a:tc>
                  <a:txBody>
                    <a:bodyPr/>
                    <a:lstStyle/>
                    <a:p>
                      <a:pPr algn="ctr"/>
                      <a:r>
                        <a:rPr lang="en-BR" sz="1000">
                          <a:effectLst/>
                        </a:rPr>
                        <a:t>ID</a:t>
                      </a:r>
                      <a:endParaRPr lang="en-B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6"/>
                    </a:solidFill>
                  </a:tcPr>
                </a:tc>
                <a:tc>
                  <a:txBody>
                    <a:bodyPr/>
                    <a:lstStyle/>
                    <a:p>
                      <a:pPr algn="ctr"/>
                      <a:r>
                        <a:rPr lang="en-BR" sz="1000">
                          <a:effectLst/>
                        </a:rPr>
                        <a:t>JURISDICTIOIN</a:t>
                      </a:r>
                      <a:endParaRPr lang="en-B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6"/>
                    </a:solidFill>
                  </a:tcPr>
                </a:tc>
                <a:tc>
                  <a:txBody>
                    <a:bodyPr/>
                    <a:lstStyle/>
                    <a:p>
                      <a:pPr algn="ctr"/>
                      <a:r>
                        <a:rPr lang="en-BR" sz="1000">
                          <a:effectLst/>
                        </a:rPr>
                        <a:t>JURISDICTION AREA </a:t>
                      </a:r>
                      <a:br>
                        <a:rPr lang="en-BR" sz="1000">
                          <a:effectLst/>
                        </a:rPr>
                      </a:br>
                      <a:r>
                        <a:rPr lang="en-BR" sz="1000">
                          <a:effectLst/>
                        </a:rPr>
                        <a:t>(km</a:t>
                      </a:r>
                      <a:r>
                        <a:rPr lang="en-BR" sz="1000" baseline="30000">
                          <a:effectLst/>
                        </a:rPr>
                        <a:t>2</a:t>
                      </a:r>
                      <a:r>
                        <a:rPr lang="en-BR" sz="1000">
                          <a:effectLst/>
                        </a:rPr>
                        <a:t>)</a:t>
                      </a:r>
                      <a:endParaRPr lang="en-B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6"/>
                    </a:solidFill>
                  </a:tcPr>
                </a:tc>
                <a:tc>
                  <a:txBody>
                    <a:bodyPr/>
                    <a:lstStyle/>
                    <a:p>
                      <a:pPr algn="ctr"/>
                      <a:r>
                        <a:rPr lang="en-BR" sz="1000">
                          <a:effectLst/>
                        </a:rPr>
                        <a:t>FOREST COVER AREA </a:t>
                      </a:r>
                      <a:br>
                        <a:rPr lang="en-BR" sz="1000">
                          <a:effectLst/>
                        </a:rPr>
                      </a:br>
                      <a:r>
                        <a:rPr lang="en-BR" sz="1000">
                          <a:effectLst/>
                        </a:rPr>
                        <a:t>(km</a:t>
                      </a:r>
                      <a:r>
                        <a:rPr lang="en-BR" sz="1000" baseline="30000">
                          <a:effectLst/>
                        </a:rPr>
                        <a:t>2</a:t>
                      </a:r>
                      <a:r>
                        <a:rPr lang="en-BR" sz="1000">
                          <a:effectLst/>
                        </a:rPr>
                        <a:t>)</a:t>
                      </a:r>
                      <a:endParaRPr lang="en-B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6"/>
                    </a:solidFill>
                  </a:tcPr>
                </a:tc>
                <a:tc>
                  <a:txBody>
                    <a:bodyPr/>
                    <a:lstStyle/>
                    <a:p>
                      <a:pPr algn="ctr"/>
                      <a:r>
                        <a:rPr lang="en-BR" sz="1000">
                          <a:effectLst/>
                        </a:rPr>
                        <a:t>FOREST COVER AREA </a:t>
                      </a:r>
                      <a:br>
                        <a:rPr lang="en-BR" sz="1000">
                          <a:effectLst/>
                        </a:rPr>
                      </a:br>
                      <a:r>
                        <a:rPr lang="en-BR" sz="1000">
                          <a:effectLst/>
                        </a:rPr>
                        <a:t>(million ha)</a:t>
                      </a:r>
                      <a:endParaRPr lang="en-B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6"/>
                    </a:solidFill>
                  </a:tcPr>
                </a:tc>
                <a:tc>
                  <a:txBody>
                    <a:bodyPr/>
                    <a:lstStyle/>
                    <a:p>
                      <a:pPr algn="ctr" fontAlgn="ctr"/>
                      <a:r>
                        <a:rPr lang="en-US" sz="1000" b="1" u="none" strike="noStrike">
                          <a:solidFill>
                            <a:schemeClr val="bg1"/>
                          </a:solidFill>
                          <a:effectLst/>
                        </a:rPr>
                        <a:t>ART/TREES COMPLIANT</a:t>
                      </a:r>
                      <a:endParaRPr lang="en-US" sz="1000" b="1" i="0" u="none" strike="noStrike">
                        <a:solidFill>
                          <a:schemeClr val="bg1"/>
                        </a:solidFill>
                        <a:effectLst/>
                        <a:latin typeface="Calibri" panose="020F0502020204030204" pitchFamily="34" charset="0"/>
                      </a:endParaRPr>
                    </a:p>
                  </a:txBody>
                  <a:tcPr marL="0" marR="0" marT="0" marB="0" anchor="ctr">
                    <a:solidFill>
                      <a:schemeClr val="accent6"/>
                    </a:solidFill>
                  </a:tcPr>
                </a:tc>
                <a:extLst>
                  <a:ext uri="{0D108BD9-81ED-4DB2-BD59-A6C34878D82A}">
                    <a16:rowId xmlns:a16="http://schemas.microsoft.com/office/drawing/2014/main" val="3859587121"/>
                  </a:ext>
                </a:extLst>
              </a:tr>
              <a:tr h="237976">
                <a:tc>
                  <a:txBody>
                    <a:bodyPr/>
                    <a:lstStyle/>
                    <a:p>
                      <a:pPr algn="ctr"/>
                      <a:r>
                        <a:rPr lang="en-BR" sz="1000">
                          <a:solidFill>
                            <a:schemeClr val="bg2">
                              <a:lumMod val="25000"/>
                            </a:schemeClr>
                          </a:solidFill>
                          <a:effectLst/>
                        </a:rPr>
                        <a:t>CA</a:t>
                      </a:r>
                      <a:endParaRPr lang="en-BR" sz="1200">
                        <a:solidFill>
                          <a:schemeClr val="bg2">
                            <a:lumMod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bg2"/>
                    </a:solidFill>
                  </a:tcPr>
                </a:tc>
                <a:tc>
                  <a:txBody>
                    <a:bodyPr/>
                    <a:lstStyle/>
                    <a:p>
                      <a:r>
                        <a:rPr lang="en-BR" sz="1000">
                          <a:solidFill>
                            <a:schemeClr val="bg2">
                              <a:lumMod val="25000"/>
                            </a:schemeClr>
                          </a:solidFill>
                          <a:effectLst/>
                        </a:rPr>
                        <a:t>Campeche</a:t>
                      </a:r>
                      <a:endParaRPr lang="en-BR" sz="1200">
                        <a:solidFill>
                          <a:schemeClr val="bg2">
                            <a:lumMod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bg2"/>
                    </a:solidFill>
                  </a:tcPr>
                </a:tc>
                <a:tc>
                  <a:txBody>
                    <a:bodyPr/>
                    <a:lstStyle/>
                    <a:p>
                      <a:pPr algn="ctr"/>
                      <a:r>
                        <a:rPr lang="en-BR" sz="1000">
                          <a:solidFill>
                            <a:schemeClr val="bg2">
                              <a:lumMod val="25000"/>
                            </a:schemeClr>
                          </a:solidFill>
                          <a:effectLst/>
                        </a:rPr>
                        <a:t>57.277,50</a:t>
                      </a:r>
                      <a:endParaRPr lang="en-BR" sz="1200">
                        <a:solidFill>
                          <a:schemeClr val="bg2">
                            <a:lumMod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bg2"/>
                    </a:solidFill>
                  </a:tcPr>
                </a:tc>
                <a:tc>
                  <a:txBody>
                    <a:bodyPr/>
                    <a:lstStyle/>
                    <a:p>
                      <a:pPr algn="ctr"/>
                      <a:r>
                        <a:rPr lang="en-BR" sz="1000">
                          <a:solidFill>
                            <a:schemeClr val="bg2">
                              <a:lumMod val="25000"/>
                            </a:schemeClr>
                          </a:solidFill>
                          <a:effectLst/>
                        </a:rPr>
                        <a:t>38.026,58</a:t>
                      </a:r>
                      <a:endParaRPr lang="en-BR" sz="1200">
                        <a:solidFill>
                          <a:schemeClr val="bg2">
                            <a:lumMod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bg2"/>
                    </a:solidFill>
                  </a:tcPr>
                </a:tc>
                <a:tc>
                  <a:txBody>
                    <a:bodyPr/>
                    <a:lstStyle/>
                    <a:p>
                      <a:pPr algn="ctr"/>
                      <a:r>
                        <a:rPr lang="en-BR" sz="1000">
                          <a:solidFill>
                            <a:schemeClr val="bg2">
                              <a:lumMod val="25000"/>
                            </a:schemeClr>
                          </a:solidFill>
                          <a:effectLst/>
                        </a:rPr>
                        <a:t>3,80</a:t>
                      </a:r>
                      <a:endParaRPr lang="en-BR" sz="1200">
                        <a:solidFill>
                          <a:schemeClr val="bg2">
                            <a:lumMod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bg2"/>
                    </a:solidFill>
                  </a:tcPr>
                </a:tc>
                <a:tc>
                  <a:txBody>
                    <a:bodyPr/>
                    <a:lstStyle/>
                    <a:p>
                      <a:pPr algn="ctr" fontAlgn="b"/>
                      <a:r>
                        <a:rPr lang="en-US" sz="1100" u="none" strike="noStrike">
                          <a:effectLst/>
                        </a:rPr>
                        <a:t>YES</a:t>
                      </a:r>
                      <a:endParaRPr lang="en-US" sz="1100" b="0" i="0" u="none" strike="noStrike">
                        <a:solidFill>
                          <a:srgbClr val="000000"/>
                        </a:solidFill>
                        <a:effectLst/>
                        <a:latin typeface="Calibri" panose="020F0502020204030204" pitchFamily="34" charset="0"/>
                      </a:endParaRPr>
                    </a:p>
                  </a:txBody>
                  <a:tcPr marL="0" marR="0" marT="0" marB="0" anchor="ctr">
                    <a:solidFill>
                      <a:schemeClr val="bg2"/>
                    </a:solidFill>
                  </a:tcPr>
                </a:tc>
                <a:extLst>
                  <a:ext uri="{0D108BD9-81ED-4DB2-BD59-A6C34878D82A}">
                    <a16:rowId xmlns:a16="http://schemas.microsoft.com/office/drawing/2014/main" val="3009765431"/>
                  </a:ext>
                </a:extLst>
              </a:tr>
              <a:tr h="237976">
                <a:tc>
                  <a:txBody>
                    <a:bodyPr/>
                    <a:lstStyle/>
                    <a:p>
                      <a:pPr algn="ctr"/>
                      <a:r>
                        <a:rPr lang="en-BR" sz="1000">
                          <a:solidFill>
                            <a:schemeClr val="bg2">
                              <a:lumMod val="25000"/>
                            </a:schemeClr>
                          </a:solidFill>
                          <a:effectLst/>
                        </a:rPr>
                        <a:t>CH</a:t>
                      </a:r>
                      <a:endParaRPr lang="en-BR" sz="1200">
                        <a:solidFill>
                          <a:schemeClr val="bg2">
                            <a:lumMod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bg1"/>
                    </a:solidFill>
                  </a:tcPr>
                </a:tc>
                <a:tc>
                  <a:txBody>
                    <a:bodyPr/>
                    <a:lstStyle/>
                    <a:p>
                      <a:r>
                        <a:rPr lang="en-BR" sz="1000">
                          <a:solidFill>
                            <a:schemeClr val="bg2">
                              <a:lumMod val="25000"/>
                            </a:schemeClr>
                          </a:solidFill>
                          <a:effectLst/>
                        </a:rPr>
                        <a:t>Chiapas</a:t>
                      </a:r>
                      <a:endParaRPr lang="en-BR" sz="1200">
                        <a:solidFill>
                          <a:schemeClr val="bg2">
                            <a:lumMod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bg1"/>
                    </a:solidFill>
                  </a:tcPr>
                </a:tc>
                <a:tc>
                  <a:txBody>
                    <a:bodyPr/>
                    <a:lstStyle/>
                    <a:p>
                      <a:pPr algn="ctr"/>
                      <a:r>
                        <a:rPr lang="en-BR" sz="1000">
                          <a:solidFill>
                            <a:schemeClr val="bg2">
                              <a:lumMod val="25000"/>
                            </a:schemeClr>
                          </a:solidFill>
                          <a:effectLst/>
                        </a:rPr>
                        <a:t>73.611,90</a:t>
                      </a:r>
                      <a:endParaRPr lang="en-BR" sz="1200">
                        <a:solidFill>
                          <a:schemeClr val="bg2">
                            <a:lumMod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bg1"/>
                    </a:solidFill>
                  </a:tcPr>
                </a:tc>
                <a:tc>
                  <a:txBody>
                    <a:bodyPr/>
                    <a:lstStyle/>
                    <a:p>
                      <a:pPr algn="ctr"/>
                      <a:r>
                        <a:rPr lang="en-BR" sz="1000">
                          <a:solidFill>
                            <a:schemeClr val="bg2">
                              <a:lumMod val="25000"/>
                            </a:schemeClr>
                          </a:solidFill>
                          <a:effectLst/>
                        </a:rPr>
                        <a:t>33.705,93</a:t>
                      </a:r>
                      <a:endParaRPr lang="en-BR" sz="1200">
                        <a:solidFill>
                          <a:schemeClr val="bg2">
                            <a:lumMod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bg1"/>
                    </a:solidFill>
                  </a:tcPr>
                </a:tc>
                <a:tc>
                  <a:txBody>
                    <a:bodyPr/>
                    <a:lstStyle/>
                    <a:p>
                      <a:pPr algn="ctr"/>
                      <a:r>
                        <a:rPr lang="en-BR" sz="1000">
                          <a:solidFill>
                            <a:schemeClr val="bg2">
                              <a:lumMod val="25000"/>
                            </a:schemeClr>
                          </a:solidFill>
                          <a:effectLst/>
                        </a:rPr>
                        <a:t>3,37</a:t>
                      </a:r>
                      <a:endParaRPr lang="en-BR" sz="1200">
                        <a:solidFill>
                          <a:schemeClr val="bg2">
                            <a:lumMod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bg1"/>
                    </a:solidFill>
                  </a:tcPr>
                </a:tc>
                <a:tc>
                  <a:txBody>
                    <a:bodyPr/>
                    <a:lstStyle/>
                    <a:p>
                      <a:pPr algn="ctr" fontAlgn="b"/>
                      <a:r>
                        <a:rPr lang="en-US" sz="1100" u="none" strike="noStrike">
                          <a:effectLst/>
                        </a:rPr>
                        <a:t>YES</a:t>
                      </a:r>
                      <a:endParaRPr lang="en-US" sz="1100" b="0" i="0" u="none" strike="noStrike">
                        <a:solidFill>
                          <a:srgbClr val="000000"/>
                        </a:solidFill>
                        <a:effectLst/>
                        <a:latin typeface="Calibri" panose="020F0502020204030204" pitchFamily="34" charset="0"/>
                      </a:endParaRPr>
                    </a:p>
                  </a:txBody>
                  <a:tcPr marL="0" marR="0" marT="0" marB="0" anchor="ctr">
                    <a:solidFill>
                      <a:schemeClr val="bg1"/>
                    </a:solidFill>
                  </a:tcPr>
                </a:tc>
                <a:extLst>
                  <a:ext uri="{0D108BD9-81ED-4DB2-BD59-A6C34878D82A}">
                    <a16:rowId xmlns:a16="http://schemas.microsoft.com/office/drawing/2014/main" val="1094946177"/>
                  </a:ext>
                </a:extLst>
              </a:tr>
              <a:tr h="237976">
                <a:tc>
                  <a:txBody>
                    <a:bodyPr/>
                    <a:lstStyle/>
                    <a:p>
                      <a:pPr algn="ctr"/>
                      <a:r>
                        <a:rPr lang="en-BR" sz="1000">
                          <a:solidFill>
                            <a:schemeClr val="bg2">
                              <a:lumMod val="25000"/>
                            </a:schemeClr>
                          </a:solidFill>
                          <a:effectLst/>
                        </a:rPr>
                        <a:t>JA</a:t>
                      </a:r>
                      <a:endParaRPr lang="en-BR" sz="1200">
                        <a:solidFill>
                          <a:schemeClr val="bg2">
                            <a:lumMod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bg2"/>
                    </a:solidFill>
                  </a:tcPr>
                </a:tc>
                <a:tc>
                  <a:txBody>
                    <a:bodyPr/>
                    <a:lstStyle/>
                    <a:p>
                      <a:r>
                        <a:rPr lang="en-BR" sz="1000">
                          <a:solidFill>
                            <a:schemeClr val="bg2">
                              <a:lumMod val="25000"/>
                            </a:schemeClr>
                          </a:solidFill>
                          <a:effectLst/>
                        </a:rPr>
                        <a:t>Jalisco</a:t>
                      </a:r>
                      <a:endParaRPr lang="en-BR" sz="1200">
                        <a:solidFill>
                          <a:schemeClr val="bg2">
                            <a:lumMod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bg2"/>
                    </a:solidFill>
                  </a:tcPr>
                </a:tc>
                <a:tc>
                  <a:txBody>
                    <a:bodyPr/>
                    <a:lstStyle/>
                    <a:p>
                      <a:pPr algn="ctr"/>
                      <a:r>
                        <a:rPr lang="en-BR" sz="1000">
                          <a:solidFill>
                            <a:schemeClr val="bg2">
                              <a:lumMod val="25000"/>
                            </a:schemeClr>
                          </a:solidFill>
                          <a:effectLst/>
                        </a:rPr>
                        <a:t>77.965,70</a:t>
                      </a:r>
                      <a:endParaRPr lang="en-BR" sz="1200">
                        <a:solidFill>
                          <a:schemeClr val="bg2">
                            <a:lumMod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bg2"/>
                    </a:solidFill>
                  </a:tcPr>
                </a:tc>
                <a:tc>
                  <a:txBody>
                    <a:bodyPr/>
                    <a:lstStyle/>
                    <a:p>
                      <a:pPr algn="ctr"/>
                      <a:r>
                        <a:rPr lang="en-BR" sz="1000">
                          <a:solidFill>
                            <a:schemeClr val="bg2">
                              <a:lumMod val="25000"/>
                            </a:schemeClr>
                          </a:solidFill>
                          <a:effectLst/>
                        </a:rPr>
                        <a:t>41.393,74</a:t>
                      </a:r>
                      <a:endParaRPr lang="en-BR" sz="1200">
                        <a:solidFill>
                          <a:schemeClr val="bg2">
                            <a:lumMod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bg2"/>
                    </a:solidFill>
                  </a:tcPr>
                </a:tc>
                <a:tc>
                  <a:txBody>
                    <a:bodyPr/>
                    <a:lstStyle/>
                    <a:p>
                      <a:pPr algn="ctr"/>
                      <a:r>
                        <a:rPr lang="en-BR" sz="1000">
                          <a:solidFill>
                            <a:schemeClr val="bg2">
                              <a:lumMod val="25000"/>
                            </a:schemeClr>
                          </a:solidFill>
                          <a:effectLst/>
                        </a:rPr>
                        <a:t>4,14</a:t>
                      </a:r>
                      <a:endParaRPr lang="en-BR" sz="1200">
                        <a:solidFill>
                          <a:schemeClr val="bg2">
                            <a:lumMod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bg2"/>
                    </a:solidFill>
                  </a:tcPr>
                </a:tc>
                <a:tc>
                  <a:txBody>
                    <a:bodyPr/>
                    <a:lstStyle/>
                    <a:p>
                      <a:pPr algn="ctr" fontAlgn="b"/>
                      <a:r>
                        <a:rPr lang="en-US" sz="1100" u="none" strike="noStrike">
                          <a:effectLst/>
                        </a:rPr>
                        <a:t>YES</a:t>
                      </a:r>
                      <a:endParaRPr lang="en-US" sz="1100" b="0" i="0" u="none" strike="noStrike">
                        <a:solidFill>
                          <a:srgbClr val="000000"/>
                        </a:solidFill>
                        <a:effectLst/>
                        <a:latin typeface="Calibri" panose="020F0502020204030204" pitchFamily="34" charset="0"/>
                      </a:endParaRPr>
                    </a:p>
                  </a:txBody>
                  <a:tcPr marL="0" marR="0" marT="0" marB="0" anchor="ctr">
                    <a:solidFill>
                      <a:schemeClr val="bg2"/>
                    </a:solidFill>
                  </a:tcPr>
                </a:tc>
                <a:extLst>
                  <a:ext uri="{0D108BD9-81ED-4DB2-BD59-A6C34878D82A}">
                    <a16:rowId xmlns:a16="http://schemas.microsoft.com/office/drawing/2014/main" val="757403367"/>
                  </a:ext>
                </a:extLst>
              </a:tr>
              <a:tr h="237976">
                <a:tc>
                  <a:txBody>
                    <a:bodyPr/>
                    <a:lstStyle/>
                    <a:p>
                      <a:pPr algn="ctr"/>
                      <a:r>
                        <a:rPr lang="en-BR" sz="1000">
                          <a:solidFill>
                            <a:schemeClr val="bg2">
                              <a:lumMod val="25000"/>
                            </a:schemeClr>
                          </a:solidFill>
                          <a:effectLst/>
                        </a:rPr>
                        <a:t>OX</a:t>
                      </a:r>
                      <a:endParaRPr lang="en-BR" sz="1200">
                        <a:solidFill>
                          <a:schemeClr val="bg2">
                            <a:lumMod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bg1"/>
                    </a:solidFill>
                  </a:tcPr>
                </a:tc>
                <a:tc>
                  <a:txBody>
                    <a:bodyPr/>
                    <a:lstStyle/>
                    <a:p>
                      <a:r>
                        <a:rPr lang="en-BR" sz="1000">
                          <a:solidFill>
                            <a:schemeClr val="bg2">
                              <a:lumMod val="25000"/>
                            </a:schemeClr>
                          </a:solidFill>
                          <a:effectLst/>
                        </a:rPr>
                        <a:t>Oaxaca</a:t>
                      </a:r>
                      <a:endParaRPr lang="en-BR" sz="1200">
                        <a:solidFill>
                          <a:schemeClr val="bg2">
                            <a:lumMod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bg1"/>
                    </a:solidFill>
                  </a:tcPr>
                </a:tc>
                <a:tc>
                  <a:txBody>
                    <a:bodyPr/>
                    <a:lstStyle/>
                    <a:p>
                      <a:pPr algn="ctr"/>
                      <a:r>
                        <a:rPr lang="en-BR" sz="1000">
                          <a:solidFill>
                            <a:schemeClr val="bg2">
                              <a:lumMod val="25000"/>
                            </a:schemeClr>
                          </a:solidFill>
                          <a:effectLst/>
                        </a:rPr>
                        <a:t>93.959,70</a:t>
                      </a:r>
                      <a:endParaRPr lang="en-BR" sz="1200">
                        <a:solidFill>
                          <a:schemeClr val="bg2">
                            <a:lumMod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bg1"/>
                    </a:solidFill>
                  </a:tcPr>
                </a:tc>
                <a:tc>
                  <a:txBody>
                    <a:bodyPr/>
                    <a:lstStyle/>
                    <a:p>
                      <a:pPr algn="ctr"/>
                      <a:r>
                        <a:rPr lang="en-BR" sz="1000">
                          <a:solidFill>
                            <a:schemeClr val="bg2">
                              <a:lumMod val="25000"/>
                            </a:schemeClr>
                          </a:solidFill>
                          <a:effectLst/>
                        </a:rPr>
                        <a:t>60.954,53</a:t>
                      </a:r>
                      <a:endParaRPr lang="en-BR" sz="1200">
                        <a:solidFill>
                          <a:schemeClr val="bg2">
                            <a:lumMod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bg1"/>
                    </a:solidFill>
                  </a:tcPr>
                </a:tc>
                <a:tc>
                  <a:txBody>
                    <a:bodyPr/>
                    <a:lstStyle/>
                    <a:p>
                      <a:pPr algn="ctr"/>
                      <a:r>
                        <a:rPr lang="en-BR" sz="1000">
                          <a:solidFill>
                            <a:schemeClr val="bg2">
                              <a:lumMod val="25000"/>
                            </a:schemeClr>
                          </a:solidFill>
                          <a:effectLst/>
                        </a:rPr>
                        <a:t>6,10</a:t>
                      </a:r>
                      <a:endParaRPr lang="en-BR" sz="1200">
                        <a:solidFill>
                          <a:schemeClr val="bg2">
                            <a:lumMod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bg1"/>
                    </a:solidFill>
                  </a:tcPr>
                </a:tc>
                <a:tc>
                  <a:txBody>
                    <a:bodyPr/>
                    <a:lstStyle/>
                    <a:p>
                      <a:pPr algn="ctr" fontAlgn="b"/>
                      <a:r>
                        <a:rPr lang="en-US" sz="1100" u="none" strike="noStrike">
                          <a:effectLst/>
                        </a:rPr>
                        <a:t>YES</a:t>
                      </a:r>
                      <a:endParaRPr lang="en-US" sz="1100" b="0" i="0" u="none" strike="noStrike">
                        <a:solidFill>
                          <a:srgbClr val="000000"/>
                        </a:solidFill>
                        <a:effectLst/>
                        <a:latin typeface="Calibri" panose="020F0502020204030204" pitchFamily="34" charset="0"/>
                      </a:endParaRPr>
                    </a:p>
                  </a:txBody>
                  <a:tcPr marL="0" marR="0" marT="0" marB="0" anchor="ctr">
                    <a:solidFill>
                      <a:schemeClr val="bg1"/>
                    </a:solidFill>
                  </a:tcPr>
                </a:tc>
                <a:extLst>
                  <a:ext uri="{0D108BD9-81ED-4DB2-BD59-A6C34878D82A}">
                    <a16:rowId xmlns:a16="http://schemas.microsoft.com/office/drawing/2014/main" val="3962022080"/>
                  </a:ext>
                </a:extLst>
              </a:tr>
              <a:tr h="237976">
                <a:tc>
                  <a:txBody>
                    <a:bodyPr/>
                    <a:lstStyle/>
                    <a:p>
                      <a:pPr algn="ctr"/>
                      <a:r>
                        <a:rPr lang="en-BR" sz="1000">
                          <a:solidFill>
                            <a:schemeClr val="bg2">
                              <a:lumMod val="25000"/>
                            </a:schemeClr>
                          </a:solidFill>
                          <a:effectLst/>
                        </a:rPr>
                        <a:t>QI</a:t>
                      </a:r>
                      <a:endParaRPr lang="en-BR" sz="1200">
                        <a:solidFill>
                          <a:schemeClr val="bg2">
                            <a:lumMod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bg2"/>
                    </a:solidFill>
                  </a:tcPr>
                </a:tc>
                <a:tc>
                  <a:txBody>
                    <a:bodyPr/>
                    <a:lstStyle/>
                    <a:p>
                      <a:r>
                        <a:rPr lang="en-BR" sz="1000">
                          <a:solidFill>
                            <a:schemeClr val="bg2">
                              <a:lumMod val="25000"/>
                            </a:schemeClr>
                          </a:solidFill>
                          <a:effectLst/>
                        </a:rPr>
                        <a:t>Quintana Roo</a:t>
                      </a:r>
                      <a:endParaRPr lang="en-BR" sz="1200">
                        <a:solidFill>
                          <a:schemeClr val="bg2">
                            <a:lumMod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bg2"/>
                    </a:solidFill>
                  </a:tcPr>
                </a:tc>
                <a:tc>
                  <a:txBody>
                    <a:bodyPr/>
                    <a:lstStyle/>
                    <a:p>
                      <a:pPr algn="ctr"/>
                      <a:r>
                        <a:rPr lang="en-BR" sz="1000">
                          <a:solidFill>
                            <a:schemeClr val="bg2">
                              <a:lumMod val="25000"/>
                            </a:schemeClr>
                          </a:solidFill>
                          <a:effectLst/>
                        </a:rPr>
                        <a:t>44.556,50</a:t>
                      </a:r>
                      <a:endParaRPr lang="en-BR" sz="1200">
                        <a:solidFill>
                          <a:schemeClr val="bg2">
                            <a:lumMod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bg2"/>
                    </a:solidFill>
                  </a:tcPr>
                </a:tc>
                <a:tc>
                  <a:txBody>
                    <a:bodyPr/>
                    <a:lstStyle/>
                    <a:p>
                      <a:pPr algn="ctr"/>
                      <a:r>
                        <a:rPr lang="en-BR" sz="1000">
                          <a:solidFill>
                            <a:schemeClr val="bg2">
                              <a:lumMod val="25000"/>
                            </a:schemeClr>
                          </a:solidFill>
                          <a:effectLst/>
                        </a:rPr>
                        <a:t>36.021,54</a:t>
                      </a:r>
                      <a:endParaRPr lang="en-BR" sz="1200">
                        <a:solidFill>
                          <a:schemeClr val="bg2">
                            <a:lumMod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bg2"/>
                    </a:solidFill>
                  </a:tcPr>
                </a:tc>
                <a:tc>
                  <a:txBody>
                    <a:bodyPr/>
                    <a:lstStyle/>
                    <a:p>
                      <a:pPr algn="ctr"/>
                      <a:r>
                        <a:rPr lang="en-BR" sz="1000">
                          <a:solidFill>
                            <a:schemeClr val="bg2">
                              <a:lumMod val="25000"/>
                            </a:schemeClr>
                          </a:solidFill>
                          <a:effectLst/>
                        </a:rPr>
                        <a:t>3,60</a:t>
                      </a:r>
                      <a:endParaRPr lang="en-BR" sz="1200">
                        <a:solidFill>
                          <a:schemeClr val="bg2">
                            <a:lumMod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bg2"/>
                    </a:solidFill>
                  </a:tcPr>
                </a:tc>
                <a:tc>
                  <a:txBody>
                    <a:bodyPr/>
                    <a:lstStyle/>
                    <a:p>
                      <a:pPr algn="ctr" fontAlgn="b"/>
                      <a:r>
                        <a:rPr lang="en-US" sz="1100" u="none" strike="noStrike">
                          <a:effectLst/>
                        </a:rPr>
                        <a:t>YES</a:t>
                      </a:r>
                      <a:endParaRPr lang="en-US" sz="1100" b="0" i="0" u="none" strike="noStrike">
                        <a:solidFill>
                          <a:srgbClr val="000000"/>
                        </a:solidFill>
                        <a:effectLst/>
                        <a:latin typeface="Calibri" panose="020F0502020204030204" pitchFamily="34" charset="0"/>
                      </a:endParaRPr>
                    </a:p>
                  </a:txBody>
                  <a:tcPr marL="0" marR="0" marT="0" marB="0" anchor="ctr">
                    <a:solidFill>
                      <a:schemeClr val="bg2"/>
                    </a:solidFill>
                  </a:tcPr>
                </a:tc>
                <a:extLst>
                  <a:ext uri="{0D108BD9-81ED-4DB2-BD59-A6C34878D82A}">
                    <a16:rowId xmlns:a16="http://schemas.microsoft.com/office/drawing/2014/main" val="667313258"/>
                  </a:ext>
                </a:extLst>
              </a:tr>
              <a:tr h="237976">
                <a:tc>
                  <a:txBody>
                    <a:bodyPr/>
                    <a:lstStyle/>
                    <a:p>
                      <a:pPr algn="ctr"/>
                      <a:r>
                        <a:rPr lang="en-BR" sz="1000">
                          <a:solidFill>
                            <a:schemeClr val="bg2">
                              <a:lumMod val="25000"/>
                            </a:schemeClr>
                          </a:solidFill>
                          <a:effectLst/>
                        </a:rPr>
                        <a:t>TA</a:t>
                      </a:r>
                      <a:endParaRPr lang="en-BR" sz="1200">
                        <a:solidFill>
                          <a:schemeClr val="bg2">
                            <a:lumMod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bg1"/>
                    </a:solidFill>
                  </a:tcPr>
                </a:tc>
                <a:tc>
                  <a:txBody>
                    <a:bodyPr/>
                    <a:lstStyle/>
                    <a:p>
                      <a:r>
                        <a:rPr lang="en-BR" sz="1000">
                          <a:solidFill>
                            <a:schemeClr val="bg2">
                              <a:lumMod val="25000"/>
                            </a:schemeClr>
                          </a:solidFill>
                          <a:effectLst/>
                        </a:rPr>
                        <a:t>Tabasco</a:t>
                      </a:r>
                      <a:endParaRPr lang="en-BR" sz="1200">
                        <a:solidFill>
                          <a:schemeClr val="bg2">
                            <a:lumMod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bg1"/>
                    </a:solidFill>
                  </a:tcPr>
                </a:tc>
                <a:tc>
                  <a:txBody>
                    <a:bodyPr/>
                    <a:lstStyle/>
                    <a:p>
                      <a:pPr algn="ctr"/>
                      <a:r>
                        <a:rPr lang="en-BR" sz="1000">
                          <a:solidFill>
                            <a:schemeClr val="bg2">
                              <a:lumMod val="25000"/>
                            </a:schemeClr>
                          </a:solidFill>
                          <a:effectLst/>
                        </a:rPr>
                        <a:t>24.694,60</a:t>
                      </a:r>
                      <a:endParaRPr lang="en-BR" sz="1200">
                        <a:solidFill>
                          <a:schemeClr val="bg2">
                            <a:lumMod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bg1"/>
                    </a:solidFill>
                  </a:tcPr>
                </a:tc>
                <a:tc>
                  <a:txBody>
                    <a:bodyPr/>
                    <a:lstStyle/>
                    <a:p>
                      <a:pPr algn="ctr"/>
                      <a:r>
                        <a:rPr lang="en-BR" sz="1000">
                          <a:solidFill>
                            <a:schemeClr val="bg2">
                              <a:lumMod val="25000"/>
                            </a:schemeClr>
                          </a:solidFill>
                          <a:effectLst/>
                        </a:rPr>
                        <a:t>2.861,53</a:t>
                      </a:r>
                      <a:endParaRPr lang="en-BR" sz="1200">
                        <a:solidFill>
                          <a:schemeClr val="bg2">
                            <a:lumMod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bg1"/>
                    </a:solidFill>
                  </a:tcPr>
                </a:tc>
                <a:tc>
                  <a:txBody>
                    <a:bodyPr/>
                    <a:lstStyle/>
                    <a:p>
                      <a:pPr algn="ctr"/>
                      <a:r>
                        <a:rPr lang="en-BR" sz="1000">
                          <a:solidFill>
                            <a:schemeClr val="bg2">
                              <a:lumMod val="25000"/>
                            </a:schemeClr>
                          </a:solidFill>
                          <a:effectLst/>
                        </a:rPr>
                        <a:t>0,29</a:t>
                      </a:r>
                      <a:endParaRPr lang="en-BR" sz="1200">
                        <a:solidFill>
                          <a:schemeClr val="bg2">
                            <a:lumMod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bg1"/>
                    </a:solidFill>
                  </a:tcPr>
                </a:tc>
                <a:tc>
                  <a:txBody>
                    <a:bodyPr/>
                    <a:lstStyle/>
                    <a:p>
                      <a:pPr algn="ctr" fontAlgn="b"/>
                      <a:r>
                        <a:rPr lang="en-US" sz="1100" u="none" strike="noStrike">
                          <a:effectLst/>
                        </a:rPr>
                        <a:t>NO</a:t>
                      </a:r>
                      <a:endParaRPr lang="en-US" sz="1100" b="0" i="0" u="none" strike="noStrike">
                        <a:solidFill>
                          <a:srgbClr val="000000"/>
                        </a:solidFill>
                        <a:effectLst/>
                        <a:latin typeface="Calibri" panose="020F0502020204030204" pitchFamily="34" charset="0"/>
                      </a:endParaRPr>
                    </a:p>
                  </a:txBody>
                  <a:tcPr marL="0" marR="0" marT="0" marB="0" anchor="ctr">
                    <a:solidFill>
                      <a:schemeClr val="bg1"/>
                    </a:solidFill>
                  </a:tcPr>
                </a:tc>
                <a:extLst>
                  <a:ext uri="{0D108BD9-81ED-4DB2-BD59-A6C34878D82A}">
                    <a16:rowId xmlns:a16="http://schemas.microsoft.com/office/drawing/2014/main" val="2941814271"/>
                  </a:ext>
                </a:extLst>
              </a:tr>
              <a:tr h="237976">
                <a:tc>
                  <a:txBody>
                    <a:bodyPr/>
                    <a:lstStyle/>
                    <a:p>
                      <a:pPr algn="ctr"/>
                      <a:r>
                        <a:rPr lang="en-BR" sz="1000">
                          <a:solidFill>
                            <a:schemeClr val="bg2">
                              <a:lumMod val="25000"/>
                            </a:schemeClr>
                          </a:solidFill>
                          <a:effectLst/>
                        </a:rPr>
                        <a:t>YU</a:t>
                      </a:r>
                      <a:endParaRPr lang="en-BR" sz="1200">
                        <a:solidFill>
                          <a:schemeClr val="bg2">
                            <a:lumMod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bg2"/>
                    </a:solidFill>
                  </a:tcPr>
                </a:tc>
                <a:tc>
                  <a:txBody>
                    <a:bodyPr/>
                    <a:lstStyle/>
                    <a:p>
                      <a:r>
                        <a:rPr lang="en-BR" sz="1000">
                          <a:solidFill>
                            <a:schemeClr val="bg2">
                              <a:lumMod val="25000"/>
                            </a:schemeClr>
                          </a:solidFill>
                          <a:effectLst/>
                        </a:rPr>
                        <a:t>Yucatán</a:t>
                      </a:r>
                      <a:endParaRPr lang="en-BR" sz="1200">
                        <a:solidFill>
                          <a:schemeClr val="bg2">
                            <a:lumMod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bg2"/>
                    </a:solidFill>
                  </a:tcPr>
                </a:tc>
                <a:tc>
                  <a:txBody>
                    <a:bodyPr/>
                    <a:lstStyle/>
                    <a:p>
                      <a:pPr algn="ctr"/>
                      <a:r>
                        <a:rPr lang="en-BR" sz="1000">
                          <a:solidFill>
                            <a:schemeClr val="bg2">
                              <a:lumMod val="25000"/>
                            </a:schemeClr>
                          </a:solidFill>
                          <a:effectLst/>
                        </a:rPr>
                        <a:t>39.426,50</a:t>
                      </a:r>
                      <a:endParaRPr lang="en-BR" sz="1200">
                        <a:solidFill>
                          <a:schemeClr val="bg2">
                            <a:lumMod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bg2"/>
                    </a:solidFill>
                  </a:tcPr>
                </a:tc>
                <a:tc>
                  <a:txBody>
                    <a:bodyPr/>
                    <a:lstStyle/>
                    <a:p>
                      <a:pPr algn="ctr"/>
                      <a:r>
                        <a:rPr lang="en-BR" sz="1000">
                          <a:solidFill>
                            <a:schemeClr val="bg2">
                              <a:lumMod val="25000"/>
                            </a:schemeClr>
                          </a:solidFill>
                          <a:effectLst/>
                        </a:rPr>
                        <a:t>26.306,06</a:t>
                      </a:r>
                      <a:endParaRPr lang="en-BR" sz="1200">
                        <a:solidFill>
                          <a:schemeClr val="bg2">
                            <a:lumMod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bg2"/>
                    </a:solidFill>
                  </a:tcPr>
                </a:tc>
                <a:tc>
                  <a:txBody>
                    <a:bodyPr/>
                    <a:lstStyle/>
                    <a:p>
                      <a:pPr algn="ctr"/>
                      <a:r>
                        <a:rPr lang="en-BR" sz="1000">
                          <a:solidFill>
                            <a:schemeClr val="bg2">
                              <a:lumMod val="25000"/>
                            </a:schemeClr>
                          </a:solidFill>
                          <a:effectLst/>
                        </a:rPr>
                        <a:t>2,63</a:t>
                      </a:r>
                      <a:endParaRPr lang="en-BR" sz="1200">
                        <a:solidFill>
                          <a:schemeClr val="bg2">
                            <a:lumMod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bg2"/>
                    </a:solidFill>
                  </a:tcPr>
                </a:tc>
                <a:tc>
                  <a:txBody>
                    <a:bodyPr/>
                    <a:lstStyle/>
                    <a:p>
                      <a:pPr algn="ctr" fontAlgn="b"/>
                      <a:r>
                        <a:rPr lang="en-US" sz="1100" u="none" strike="noStrike">
                          <a:effectLst/>
                        </a:rPr>
                        <a:t>YES</a:t>
                      </a:r>
                      <a:endParaRPr lang="en-US" sz="1100" b="0" i="0" u="none" strike="noStrike">
                        <a:solidFill>
                          <a:srgbClr val="000000"/>
                        </a:solidFill>
                        <a:effectLst/>
                        <a:latin typeface="Calibri" panose="020F0502020204030204" pitchFamily="34" charset="0"/>
                      </a:endParaRPr>
                    </a:p>
                  </a:txBody>
                  <a:tcPr marL="0" marR="0" marT="0" marB="0" anchor="ctr">
                    <a:solidFill>
                      <a:schemeClr val="bg2"/>
                    </a:solidFill>
                  </a:tcPr>
                </a:tc>
                <a:extLst>
                  <a:ext uri="{0D108BD9-81ED-4DB2-BD59-A6C34878D82A}">
                    <a16:rowId xmlns:a16="http://schemas.microsoft.com/office/drawing/2014/main" val="1107592541"/>
                  </a:ext>
                </a:extLst>
              </a:tr>
              <a:tr h="237976">
                <a:tc>
                  <a:txBody>
                    <a:bodyPr/>
                    <a:lstStyle/>
                    <a:p>
                      <a:pPr algn="ctr"/>
                      <a:r>
                        <a:rPr lang="en-BR" sz="1000">
                          <a:solidFill>
                            <a:schemeClr val="bg2">
                              <a:lumMod val="25000"/>
                            </a:schemeClr>
                          </a:solidFill>
                          <a:effectLst/>
                        </a:rPr>
                        <a:t>MX_OTHER</a:t>
                      </a:r>
                      <a:endParaRPr lang="en-BR" sz="1200">
                        <a:solidFill>
                          <a:schemeClr val="bg2">
                            <a:lumMod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bg1"/>
                    </a:solidFill>
                  </a:tcPr>
                </a:tc>
                <a:tc>
                  <a:txBody>
                    <a:bodyPr/>
                    <a:lstStyle/>
                    <a:p>
                      <a:r>
                        <a:rPr lang="en-BR" sz="1000">
                          <a:solidFill>
                            <a:schemeClr val="bg2">
                              <a:lumMod val="25000"/>
                            </a:schemeClr>
                          </a:solidFill>
                          <a:effectLst/>
                        </a:rPr>
                        <a:t>Other States</a:t>
                      </a:r>
                      <a:endParaRPr lang="en-BR" sz="1200">
                        <a:solidFill>
                          <a:schemeClr val="bg2">
                            <a:lumMod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bg1"/>
                    </a:solidFill>
                  </a:tcPr>
                </a:tc>
                <a:tc>
                  <a:txBody>
                    <a:bodyPr/>
                    <a:lstStyle/>
                    <a:p>
                      <a:pPr algn="ctr"/>
                      <a:r>
                        <a:rPr lang="en-BR" sz="1000">
                          <a:solidFill>
                            <a:schemeClr val="bg2">
                              <a:lumMod val="25000"/>
                            </a:schemeClr>
                          </a:solidFill>
                          <a:effectLst/>
                        </a:rPr>
                        <a:t>1.529.283,56</a:t>
                      </a:r>
                      <a:endParaRPr lang="en-BR" sz="1200">
                        <a:solidFill>
                          <a:schemeClr val="bg2">
                            <a:lumMod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bg1"/>
                    </a:solidFill>
                  </a:tcPr>
                </a:tc>
                <a:tc>
                  <a:txBody>
                    <a:bodyPr/>
                    <a:lstStyle/>
                    <a:p>
                      <a:pPr algn="ctr"/>
                      <a:r>
                        <a:rPr lang="en-BR" sz="1000">
                          <a:solidFill>
                            <a:schemeClr val="bg2">
                              <a:lumMod val="25000"/>
                            </a:schemeClr>
                          </a:solidFill>
                          <a:effectLst/>
                        </a:rPr>
                        <a:t>738.965,93</a:t>
                      </a:r>
                      <a:endParaRPr lang="en-BR" sz="1200">
                        <a:solidFill>
                          <a:schemeClr val="bg2">
                            <a:lumMod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bg1"/>
                    </a:solidFill>
                  </a:tcPr>
                </a:tc>
                <a:tc>
                  <a:txBody>
                    <a:bodyPr/>
                    <a:lstStyle/>
                    <a:p>
                      <a:pPr algn="ctr"/>
                      <a:r>
                        <a:rPr lang="en-BR" sz="1000">
                          <a:solidFill>
                            <a:schemeClr val="bg2">
                              <a:lumMod val="25000"/>
                            </a:schemeClr>
                          </a:solidFill>
                          <a:effectLst/>
                        </a:rPr>
                        <a:t>73,90</a:t>
                      </a:r>
                      <a:endParaRPr lang="en-BR" sz="1200">
                        <a:solidFill>
                          <a:schemeClr val="bg2">
                            <a:lumMod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bg1"/>
                    </a:solidFill>
                  </a:tcPr>
                </a:tc>
                <a:tc>
                  <a:txBody>
                    <a:bodyPr/>
                    <a:lstStyle/>
                    <a:p>
                      <a:pPr algn="ctr" fontAlgn="b"/>
                      <a:r>
                        <a:rPr lang="en-US" sz="1100" u="none" strike="noStrike">
                          <a:effectLst/>
                        </a:rPr>
                        <a:t>YES</a:t>
                      </a:r>
                      <a:endParaRPr lang="en-US" sz="1100" b="0" i="0" u="none" strike="noStrike">
                        <a:solidFill>
                          <a:srgbClr val="000000"/>
                        </a:solidFill>
                        <a:effectLst/>
                        <a:latin typeface="Calibri" panose="020F0502020204030204" pitchFamily="34" charset="0"/>
                      </a:endParaRPr>
                    </a:p>
                  </a:txBody>
                  <a:tcPr marL="0" marR="0" marT="0" marB="0" anchor="ctr">
                    <a:solidFill>
                      <a:schemeClr val="bg1"/>
                    </a:solidFill>
                  </a:tcPr>
                </a:tc>
                <a:extLst>
                  <a:ext uri="{0D108BD9-81ED-4DB2-BD59-A6C34878D82A}">
                    <a16:rowId xmlns:a16="http://schemas.microsoft.com/office/drawing/2014/main" val="1277277109"/>
                  </a:ext>
                </a:extLst>
              </a:tr>
              <a:tr h="220872">
                <a:tc>
                  <a:txBody>
                    <a:bodyPr/>
                    <a:lstStyle/>
                    <a:p>
                      <a:endParaRPr lang="en-BR" sz="1200">
                        <a:solidFill>
                          <a:schemeClr val="bg2">
                            <a:lumMod val="25000"/>
                          </a:schemeClr>
                        </a:solidFill>
                        <a:effectLst/>
                        <a:latin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endParaRPr lang="en-BR" sz="1200">
                        <a:solidFill>
                          <a:schemeClr val="bg2">
                            <a:lumMod val="25000"/>
                          </a:schemeClr>
                        </a:solidFill>
                        <a:effectLst/>
                        <a:latin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endParaRPr lang="en-BR" sz="1200">
                        <a:solidFill>
                          <a:schemeClr val="bg2">
                            <a:lumMod val="25000"/>
                          </a:schemeClr>
                        </a:solidFill>
                        <a:effectLst/>
                        <a:latin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algn="ctr"/>
                      <a:r>
                        <a:rPr lang="en-BR" sz="1000">
                          <a:solidFill>
                            <a:schemeClr val="bg2">
                              <a:lumMod val="25000"/>
                            </a:schemeClr>
                          </a:solidFill>
                          <a:effectLst/>
                        </a:rPr>
                        <a:t>978.235,84</a:t>
                      </a:r>
                      <a:endParaRPr lang="en-BR" sz="1200">
                        <a:solidFill>
                          <a:schemeClr val="bg2">
                            <a:lumMod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6"/>
                    </a:solidFill>
                  </a:tcPr>
                </a:tc>
                <a:tc>
                  <a:txBody>
                    <a:bodyPr/>
                    <a:lstStyle/>
                    <a:p>
                      <a:endParaRPr lang="en-BR" sz="1200">
                        <a:solidFill>
                          <a:schemeClr val="bg2">
                            <a:lumMod val="25000"/>
                          </a:schemeClr>
                        </a:solidFill>
                        <a:effectLst/>
                        <a:latin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algn="ctr"/>
                      <a:endParaRPr lang="en-BR" sz="1200">
                        <a:solidFill>
                          <a:schemeClr val="bg2">
                            <a:lumMod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bg1"/>
                    </a:solidFill>
                  </a:tcPr>
                </a:tc>
                <a:extLst>
                  <a:ext uri="{0D108BD9-81ED-4DB2-BD59-A6C34878D82A}">
                    <a16:rowId xmlns:a16="http://schemas.microsoft.com/office/drawing/2014/main" val="4130658782"/>
                  </a:ext>
                </a:extLst>
              </a:tr>
            </a:tbl>
          </a:graphicData>
        </a:graphic>
      </p:graphicFrame>
      <p:sp>
        <p:nvSpPr>
          <p:cNvPr id="6" name="Rectangular Callout 5">
            <a:extLst>
              <a:ext uri="{FF2B5EF4-FFF2-40B4-BE49-F238E27FC236}">
                <a16:creationId xmlns:a16="http://schemas.microsoft.com/office/drawing/2014/main" id="{D99838FC-ECC7-D740-A9A0-EFAFCD2D1474}"/>
              </a:ext>
            </a:extLst>
          </p:cNvPr>
          <p:cNvSpPr/>
          <p:nvPr/>
        </p:nvSpPr>
        <p:spPr>
          <a:xfrm>
            <a:off x="6927879" y="1757435"/>
            <a:ext cx="1819306" cy="545029"/>
          </a:xfrm>
          <a:prstGeom prst="wedgeRectCallout">
            <a:avLst>
              <a:gd name="adj1" fmla="val -21216"/>
              <a:gd name="adj2" fmla="val 72503"/>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1200" dirty="0">
                <a:solidFill>
                  <a:prstClr val="white"/>
                </a:solidFill>
                <a:latin typeface="Calibri Light" panose="020F0302020204030204"/>
              </a:rPr>
              <a:t>LA SUPERFICIE MÍNIMA ES DE 2,5 MILLONES DE HA</a:t>
            </a:r>
            <a:endParaRPr kumimoji="0" lang="en-US" sz="1200" b="0" i="0" u="none" strike="noStrike" kern="1200" cap="none" spc="0" normalizeH="0" baseline="0" noProof="0" dirty="0">
              <a:ln>
                <a:noFill/>
              </a:ln>
              <a:solidFill>
                <a:prstClr val="white"/>
              </a:solidFill>
              <a:effectLst/>
              <a:uLnTx/>
              <a:uFillTx/>
              <a:latin typeface="Calibri Light" panose="020F0302020204030204"/>
              <a:ea typeface="+mn-ea"/>
              <a:cs typeface="+mn-cs"/>
            </a:endParaRPr>
          </a:p>
        </p:txBody>
      </p:sp>
      <p:sp>
        <p:nvSpPr>
          <p:cNvPr id="7" name="TextBox 6">
            <a:extLst>
              <a:ext uri="{FF2B5EF4-FFF2-40B4-BE49-F238E27FC236}">
                <a16:creationId xmlns:a16="http://schemas.microsoft.com/office/drawing/2014/main" id="{1B60EBC8-2F23-4943-B8E3-735E299BF157}"/>
              </a:ext>
            </a:extLst>
          </p:cNvPr>
          <p:cNvSpPr txBox="1"/>
          <p:nvPr/>
        </p:nvSpPr>
        <p:spPr>
          <a:xfrm>
            <a:off x="204083" y="484432"/>
            <a:ext cx="11762947" cy="615553"/>
          </a:xfrm>
          <a:prstGeom prst="rect">
            <a:avLst/>
          </a:prstGeom>
          <a:noFill/>
        </p:spPr>
        <p:txBody>
          <a:bodyPr wrap="square" rtlCol="0" anchor="t">
            <a:spAutoFit/>
          </a:bodyPr>
          <a:lstStyle/>
          <a:p>
            <a:pPr lvl="0">
              <a:defRPr/>
            </a:pPr>
            <a:r>
              <a:rPr lang="en-GB" sz="1700" dirty="0">
                <a:solidFill>
                  <a:schemeClr val="tx1">
                    <a:lumMod val="75000"/>
                    <a:lumOff val="25000"/>
                  </a:schemeClr>
                </a:solidFill>
              </a:rPr>
              <a:t>TREES REQUIERE QUE LAS JURISDICCIONES TENGAN UNA COBERTURA MÍNIMA DE BOSQUE PRIMARIO DE 2.5 MILLONES DE HECTÁREAS. TABASCO ES EL ÚNICO ESTADO MEXICANO QUE NO PUEDE CUMPLIR CON ESTE REQUISITO</a:t>
            </a:r>
            <a:endParaRPr kumimoji="0" lang="en-GB" sz="1700" b="0" i="0" u="none" strike="noStrike" kern="1200" cap="none" spc="0" normalizeH="0" baseline="0" dirty="0">
              <a:ln>
                <a:noFill/>
              </a:ln>
              <a:solidFill>
                <a:schemeClr val="tx1">
                  <a:lumMod val="75000"/>
                  <a:lumOff val="25000"/>
                </a:scheme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138833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1421CFB-A9BE-D74C-BB60-8BC9D49DD31D}"/>
              </a:ext>
            </a:extLst>
          </p:cNvPr>
          <p:cNvPicPr>
            <a:picLocks noChangeAspect="1"/>
          </p:cNvPicPr>
          <p:nvPr/>
        </p:nvPicPr>
        <p:blipFill>
          <a:blip r:embed="rId2"/>
          <a:stretch>
            <a:fillRect/>
          </a:stretch>
        </p:blipFill>
        <p:spPr>
          <a:xfrm>
            <a:off x="1010190" y="2371783"/>
            <a:ext cx="10119891" cy="3605009"/>
          </a:xfrm>
          <a:prstGeom prst="rect">
            <a:avLst/>
          </a:prstGeom>
        </p:spPr>
      </p:pic>
      <p:pic>
        <p:nvPicPr>
          <p:cNvPr id="5" name="Picture 4">
            <a:extLst>
              <a:ext uri="{FF2B5EF4-FFF2-40B4-BE49-F238E27FC236}">
                <a16:creationId xmlns:a16="http://schemas.microsoft.com/office/drawing/2014/main" id="{3E3524DC-55F6-6B47-950C-3236ADE46FDD}"/>
              </a:ext>
            </a:extLst>
          </p:cNvPr>
          <p:cNvPicPr>
            <a:picLocks noChangeAspect="1"/>
          </p:cNvPicPr>
          <p:nvPr/>
        </p:nvPicPr>
        <p:blipFill>
          <a:blip r:embed="rId3"/>
          <a:stretch>
            <a:fillRect/>
          </a:stretch>
        </p:blipFill>
        <p:spPr>
          <a:xfrm>
            <a:off x="1010190" y="1692253"/>
            <a:ext cx="10119891" cy="606223"/>
          </a:xfrm>
          <a:prstGeom prst="rect">
            <a:avLst/>
          </a:prstGeom>
        </p:spPr>
      </p:pic>
      <p:sp>
        <p:nvSpPr>
          <p:cNvPr id="2" name="Slide Number Placeholder 1">
            <a:extLst>
              <a:ext uri="{FF2B5EF4-FFF2-40B4-BE49-F238E27FC236}">
                <a16:creationId xmlns:a16="http://schemas.microsoft.com/office/drawing/2014/main" id="{E246C8F3-E8A3-174A-A5DC-CE811621A05D}"/>
              </a:ext>
            </a:extLst>
          </p:cNvPr>
          <p:cNvSpPr>
            <a:spLocks noGrp="1"/>
          </p:cNvSpPr>
          <p:nvPr>
            <p:ph type="sldNum" sz="quarter" idx="12"/>
          </p:nvPr>
        </p:nvSpPr>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89324EF7-4BC6-124A-BC89-64D399E2021A}" type="slidenum">
              <a:rPr kumimoji="0" lang="pt-BR" sz="1050" b="0" i="0" u="none" strike="noStrike" kern="1200" cap="none" spc="0" normalizeH="0" baseline="0" noProof="0" smtClean="0">
                <a:ln>
                  <a:noFill/>
                </a:ln>
                <a:solidFill>
                  <a:srgbClr val="E7E6E6">
                    <a:lumMod val="50000"/>
                  </a:srgbClr>
                </a:solidFill>
                <a:effectLst/>
                <a:uLnTx/>
                <a:uFillTx/>
                <a:latin typeface="Calibri Light" panose="020F03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pt-BR" sz="1050" b="0" i="0" u="none" strike="noStrike" kern="1200" cap="none" spc="0" normalizeH="0" baseline="0" noProof="0">
              <a:ln>
                <a:noFill/>
              </a:ln>
              <a:solidFill>
                <a:srgbClr val="E7E6E6">
                  <a:lumMod val="50000"/>
                </a:srgbClr>
              </a:solidFill>
              <a:effectLst/>
              <a:uLnTx/>
              <a:uFillTx/>
              <a:latin typeface="Calibri Light" panose="020F0302020204030204"/>
              <a:ea typeface="+mn-ea"/>
              <a:cs typeface="+mn-cs"/>
            </a:endParaRPr>
          </a:p>
        </p:txBody>
      </p:sp>
      <p:cxnSp>
        <p:nvCxnSpPr>
          <p:cNvPr id="4" name="Straight Connector 3">
            <a:extLst>
              <a:ext uri="{FF2B5EF4-FFF2-40B4-BE49-F238E27FC236}">
                <a16:creationId xmlns:a16="http://schemas.microsoft.com/office/drawing/2014/main" id="{E6C22A09-AE6C-0941-8E24-DD8A64D4D0D4}"/>
              </a:ext>
            </a:extLst>
          </p:cNvPr>
          <p:cNvCxnSpPr>
            <a:cxnSpLocks/>
          </p:cNvCxnSpPr>
          <p:nvPr/>
        </p:nvCxnSpPr>
        <p:spPr>
          <a:xfrm>
            <a:off x="412714" y="6241558"/>
            <a:ext cx="11053759" cy="0"/>
          </a:xfrm>
          <a:prstGeom prst="line">
            <a:avLst/>
          </a:prstGeom>
          <a:ln>
            <a:solidFill>
              <a:srgbClr val="69990A">
                <a:alpha val="60000"/>
              </a:srgbClr>
            </a:solidFill>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B10294A8-B672-7B46-B75D-3B9758E681E4}"/>
              </a:ext>
            </a:extLst>
          </p:cNvPr>
          <p:cNvCxnSpPr>
            <a:cxnSpLocks/>
            <a:endCxn id="19" idx="1"/>
          </p:cNvCxnSpPr>
          <p:nvPr/>
        </p:nvCxnSpPr>
        <p:spPr>
          <a:xfrm flipV="1">
            <a:off x="6663559" y="1424767"/>
            <a:ext cx="398492" cy="348042"/>
          </a:xfrm>
          <a:prstGeom prst="straightConnector1">
            <a:avLst/>
          </a:prstGeom>
          <a:ln>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9C55EC1-9F52-B645-B0D8-F257AB516350}"/>
              </a:ext>
            </a:extLst>
          </p:cNvPr>
          <p:cNvSpPr txBox="1"/>
          <p:nvPr/>
        </p:nvSpPr>
        <p:spPr>
          <a:xfrm>
            <a:off x="7062051" y="1193934"/>
            <a:ext cx="1788651" cy="461665"/>
          </a:xfrm>
          <a:prstGeom prst="rect">
            <a:avLst/>
          </a:prstGeom>
          <a:solidFill>
            <a:schemeClr val="tx1">
              <a:lumMod val="75000"/>
              <a:lumOff val="25000"/>
            </a:schemeClr>
          </a:solidFill>
          <a:effectLst>
            <a:outerShdw blurRad="50800" dist="38100" dir="2700000" algn="tl" rotWithShape="0">
              <a:prstClr val="black">
                <a:alpha val="40000"/>
              </a:prstClr>
            </a:outerShdw>
          </a:effectLst>
        </p:spPr>
        <p:txBody>
          <a:bodyPr wrap="square" rtlCol="0">
            <a:spAutoFit/>
          </a:bodyPr>
          <a:lstStyle/>
          <a:p>
            <a:pPr lvl="0" algn="ctr">
              <a:defRPr/>
            </a:pPr>
            <a:r>
              <a:rPr lang="en-US" sz="1200" dirty="0">
                <a:solidFill>
                  <a:prstClr val="white"/>
                </a:solidFill>
                <a:latin typeface="Calibri Light" panose="020F0302020204030204"/>
              </a:rPr>
              <a:t>AÑO DEL ENVÍO DEL</a:t>
            </a:r>
            <a:endParaRPr kumimoji="0" lang="en-US" sz="1200" b="0" i="0" u="none" strike="noStrike" kern="1200" cap="none" spc="0" normalizeH="0" baseline="0" noProof="0" dirty="0">
              <a:ln>
                <a:noFill/>
              </a:ln>
              <a:solidFill>
                <a:prstClr val="white"/>
              </a:solidFill>
              <a:effectLst/>
              <a:uLnTx/>
              <a:uFillTx/>
              <a:latin typeface="Calibri Light" panose="020F0302020204030204"/>
              <a:ea typeface="+mn-ea"/>
              <a:cs typeface="+mn-cs"/>
            </a:endParaRPr>
          </a:p>
          <a:p>
            <a:pPr lvl="0" algn="ctr">
              <a:defRPr/>
            </a:pPr>
            <a:r>
              <a:rPr kumimoji="0" lang="en-US" sz="1200" b="0" i="0" u="none" strike="noStrike" kern="1200" cap="none" spc="0" normalizeH="0" baseline="0" noProof="0" dirty="0">
                <a:ln>
                  <a:noFill/>
                </a:ln>
                <a:solidFill>
                  <a:prstClr val="white"/>
                </a:solidFill>
                <a:effectLst/>
                <a:uLnTx/>
                <a:uFillTx/>
                <a:latin typeface="Calibri Light" panose="020F0302020204030204"/>
                <a:ea typeface="+mn-ea"/>
                <a:cs typeface="+mn-cs"/>
              </a:rPr>
              <a:t>TREES CONCEPT</a:t>
            </a:r>
          </a:p>
        </p:txBody>
      </p:sp>
      <p:cxnSp>
        <p:nvCxnSpPr>
          <p:cNvPr id="20" name="Straight Arrow Connector 19">
            <a:extLst>
              <a:ext uri="{FF2B5EF4-FFF2-40B4-BE49-F238E27FC236}">
                <a16:creationId xmlns:a16="http://schemas.microsoft.com/office/drawing/2014/main" id="{7E182568-2A64-554C-A9EE-61AEAE1A4F56}"/>
              </a:ext>
            </a:extLst>
          </p:cNvPr>
          <p:cNvCxnSpPr>
            <a:cxnSpLocks/>
          </p:cNvCxnSpPr>
          <p:nvPr/>
        </p:nvCxnSpPr>
        <p:spPr>
          <a:xfrm>
            <a:off x="9711559" y="1840870"/>
            <a:ext cx="435613" cy="207738"/>
          </a:xfrm>
          <a:prstGeom prst="straightConnector1">
            <a:avLst/>
          </a:prstGeom>
          <a:ln>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1F24E303-3EE4-684E-9303-BED58CBDCB08}"/>
              </a:ext>
            </a:extLst>
          </p:cNvPr>
          <p:cNvSpPr txBox="1"/>
          <p:nvPr/>
        </p:nvSpPr>
        <p:spPr>
          <a:xfrm>
            <a:off x="10147172" y="1807967"/>
            <a:ext cx="1968628" cy="461665"/>
          </a:xfrm>
          <a:prstGeom prst="rect">
            <a:avLst/>
          </a:prstGeom>
          <a:solidFill>
            <a:schemeClr val="tx1">
              <a:lumMod val="75000"/>
              <a:lumOff val="25000"/>
            </a:schemeClr>
          </a:solidFill>
          <a:effectLst>
            <a:outerShdw blurRad="50800" dist="38100" dir="2700000" algn="tl" rotWithShape="0">
              <a:prstClr val="black">
                <a:alpha val="40000"/>
              </a:prstClr>
            </a:outerShdw>
          </a:effectLst>
        </p:spPr>
        <p:txBody>
          <a:bodyPr wrap="square" rtlCol="0">
            <a:spAutoFit/>
          </a:bodyPr>
          <a:lstStyle/>
          <a:p>
            <a:pPr lvl="0" algn="ctr">
              <a:defRPr/>
            </a:pPr>
            <a:r>
              <a:rPr lang="en-US" sz="1200" dirty="0">
                <a:solidFill>
                  <a:prstClr val="white"/>
                </a:solidFill>
                <a:latin typeface="Calibri Light" panose="020F0302020204030204"/>
              </a:rPr>
              <a:t>FECHA DE INICIO DEL</a:t>
            </a:r>
            <a:endParaRPr kumimoji="0" lang="en-US" sz="1200" b="0" i="0" u="none" strike="noStrike" kern="1200" cap="none" spc="0" normalizeH="0" baseline="0" noProof="0" dirty="0">
              <a:ln>
                <a:noFill/>
              </a:ln>
              <a:solidFill>
                <a:prstClr val="white"/>
              </a:solidFill>
              <a:effectLst/>
              <a:uLnTx/>
              <a:uFillTx/>
              <a:latin typeface="Calibri Light" panose="020F0302020204030204"/>
              <a:ea typeface="+mn-ea"/>
              <a:cs typeface="+mn-cs"/>
            </a:endParaRPr>
          </a:p>
          <a:p>
            <a:pPr lvl="0" algn="ctr">
              <a:defRPr/>
            </a:pPr>
            <a:r>
              <a:rPr kumimoji="0" lang="en-US" sz="1200" b="0" i="0" u="none" strike="noStrike" kern="1200" cap="none" spc="0" normalizeH="0" baseline="0" noProof="0" dirty="0">
                <a:ln>
                  <a:noFill/>
                </a:ln>
                <a:solidFill>
                  <a:prstClr val="white"/>
                </a:solidFill>
                <a:effectLst/>
                <a:uLnTx/>
                <a:uFillTx/>
                <a:latin typeface="Calibri Light" panose="020F0302020204030204"/>
                <a:ea typeface="+mn-ea"/>
                <a:cs typeface="+mn-cs"/>
              </a:rPr>
              <a:t>TREES “CREDITING PERIOD”</a:t>
            </a:r>
          </a:p>
        </p:txBody>
      </p:sp>
      <p:sp>
        <p:nvSpPr>
          <p:cNvPr id="26" name="Rectangular Callout 25">
            <a:extLst>
              <a:ext uri="{FF2B5EF4-FFF2-40B4-BE49-F238E27FC236}">
                <a16:creationId xmlns:a16="http://schemas.microsoft.com/office/drawing/2014/main" id="{DDC362AB-12CA-5B41-AFD4-3F2D84585FDC}"/>
              </a:ext>
            </a:extLst>
          </p:cNvPr>
          <p:cNvSpPr/>
          <p:nvPr/>
        </p:nvSpPr>
        <p:spPr>
          <a:xfrm>
            <a:off x="5067356" y="3080757"/>
            <a:ext cx="1803288" cy="646331"/>
          </a:xfrm>
          <a:prstGeom prst="wedgeRectCallout">
            <a:avLst>
              <a:gd name="adj1" fmla="val -21216"/>
              <a:gd name="adj2" fmla="val 72503"/>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Light" panose="020F0302020204030204"/>
                <a:ea typeface="+mn-ea"/>
                <a:cs typeface="+mn-cs"/>
              </a:rPr>
              <a:t>NIVEL DE REFERENCIA DE EMISIONES FORESTALES (2012 – 2016)</a:t>
            </a:r>
          </a:p>
        </p:txBody>
      </p:sp>
      <p:sp>
        <p:nvSpPr>
          <p:cNvPr id="22" name="Rectangular Callout 21">
            <a:extLst>
              <a:ext uri="{FF2B5EF4-FFF2-40B4-BE49-F238E27FC236}">
                <a16:creationId xmlns:a16="http://schemas.microsoft.com/office/drawing/2014/main" id="{21F23740-4CE9-7445-AC1B-3376F94622B7}"/>
              </a:ext>
            </a:extLst>
          </p:cNvPr>
          <p:cNvSpPr/>
          <p:nvPr/>
        </p:nvSpPr>
        <p:spPr>
          <a:xfrm>
            <a:off x="7498868" y="4002657"/>
            <a:ext cx="1351834" cy="494795"/>
          </a:xfrm>
          <a:prstGeom prst="wedgeRectCallout">
            <a:avLst>
              <a:gd name="adj1" fmla="val -21216"/>
              <a:gd name="adj2" fmla="val 72503"/>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1200" dirty="0">
                <a:solidFill>
                  <a:prstClr val="white"/>
                </a:solidFill>
                <a:latin typeface="Calibri Light" panose="020F0302020204030204"/>
              </a:rPr>
              <a:t>REDUCCIÓN NETA DE EMISIONES</a:t>
            </a:r>
            <a:endParaRPr kumimoji="0" lang="en-US" sz="1200" b="0" i="0" u="none" strike="noStrike" kern="1200" cap="none" spc="0" normalizeH="0" baseline="0" noProof="0" dirty="0">
              <a:ln>
                <a:noFill/>
              </a:ln>
              <a:solidFill>
                <a:prstClr val="white"/>
              </a:solidFill>
              <a:effectLst/>
              <a:uLnTx/>
              <a:uFillTx/>
              <a:latin typeface="Calibri Light" panose="020F0302020204030204"/>
              <a:ea typeface="+mn-ea"/>
              <a:cs typeface="+mn-cs"/>
            </a:endParaRPr>
          </a:p>
        </p:txBody>
      </p:sp>
      <p:sp>
        <p:nvSpPr>
          <p:cNvPr id="23" name="Rectangular Callout 22">
            <a:extLst>
              <a:ext uri="{FF2B5EF4-FFF2-40B4-BE49-F238E27FC236}">
                <a16:creationId xmlns:a16="http://schemas.microsoft.com/office/drawing/2014/main" id="{57E0E6A7-6912-E54F-99A9-6922E428F86D}"/>
              </a:ext>
            </a:extLst>
          </p:cNvPr>
          <p:cNvSpPr/>
          <p:nvPr/>
        </p:nvSpPr>
        <p:spPr>
          <a:xfrm>
            <a:off x="9388353" y="3324415"/>
            <a:ext cx="1803287" cy="461665"/>
          </a:xfrm>
          <a:prstGeom prst="wedgeRectCallout">
            <a:avLst>
              <a:gd name="adj1" fmla="val -21216"/>
              <a:gd name="adj2" fmla="val 72503"/>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1200" dirty="0">
                <a:solidFill>
                  <a:prstClr val="white"/>
                </a:solidFill>
                <a:latin typeface="Calibri Light" panose="020F0302020204030204"/>
              </a:rPr>
              <a:t>REDUCCIÓN DE EMISIONES ACUMULADAS</a:t>
            </a:r>
            <a:endParaRPr kumimoji="0" lang="en-US" sz="1200" b="0" i="0" u="none" strike="noStrike" kern="1200" cap="none" spc="0" normalizeH="0" baseline="0" noProof="0" dirty="0">
              <a:ln>
                <a:noFill/>
              </a:ln>
              <a:solidFill>
                <a:prstClr val="white"/>
              </a:solidFill>
              <a:effectLst/>
              <a:uLnTx/>
              <a:uFillTx/>
              <a:latin typeface="Calibri Light" panose="020F0302020204030204"/>
              <a:ea typeface="+mn-ea"/>
              <a:cs typeface="+mn-cs"/>
            </a:endParaRPr>
          </a:p>
        </p:txBody>
      </p:sp>
      <p:cxnSp>
        <p:nvCxnSpPr>
          <p:cNvPr id="24" name="Straight Arrow Connector 23">
            <a:extLst>
              <a:ext uri="{FF2B5EF4-FFF2-40B4-BE49-F238E27FC236}">
                <a16:creationId xmlns:a16="http://schemas.microsoft.com/office/drawing/2014/main" id="{C0FC0452-119F-6C40-BAE9-933C8A9C1BE0}"/>
              </a:ext>
            </a:extLst>
          </p:cNvPr>
          <p:cNvCxnSpPr>
            <a:cxnSpLocks/>
            <a:endCxn id="25" idx="3"/>
          </p:cNvCxnSpPr>
          <p:nvPr/>
        </p:nvCxnSpPr>
        <p:spPr>
          <a:xfrm flipH="1" flipV="1">
            <a:off x="1445803" y="1642559"/>
            <a:ext cx="1465564" cy="121973"/>
          </a:xfrm>
          <a:prstGeom prst="straightConnector1">
            <a:avLst/>
          </a:prstGeom>
          <a:ln>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023AB6E5-38C8-6B4F-BD80-13E585AD3DFC}"/>
              </a:ext>
            </a:extLst>
          </p:cNvPr>
          <p:cNvSpPr txBox="1"/>
          <p:nvPr/>
        </p:nvSpPr>
        <p:spPr>
          <a:xfrm>
            <a:off x="85480" y="1411726"/>
            <a:ext cx="1360323" cy="461665"/>
          </a:xfrm>
          <a:prstGeom prst="rect">
            <a:avLst/>
          </a:prstGeom>
          <a:solidFill>
            <a:schemeClr val="tx1">
              <a:lumMod val="75000"/>
              <a:lumOff val="25000"/>
            </a:schemeClr>
          </a:solidFill>
          <a:effectLst>
            <a:outerShdw blurRad="50800" dist="38100" dir="2700000" algn="tl" rotWithShape="0">
              <a:prstClr val="black">
                <a:alpha val="40000"/>
              </a:prstClr>
            </a:outerShdw>
          </a:effectLst>
        </p:spPr>
        <p:txBody>
          <a:bodyPr wrap="square" rtlCol="0">
            <a:spAutoFit/>
          </a:bodyPr>
          <a:lstStyle/>
          <a:p>
            <a:pPr lvl="0" algn="ctr">
              <a:defRPr/>
            </a:pPr>
            <a:r>
              <a:rPr lang="en-US" sz="1200" dirty="0">
                <a:solidFill>
                  <a:prstClr val="white"/>
                </a:solidFill>
                <a:latin typeface="Calibri Light" panose="020F0302020204030204"/>
              </a:rPr>
              <a:t>SELECCIÓN DE LA JURISDICCIÓN</a:t>
            </a:r>
            <a:endParaRPr kumimoji="0" lang="en-US" sz="1200" b="0" i="0" u="none" strike="noStrike" kern="1200" cap="none" spc="0" normalizeH="0" baseline="0" noProof="0" dirty="0">
              <a:ln>
                <a:noFill/>
              </a:ln>
              <a:solidFill>
                <a:prstClr val="white"/>
              </a:solidFill>
              <a:effectLst/>
              <a:uLnTx/>
              <a:uFillTx/>
              <a:latin typeface="Calibri Light" panose="020F0302020204030204"/>
              <a:ea typeface="+mn-ea"/>
              <a:cs typeface="+mn-cs"/>
            </a:endParaRPr>
          </a:p>
        </p:txBody>
      </p:sp>
      <p:sp>
        <p:nvSpPr>
          <p:cNvPr id="27" name="TextBox 26">
            <a:extLst>
              <a:ext uri="{FF2B5EF4-FFF2-40B4-BE49-F238E27FC236}">
                <a16:creationId xmlns:a16="http://schemas.microsoft.com/office/drawing/2014/main" id="{0E41C56F-C59D-064E-9C9C-DB0BC1B4CFA2}"/>
              </a:ext>
            </a:extLst>
          </p:cNvPr>
          <p:cNvSpPr txBox="1"/>
          <p:nvPr/>
        </p:nvSpPr>
        <p:spPr>
          <a:xfrm>
            <a:off x="204083" y="484432"/>
            <a:ext cx="11762947" cy="584775"/>
          </a:xfrm>
          <a:prstGeom prst="rect">
            <a:avLst/>
          </a:prstGeom>
          <a:noFill/>
        </p:spPr>
        <p:txBody>
          <a:bodyPr wrap="square" rtlCol="0" anchor="t">
            <a:spAutoFit/>
          </a:bodyPr>
          <a:lstStyle/>
          <a:p>
            <a:pPr lvl="0">
              <a:defRPr/>
            </a:pPr>
            <a:r>
              <a:rPr lang="en-GB" sz="1600" dirty="0">
                <a:solidFill>
                  <a:schemeClr val="tx1">
                    <a:lumMod val="75000"/>
                    <a:lumOff val="25000"/>
                  </a:schemeClr>
                </a:solidFill>
              </a:rPr>
              <a:t>LA CONSULTORÍA DESARROLLÓ UNA HERRAMIENTA DE REDUCCIÓN DE EMISIONES PARA APOYAR LA TOMA DE DECISIÓN DE LOS ESTADOS, BASADA EN LAS BASES DE DATOS CONSTRUIDA PARA LA EVALUACIÓN.</a:t>
            </a:r>
            <a:endParaRPr kumimoji="0" lang="en-GB" sz="1600" b="0" i="0" u="none" strike="noStrike" kern="1200" cap="none" spc="0" normalizeH="0" baseline="0" dirty="0">
              <a:ln>
                <a:noFill/>
              </a:ln>
              <a:solidFill>
                <a:schemeClr val="tx1">
                  <a:lumMod val="75000"/>
                  <a:lumOff val="25000"/>
                </a:scheme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838677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4CCD0E2-CC76-A445-B73A-F7F7F187956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324EF7-4BC6-124A-BC89-64D399E2021A}" type="slidenum">
              <a:rPr kumimoji="0" lang="pt-B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pt-B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cxnSp>
        <p:nvCxnSpPr>
          <p:cNvPr id="3" name="Straight Connector 2">
            <a:extLst>
              <a:ext uri="{FF2B5EF4-FFF2-40B4-BE49-F238E27FC236}">
                <a16:creationId xmlns:a16="http://schemas.microsoft.com/office/drawing/2014/main" id="{91AFD284-1351-6745-8AD5-BF7D0D277F8F}"/>
              </a:ext>
            </a:extLst>
          </p:cNvPr>
          <p:cNvCxnSpPr>
            <a:cxnSpLocks/>
          </p:cNvCxnSpPr>
          <p:nvPr/>
        </p:nvCxnSpPr>
        <p:spPr>
          <a:xfrm>
            <a:off x="412714" y="6082063"/>
            <a:ext cx="11053759" cy="0"/>
          </a:xfrm>
          <a:prstGeom prst="line">
            <a:avLst/>
          </a:prstGeom>
          <a:ln>
            <a:solidFill>
              <a:srgbClr val="69990A">
                <a:alpha val="60000"/>
              </a:srgbClr>
            </a:solidFill>
          </a:ln>
        </p:spPr>
        <p:style>
          <a:lnRef idx="1">
            <a:schemeClr val="accent1"/>
          </a:lnRef>
          <a:fillRef idx="0">
            <a:schemeClr val="accent1"/>
          </a:fillRef>
          <a:effectRef idx="0">
            <a:schemeClr val="accent1"/>
          </a:effectRef>
          <a:fontRef idx="minor">
            <a:schemeClr val="tx1"/>
          </a:fontRef>
        </p:style>
      </p:cxnSp>
      <p:graphicFrame>
        <p:nvGraphicFramePr>
          <p:cNvPr id="5" name="Table 4">
            <a:extLst>
              <a:ext uri="{FF2B5EF4-FFF2-40B4-BE49-F238E27FC236}">
                <a16:creationId xmlns:a16="http://schemas.microsoft.com/office/drawing/2014/main" id="{9F2FC2B1-FEF0-F145-8259-4A302CE61061}"/>
              </a:ext>
            </a:extLst>
          </p:cNvPr>
          <p:cNvGraphicFramePr>
            <a:graphicFrameLocks noGrp="1"/>
          </p:cNvGraphicFramePr>
          <p:nvPr>
            <p:extLst>
              <p:ext uri="{D42A27DB-BD31-4B8C-83A1-F6EECF244321}">
                <p14:modId xmlns:p14="http://schemas.microsoft.com/office/powerpoint/2010/main" val="1949263921"/>
              </p:ext>
            </p:extLst>
          </p:nvPr>
        </p:nvGraphicFramePr>
        <p:xfrm>
          <a:off x="2136057" y="2534049"/>
          <a:ext cx="8198648" cy="1789902"/>
        </p:xfrm>
        <a:graphic>
          <a:graphicData uri="http://schemas.openxmlformats.org/drawingml/2006/table">
            <a:tbl>
              <a:tblPr firstRow="1" firstCol="1" bandRow="1">
                <a:tableStyleId>{5C22544A-7EE6-4342-B048-85BDC9FD1C3A}</a:tableStyleId>
              </a:tblPr>
              <a:tblGrid>
                <a:gridCol w="632936">
                  <a:extLst>
                    <a:ext uri="{9D8B030D-6E8A-4147-A177-3AD203B41FA5}">
                      <a16:colId xmlns:a16="http://schemas.microsoft.com/office/drawing/2014/main" val="2528345110"/>
                    </a:ext>
                  </a:extLst>
                </a:gridCol>
                <a:gridCol w="1156010">
                  <a:extLst>
                    <a:ext uri="{9D8B030D-6E8A-4147-A177-3AD203B41FA5}">
                      <a16:colId xmlns:a16="http://schemas.microsoft.com/office/drawing/2014/main" val="2324149011"/>
                    </a:ext>
                  </a:extLst>
                </a:gridCol>
                <a:gridCol w="931366">
                  <a:extLst>
                    <a:ext uri="{9D8B030D-6E8A-4147-A177-3AD203B41FA5}">
                      <a16:colId xmlns:a16="http://schemas.microsoft.com/office/drawing/2014/main" val="2153642578"/>
                    </a:ext>
                  </a:extLst>
                </a:gridCol>
                <a:gridCol w="882174">
                  <a:extLst>
                    <a:ext uri="{9D8B030D-6E8A-4147-A177-3AD203B41FA5}">
                      <a16:colId xmlns:a16="http://schemas.microsoft.com/office/drawing/2014/main" val="1437159219"/>
                    </a:ext>
                  </a:extLst>
                </a:gridCol>
                <a:gridCol w="1042868">
                  <a:extLst>
                    <a:ext uri="{9D8B030D-6E8A-4147-A177-3AD203B41FA5}">
                      <a16:colId xmlns:a16="http://schemas.microsoft.com/office/drawing/2014/main" val="3563752983"/>
                    </a:ext>
                  </a:extLst>
                </a:gridCol>
                <a:gridCol w="1547904">
                  <a:extLst>
                    <a:ext uri="{9D8B030D-6E8A-4147-A177-3AD203B41FA5}">
                      <a16:colId xmlns:a16="http://schemas.microsoft.com/office/drawing/2014/main" val="1649914585"/>
                    </a:ext>
                  </a:extLst>
                </a:gridCol>
                <a:gridCol w="993676">
                  <a:extLst>
                    <a:ext uri="{9D8B030D-6E8A-4147-A177-3AD203B41FA5}">
                      <a16:colId xmlns:a16="http://schemas.microsoft.com/office/drawing/2014/main" val="3327914875"/>
                    </a:ext>
                  </a:extLst>
                </a:gridCol>
                <a:gridCol w="1011714">
                  <a:extLst>
                    <a:ext uri="{9D8B030D-6E8A-4147-A177-3AD203B41FA5}">
                      <a16:colId xmlns:a16="http://schemas.microsoft.com/office/drawing/2014/main" val="100985177"/>
                    </a:ext>
                  </a:extLst>
                </a:gridCol>
              </a:tblGrid>
              <a:tr h="596634">
                <a:tc>
                  <a:txBody>
                    <a:bodyPr/>
                    <a:lstStyle/>
                    <a:p>
                      <a:pPr algn="ctr"/>
                      <a:r>
                        <a:rPr lang="es-EC" sz="1200" noProof="0" dirty="0">
                          <a:effectLst/>
                        </a:rPr>
                        <a:t>Año</a:t>
                      </a:r>
                      <a:endParaRPr lang="es-EC" sz="1800" noProof="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6"/>
                    </a:solidFill>
                  </a:tcPr>
                </a:tc>
                <a:tc>
                  <a:txBody>
                    <a:bodyPr/>
                    <a:lstStyle/>
                    <a:p>
                      <a:pPr algn="ctr"/>
                      <a:r>
                        <a:rPr lang="en-BR" sz="1200" dirty="0">
                          <a:effectLst/>
                        </a:rPr>
                        <a:t>CAMPECHE</a:t>
                      </a:r>
                      <a:endParaRPr lang="en-BR"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6"/>
                    </a:solidFill>
                  </a:tcPr>
                </a:tc>
                <a:tc>
                  <a:txBody>
                    <a:bodyPr/>
                    <a:lstStyle/>
                    <a:p>
                      <a:pPr algn="ctr"/>
                      <a:r>
                        <a:rPr lang="en-BR" sz="1200">
                          <a:effectLst/>
                        </a:rPr>
                        <a:t>CHIAPAS</a:t>
                      </a:r>
                      <a:endParaRPr lang="en-BR"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6"/>
                    </a:solidFill>
                  </a:tcPr>
                </a:tc>
                <a:tc>
                  <a:txBody>
                    <a:bodyPr/>
                    <a:lstStyle/>
                    <a:p>
                      <a:pPr algn="ctr"/>
                      <a:r>
                        <a:rPr lang="en-BR" sz="1200">
                          <a:effectLst/>
                        </a:rPr>
                        <a:t>JALISCO</a:t>
                      </a:r>
                      <a:endParaRPr lang="en-BR"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6"/>
                    </a:solidFill>
                  </a:tcPr>
                </a:tc>
                <a:tc>
                  <a:txBody>
                    <a:bodyPr/>
                    <a:lstStyle/>
                    <a:p>
                      <a:pPr algn="ctr"/>
                      <a:r>
                        <a:rPr lang="en-BR" sz="1200">
                          <a:effectLst/>
                        </a:rPr>
                        <a:t>OAXACA</a:t>
                      </a:r>
                      <a:endParaRPr lang="en-BR"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6"/>
                    </a:solidFill>
                  </a:tcPr>
                </a:tc>
                <a:tc>
                  <a:txBody>
                    <a:bodyPr/>
                    <a:lstStyle/>
                    <a:p>
                      <a:pPr algn="ctr"/>
                      <a:r>
                        <a:rPr lang="en-BR" sz="1200">
                          <a:effectLst/>
                        </a:rPr>
                        <a:t>QUINTANA ROO</a:t>
                      </a:r>
                      <a:endParaRPr lang="en-BR"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6"/>
                    </a:solidFill>
                  </a:tcPr>
                </a:tc>
                <a:tc>
                  <a:txBody>
                    <a:bodyPr/>
                    <a:lstStyle/>
                    <a:p>
                      <a:pPr algn="ctr"/>
                      <a:r>
                        <a:rPr lang="en-BR" sz="1200">
                          <a:effectLst/>
                        </a:rPr>
                        <a:t>TABASCO</a:t>
                      </a:r>
                      <a:endParaRPr lang="en-BR"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6"/>
                    </a:solidFill>
                  </a:tcPr>
                </a:tc>
                <a:tc>
                  <a:txBody>
                    <a:bodyPr/>
                    <a:lstStyle/>
                    <a:p>
                      <a:pPr algn="ctr"/>
                      <a:r>
                        <a:rPr lang="en-BR" sz="1200">
                          <a:effectLst/>
                        </a:rPr>
                        <a:t>YUCATÁN</a:t>
                      </a:r>
                      <a:endParaRPr lang="en-BR"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6"/>
                    </a:solidFill>
                  </a:tcPr>
                </a:tc>
                <a:extLst>
                  <a:ext uri="{0D108BD9-81ED-4DB2-BD59-A6C34878D82A}">
                    <a16:rowId xmlns:a16="http://schemas.microsoft.com/office/drawing/2014/main" val="4204367317"/>
                  </a:ext>
                </a:extLst>
              </a:tr>
              <a:tr h="596634">
                <a:tc>
                  <a:txBody>
                    <a:bodyPr/>
                    <a:lstStyle/>
                    <a:p>
                      <a:pPr algn="ctr"/>
                      <a:r>
                        <a:rPr lang="en-GB" sz="1200">
                          <a:effectLst/>
                        </a:rPr>
                        <a:t>2017</a:t>
                      </a:r>
                      <a:endParaRPr lang="en-BR"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6"/>
                    </a:solidFill>
                  </a:tcPr>
                </a:tc>
                <a:tc>
                  <a:txBody>
                    <a:bodyPr/>
                    <a:lstStyle/>
                    <a:p>
                      <a:pPr algn="ctr"/>
                      <a:r>
                        <a:rPr lang="en-BR" sz="1200" dirty="0">
                          <a:effectLst/>
                        </a:rPr>
                        <a:t>302.077</a:t>
                      </a:r>
                      <a:endParaRPr lang="en-BR"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bg1"/>
                    </a:solidFill>
                  </a:tcPr>
                </a:tc>
                <a:tc>
                  <a:txBody>
                    <a:bodyPr/>
                    <a:lstStyle/>
                    <a:p>
                      <a:pPr algn="ctr"/>
                      <a:r>
                        <a:rPr lang="en-BR" sz="1200">
                          <a:effectLst/>
                        </a:rPr>
                        <a:t>364.272</a:t>
                      </a:r>
                      <a:endParaRPr lang="en-BR"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bg1"/>
                    </a:solidFill>
                  </a:tcPr>
                </a:tc>
                <a:tc>
                  <a:txBody>
                    <a:bodyPr/>
                    <a:lstStyle/>
                    <a:p>
                      <a:pPr algn="ctr"/>
                      <a:r>
                        <a:rPr lang="en-BR" sz="1200">
                          <a:effectLst/>
                        </a:rPr>
                        <a:t>232.795</a:t>
                      </a:r>
                      <a:endParaRPr lang="en-BR"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bg1"/>
                    </a:solidFill>
                  </a:tcPr>
                </a:tc>
                <a:tc>
                  <a:txBody>
                    <a:bodyPr/>
                    <a:lstStyle/>
                    <a:p>
                      <a:pPr algn="ctr"/>
                      <a:r>
                        <a:rPr lang="en-GB" sz="1200">
                          <a:effectLst/>
                        </a:rPr>
                        <a:t>-</a:t>
                      </a:r>
                      <a:endParaRPr lang="en-BR"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bg1"/>
                    </a:solidFill>
                  </a:tcPr>
                </a:tc>
                <a:tc>
                  <a:txBody>
                    <a:bodyPr/>
                    <a:lstStyle/>
                    <a:p>
                      <a:pPr algn="ctr"/>
                      <a:r>
                        <a:rPr lang="en-BR" sz="1200">
                          <a:effectLst/>
                        </a:rPr>
                        <a:t>193.694</a:t>
                      </a:r>
                      <a:endParaRPr lang="en-BR"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bg1"/>
                    </a:solidFill>
                  </a:tcPr>
                </a:tc>
                <a:tc>
                  <a:txBody>
                    <a:bodyPr/>
                    <a:lstStyle/>
                    <a:p>
                      <a:pPr algn="ctr"/>
                      <a:r>
                        <a:rPr lang="en-GB" sz="1200">
                          <a:effectLst/>
                        </a:rPr>
                        <a:t>-</a:t>
                      </a:r>
                      <a:endParaRPr lang="en-BR"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bg1"/>
                    </a:solidFill>
                  </a:tcPr>
                </a:tc>
                <a:tc>
                  <a:txBody>
                    <a:bodyPr/>
                    <a:lstStyle/>
                    <a:p>
                      <a:pPr algn="ctr"/>
                      <a:r>
                        <a:rPr lang="en-BR" sz="1200">
                          <a:effectLst/>
                        </a:rPr>
                        <a:t>194.641</a:t>
                      </a:r>
                      <a:endParaRPr lang="en-BR"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bg1"/>
                    </a:solidFill>
                  </a:tcPr>
                </a:tc>
                <a:extLst>
                  <a:ext uri="{0D108BD9-81ED-4DB2-BD59-A6C34878D82A}">
                    <a16:rowId xmlns:a16="http://schemas.microsoft.com/office/drawing/2014/main" val="1955972074"/>
                  </a:ext>
                </a:extLst>
              </a:tr>
              <a:tr h="596634">
                <a:tc>
                  <a:txBody>
                    <a:bodyPr/>
                    <a:lstStyle/>
                    <a:p>
                      <a:pPr algn="ctr"/>
                      <a:r>
                        <a:rPr lang="en-GB" sz="1200">
                          <a:effectLst/>
                        </a:rPr>
                        <a:t>2018</a:t>
                      </a:r>
                      <a:endParaRPr lang="en-BR"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6"/>
                    </a:solidFill>
                  </a:tcPr>
                </a:tc>
                <a:tc>
                  <a:txBody>
                    <a:bodyPr/>
                    <a:lstStyle/>
                    <a:p>
                      <a:pPr algn="ctr"/>
                      <a:r>
                        <a:rPr lang="en-BR" sz="1200">
                          <a:effectLst/>
                        </a:rPr>
                        <a:t>302.077</a:t>
                      </a:r>
                      <a:endParaRPr lang="en-BR"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bg2"/>
                    </a:solidFill>
                  </a:tcPr>
                </a:tc>
                <a:tc>
                  <a:txBody>
                    <a:bodyPr/>
                    <a:lstStyle/>
                    <a:p>
                      <a:pPr algn="ctr"/>
                      <a:r>
                        <a:rPr lang="en-BR" sz="1200">
                          <a:effectLst/>
                        </a:rPr>
                        <a:t>364.272</a:t>
                      </a:r>
                      <a:endParaRPr lang="en-BR"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bg2"/>
                    </a:solidFill>
                  </a:tcPr>
                </a:tc>
                <a:tc>
                  <a:txBody>
                    <a:bodyPr/>
                    <a:lstStyle/>
                    <a:p>
                      <a:pPr algn="ctr"/>
                      <a:r>
                        <a:rPr lang="en-BR" sz="1200">
                          <a:effectLst/>
                        </a:rPr>
                        <a:t>232.795</a:t>
                      </a:r>
                      <a:endParaRPr lang="en-BR"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bg2"/>
                    </a:solidFill>
                  </a:tcPr>
                </a:tc>
                <a:tc>
                  <a:txBody>
                    <a:bodyPr/>
                    <a:lstStyle/>
                    <a:p>
                      <a:pPr algn="ctr"/>
                      <a:r>
                        <a:rPr lang="en-GB" sz="1200">
                          <a:effectLst/>
                        </a:rPr>
                        <a:t>-</a:t>
                      </a:r>
                      <a:endParaRPr lang="en-BR"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bg2"/>
                    </a:solidFill>
                  </a:tcPr>
                </a:tc>
                <a:tc>
                  <a:txBody>
                    <a:bodyPr/>
                    <a:lstStyle/>
                    <a:p>
                      <a:pPr algn="ctr"/>
                      <a:r>
                        <a:rPr lang="en-BR" sz="1200">
                          <a:effectLst/>
                        </a:rPr>
                        <a:t>193.694</a:t>
                      </a:r>
                      <a:endParaRPr lang="en-BR"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bg2"/>
                    </a:solidFill>
                  </a:tcPr>
                </a:tc>
                <a:tc>
                  <a:txBody>
                    <a:bodyPr/>
                    <a:lstStyle/>
                    <a:p>
                      <a:pPr algn="ctr"/>
                      <a:r>
                        <a:rPr lang="en-GB" sz="1200">
                          <a:effectLst/>
                        </a:rPr>
                        <a:t>-</a:t>
                      </a:r>
                      <a:endParaRPr lang="en-BR"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bg2"/>
                    </a:solidFill>
                  </a:tcPr>
                </a:tc>
                <a:tc>
                  <a:txBody>
                    <a:bodyPr/>
                    <a:lstStyle/>
                    <a:p>
                      <a:pPr algn="ctr"/>
                      <a:r>
                        <a:rPr lang="en-BR" sz="1200" dirty="0">
                          <a:effectLst/>
                        </a:rPr>
                        <a:t>194.641</a:t>
                      </a:r>
                      <a:endParaRPr lang="en-BR"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bg2"/>
                    </a:solidFill>
                  </a:tcPr>
                </a:tc>
                <a:extLst>
                  <a:ext uri="{0D108BD9-81ED-4DB2-BD59-A6C34878D82A}">
                    <a16:rowId xmlns:a16="http://schemas.microsoft.com/office/drawing/2014/main" val="804234187"/>
                  </a:ext>
                </a:extLst>
              </a:tr>
            </a:tbl>
          </a:graphicData>
        </a:graphic>
      </p:graphicFrame>
      <p:sp>
        <p:nvSpPr>
          <p:cNvPr id="6" name="TextBox 5">
            <a:extLst>
              <a:ext uri="{FF2B5EF4-FFF2-40B4-BE49-F238E27FC236}">
                <a16:creationId xmlns:a16="http://schemas.microsoft.com/office/drawing/2014/main" id="{DCC9EEB2-BBAF-6244-AFD2-4B32C81E4387}"/>
              </a:ext>
            </a:extLst>
          </p:cNvPr>
          <p:cNvSpPr txBox="1"/>
          <p:nvPr/>
        </p:nvSpPr>
        <p:spPr>
          <a:xfrm>
            <a:off x="8465575" y="1995854"/>
            <a:ext cx="1869130" cy="409919"/>
          </a:xfrm>
          <a:prstGeom prst="rect">
            <a:avLst/>
          </a:prstGeom>
          <a:solidFill>
            <a:schemeClr val="bg1">
              <a:lumMod val="50000"/>
            </a:schemeClr>
          </a:solidFill>
          <a:ln>
            <a:noFill/>
          </a:ln>
        </p:spPr>
        <p:txBody>
          <a:bodyPr lIns="91440" tIns="45720" rIns="91440" bIns="45720" anchor="ctr">
            <a:noAutofit/>
          </a:bodyPr>
          <a:lstStyle>
            <a:defPPr>
              <a:defRPr lang="en-BR"/>
            </a:defPPr>
            <a:lvl1pPr algn="ctr">
              <a:lnSpc>
                <a:spcPct val="100000"/>
              </a:lnSpc>
              <a:spcBef>
                <a:spcPct val="0"/>
              </a:spcBef>
              <a:buNone/>
              <a:defRPr sz="1200">
                <a:solidFill>
                  <a:schemeClr val="bg1"/>
                </a:solidFill>
                <a:latin typeface="Bebas Neue Bold" pitchFamily="2" charset="77"/>
                <a:ea typeface="+mj-ea"/>
                <a:cs typeface="Calibri" panose="020F0502020204030204" pitchFamily="34" charset="0"/>
              </a:defRPr>
            </a:lvl1pPr>
          </a:lstStyle>
          <a:p>
            <a:r>
              <a:rPr lang="pt-BR" dirty="0">
                <a:latin typeface="Bebas Neue Bold"/>
                <a:cs typeface="Calibri"/>
              </a:rPr>
              <a:t>* CONSIDERANDO SUBMISION EN 2021</a:t>
            </a:r>
          </a:p>
        </p:txBody>
      </p:sp>
      <p:sp>
        <p:nvSpPr>
          <p:cNvPr id="7" name="TextBox 6">
            <a:extLst>
              <a:ext uri="{FF2B5EF4-FFF2-40B4-BE49-F238E27FC236}">
                <a16:creationId xmlns:a16="http://schemas.microsoft.com/office/drawing/2014/main" id="{C22422F0-DA04-CE4E-BFF4-8782FEB87600}"/>
              </a:ext>
            </a:extLst>
          </p:cNvPr>
          <p:cNvSpPr txBox="1"/>
          <p:nvPr/>
        </p:nvSpPr>
        <p:spPr>
          <a:xfrm>
            <a:off x="204083" y="484432"/>
            <a:ext cx="11762947" cy="584775"/>
          </a:xfrm>
          <a:prstGeom prst="rect">
            <a:avLst/>
          </a:prstGeom>
          <a:noFill/>
        </p:spPr>
        <p:txBody>
          <a:bodyPr wrap="square" rtlCol="0" anchor="t">
            <a:spAutoFit/>
          </a:bodyPr>
          <a:lstStyle/>
          <a:p>
            <a:pPr lvl="0">
              <a:defRPr/>
            </a:pPr>
            <a:r>
              <a:rPr lang="en-GB" sz="1600" dirty="0">
                <a:solidFill>
                  <a:schemeClr val="tx1">
                    <a:lumMod val="75000"/>
                    <a:lumOff val="25000"/>
                  </a:schemeClr>
                </a:solidFill>
              </a:rPr>
              <a:t>CONSIDERANDO LOS REQUISITOS DE CONTABILIDAD DE TREES, CAMPECHE, CHIAPAS, JALISCO, QUINTANA ROO Y YUCATÁN DEMUESTRAN RESULTADOS POTENCIALES. VALE LA PENA ESTABLECER QUE LOS DATOS ESTÁN DISPONIBLES HASTA 2018</a:t>
            </a:r>
            <a:endParaRPr kumimoji="0" lang="en-GB" sz="1600" b="0" i="0" u="none" strike="noStrike" kern="1200" cap="none" spc="0" normalizeH="0" baseline="0" dirty="0">
              <a:ln>
                <a:noFill/>
              </a:ln>
              <a:solidFill>
                <a:schemeClr val="tx1">
                  <a:lumMod val="75000"/>
                  <a:lumOff val="25000"/>
                </a:scheme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33366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246C8F3-E8A3-174A-A5DC-CE811621A05D}"/>
              </a:ext>
            </a:extLst>
          </p:cNvPr>
          <p:cNvSpPr>
            <a:spLocks noGrp="1"/>
          </p:cNvSpPr>
          <p:nvPr>
            <p:ph type="sldNum" sz="quarter" idx="12"/>
          </p:nvPr>
        </p:nvSpPr>
        <p:spPr>
          <a:xfrm>
            <a:off x="8610600" y="6196855"/>
            <a:ext cx="2743200" cy="365125"/>
          </a:xfr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89324EF7-4BC6-124A-BC89-64D399E2021A}" type="slidenum">
              <a:rPr kumimoji="0" lang="en-GB" sz="1050" b="0" i="0" u="none" strike="noStrike" kern="1200" cap="none" spc="0" normalizeH="0" baseline="0" noProof="0" smtClean="0">
                <a:ln>
                  <a:noFill/>
                </a:ln>
                <a:solidFill>
                  <a:srgbClr val="E7E6E6">
                    <a:lumMod val="50000"/>
                  </a:srgbClr>
                </a:solidFill>
                <a:effectLst/>
                <a:uLnTx/>
                <a:uFillTx/>
                <a:latin typeface="Calibri Light" panose="020F03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050" b="0" i="0" u="none" strike="noStrike" kern="1200" cap="none" spc="0" normalizeH="0" baseline="0" noProof="0">
              <a:ln>
                <a:noFill/>
              </a:ln>
              <a:solidFill>
                <a:srgbClr val="E7E6E6">
                  <a:lumMod val="50000"/>
                </a:srgbClr>
              </a:solidFill>
              <a:effectLst/>
              <a:uLnTx/>
              <a:uFillTx/>
              <a:latin typeface="Calibri Light" panose="020F0302020204030204"/>
              <a:ea typeface="+mn-ea"/>
              <a:cs typeface="+mn-cs"/>
            </a:endParaRPr>
          </a:p>
        </p:txBody>
      </p:sp>
      <p:cxnSp>
        <p:nvCxnSpPr>
          <p:cNvPr id="4" name="Straight Connector 3">
            <a:extLst>
              <a:ext uri="{FF2B5EF4-FFF2-40B4-BE49-F238E27FC236}">
                <a16:creationId xmlns:a16="http://schemas.microsoft.com/office/drawing/2014/main" id="{E6C22A09-AE6C-0941-8E24-DD8A64D4D0D4}"/>
              </a:ext>
            </a:extLst>
          </p:cNvPr>
          <p:cNvCxnSpPr>
            <a:cxnSpLocks/>
          </p:cNvCxnSpPr>
          <p:nvPr/>
        </p:nvCxnSpPr>
        <p:spPr>
          <a:xfrm>
            <a:off x="412714" y="6082063"/>
            <a:ext cx="11053759" cy="0"/>
          </a:xfrm>
          <a:prstGeom prst="line">
            <a:avLst/>
          </a:prstGeom>
          <a:ln>
            <a:solidFill>
              <a:srgbClr val="69990A">
                <a:alpha val="60000"/>
              </a:srgbClr>
            </a:solidFill>
          </a:ln>
        </p:spPr>
        <p:style>
          <a:lnRef idx="1">
            <a:schemeClr val="accent1"/>
          </a:lnRef>
          <a:fillRef idx="0">
            <a:schemeClr val="accent1"/>
          </a:fillRef>
          <a:effectRef idx="0">
            <a:schemeClr val="accent1"/>
          </a:effectRef>
          <a:fontRef idx="minor">
            <a:schemeClr val="tx1"/>
          </a:fontRef>
        </p:style>
      </p:cxnSp>
      <p:graphicFrame>
        <p:nvGraphicFramePr>
          <p:cNvPr id="5" name="Table 4">
            <a:extLst>
              <a:ext uri="{FF2B5EF4-FFF2-40B4-BE49-F238E27FC236}">
                <a16:creationId xmlns:a16="http://schemas.microsoft.com/office/drawing/2014/main" id="{6CF29C13-73E0-854B-8CCC-23981C9472CC}"/>
              </a:ext>
            </a:extLst>
          </p:cNvPr>
          <p:cNvGraphicFramePr>
            <a:graphicFrameLocks noGrp="1"/>
          </p:cNvGraphicFramePr>
          <p:nvPr>
            <p:extLst>
              <p:ext uri="{D42A27DB-BD31-4B8C-83A1-F6EECF244321}">
                <p14:modId xmlns:p14="http://schemas.microsoft.com/office/powerpoint/2010/main" val="2554242616"/>
              </p:ext>
            </p:extLst>
          </p:nvPr>
        </p:nvGraphicFramePr>
        <p:xfrm>
          <a:off x="1682282" y="2560422"/>
          <a:ext cx="8064554" cy="2443919"/>
        </p:xfrm>
        <a:graphic>
          <a:graphicData uri="http://schemas.openxmlformats.org/drawingml/2006/table">
            <a:tbl>
              <a:tblPr>
                <a:tableStyleId>{5C22544A-7EE6-4342-B048-85BDC9FD1C3A}</a:tableStyleId>
              </a:tblPr>
              <a:tblGrid>
                <a:gridCol w="1922236">
                  <a:extLst>
                    <a:ext uri="{9D8B030D-6E8A-4147-A177-3AD203B41FA5}">
                      <a16:colId xmlns:a16="http://schemas.microsoft.com/office/drawing/2014/main" val="3097481514"/>
                    </a:ext>
                  </a:extLst>
                </a:gridCol>
                <a:gridCol w="1922236">
                  <a:extLst>
                    <a:ext uri="{9D8B030D-6E8A-4147-A177-3AD203B41FA5}">
                      <a16:colId xmlns:a16="http://schemas.microsoft.com/office/drawing/2014/main" val="2064832569"/>
                    </a:ext>
                  </a:extLst>
                </a:gridCol>
                <a:gridCol w="2297846">
                  <a:extLst>
                    <a:ext uri="{9D8B030D-6E8A-4147-A177-3AD203B41FA5}">
                      <a16:colId xmlns:a16="http://schemas.microsoft.com/office/drawing/2014/main" val="4102190886"/>
                    </a:ext>
                  </a:extLst>
                </a:gridCol>
                <a:gridCol w="1922236">
                  <a:extLst>
                    <a:ext uri="{9D8B030D-6E8A-4147-A177-3AD203B41FA5}">
                      <a16:colId xmlns:a16="http://schemas.microsoft.com/office/drawing/2014/main" val="955723334"/>
                    </a:ext>
                  </a:extLst>
                </a:gridCol>
              </a:tblGrid>
              <a:tr h="304281">
                <a:tc>
                  <a:txBody>
                    <a:bodyPr/>
                    <a:lstStyle/>
                    <a:p>
                      <a:pPr algn="ctr" fontAlgn="b"/>
                      <a:endParaRPr lang="en-GB" sz="1400" b="1" i="0" u="none" strike="noStrike" noProof="0">
                        <a:solidFill>
                          <a:schemeClr val="bg1"/>
                        </a:solidFill>
                        <a:effectLst/>
                        <a:latin typeface="+mj-lt"/>
                      </a:endParaRPr>
                    </a:p>
                  </a:txBody>
                  <a:tcPr marL="9525" marR="9525" marT="9525" marB="0" anchor="b">
                    <a:noFill/>
                  </a:tcPr>
                </a:tc>
                <a:tc>
                  <a:txBody>
                    <a:bodyPr/>
                    <a:lstStyle/>
                    <a:p>
                      <a:pPr algn="ctr" fontAlgn="b"/>
                      <a:r>
                        <a:rPr lang="en-GB" sz="1400" b="1" u="none" strike="noStrike" noProof="0" dirty="0">
                          <a:solidFill>
                            <a:schemeClr val="bg1"/>
                          </a:solidFill>
                          <a:effectLst/>
                          <a:latin typeface="+mj-lt"/>
                        </a:rPr>
                        <a:t>Compliant</a:t>
                      </a:r>
                      <a:endParaRPr lang="en-GB" sz="1400" b="1" i="0" u="none" strike="noStrike" noProof="0" dirty="0">
                        <a:solidFill>
                          <a:schemeClr val="bg1"/>
                        </a:solidFill>
                        <a:effectLst/>
                        <a:latin typeface="+mj-lt"/>
                      </a:endParaRPr>
                    </a:p>
                  </a:txBody>
                  <a:tcPr marL="9525" marR="9525" marT="9525" marB="0" anchor="ctr">
                    <a:solidFill>
                      <a:srgbClr val="69990A"/>
                    </a:solidFill>
                  </a:tcPr>
                </a:tc>
                <a:tc>
                  <a:txBody>
                    <a:bodyPr/>
                    <a:lstStyle/>
                    <a:p>
                      <a:pPr algn="ctr" fontAlgn="b"/>
                      <a:r>
                        <a:rPr lang="en-GB" sz="1400" b="1" u="none" strike="noStrike" noProof="0">
                          <a:solidFill>
                            <a:schemeClr val="bg1"/>
                          </a:solidFill>
                          <a:effectLst/>
                          <a:latin typeface="+mj-lt"/>
                        </a:rPr>
                        <a:t>Non Compliant</a:t>
                      </a:r>
                      <a:endParaRPr lang="en-GB" sz="1400" b="1" i="0" u="none" strike="noStrike" noProof="0">
                        <a:solidFill>
                          <a:schemeClr val="bg1"/>
                        </a:solidFill>
                        <a:effectLst/>
                        <a:latin typeface="+mj-lt"/>
                      </a:endParaRPr>
                    </a:p>
                  </a:txBody>
                  <a:tcPr marL="9525" marR="9525" marT="9525" marB="0" anchor="ctr">
                    <a:solidFill>
                      <a:srgbClr val="69990A"/>
                    </a:solidFill>
                  </a:tcPr>
                </a:tc>
                <a:tc>
                  <a:txBody>
                    <a:bodyPr/>
                    <a:lstStyle/>
                    <a:p>
                      <a:pPr algn="ctr" fontAlgn="b"/>
                      <a:r>
                        <a:rPr lang="en-GB" sz="1400" b="1" u="none" strike="noStrike" noProof="0">
                          <a:solidFill>
                            <a:schemeClr val="bg1"/>
                          </a:solidFill>
                          <a:effectLst/>
                          <a:latin typeface="+mj-lt"/>
                        </a:rPr>
                        <a:t>Not Assessed</a:t>
                      </a:r>
                      <a:endParaRPr lang="en-GB" sz="1400" b="1" i="0" u="none" strike="noStrike" noProof="0">
                        <a:solidFill>
                          <a:schemeClr val="bg1"/>
                        </a:solidFill>
                        <a:effectLst/>
                        <a:latin typeface="+mj-lt"/>
                      </a:endParaRPr>
                    </a:p>
                  </a:txBody>
                  <a:tcPr marL="9525" marR="9525" marT="9525" marB="0" anchor="ctr">
                    <a:solidFill>
                      <a:srgbClr val="69990A"/>
                    </a:solidFill>
                  </a:tcPr>
                </a:tc>
                <a:extLst>
                  <a:ext uri="{0D108BD9-81ED-4DB2-BD59-A6C34878D82A}">
                    <a16:rowId xmlns:a16="http://schemas.microsoft.com/office/drawing/2014/main" val="3164031905"/>
                  </a:ext>
                </a:extLst>
              </a:tr>
              <a:tr h="304281">
                <a:tc>
                  <a:txBody>
                    <a:bodyPr/>
                    <a:lstStyle/>
                    <a:p>
                      <a:pPr algn="ctr" fontAlgn="b"/>
                      <a:r>
                        <a:rPr lang="en-US" sz="1400" b="0" i="0" u="none" strike="noStrike">
                          <a:solidFill>
                            <a:srgbClr val="000000"/>
                          </a:solidFill>
                          <a:effectLst/>
                          <a:latin typeface="+mj-lt"/>
                        </a:rPr>
                        <a:t>CAMPECHE</a:t>
                      </a:r>
                    </a:p>
                  </a:txBody>
                  <a:tcPr marL="9525" marR="9525" marT="9525" marB="0" anchor="b">
                    <a:noFill/>
                  </a:tcPr>
                </a:tc>
                <a:tc>
                  <a:txBody>
                    <a:bodyPr/>
                    <a:lstStyle/>
                    <a:p>
                      <a:pPr algn="ctr" fontAlgn="b"/>
                      <a:r>
                        <a:rPr lang="en-BR" sz="1400" b="0" i="0" u="none" strike="noStrike">
                          <a:solidFill>
                            <a:srgbClr val="000000"/>
                          </a:solidFill>
                          <a:effectLst/>
                          <a:latin typeface="+mj-lt"/>
                        </a:rPr>
                        <a:t>80,26%</a:t>
                      </a:r>
                    </a:p>
                  </a:txBody>
                  <a:tcPr marL="9525" marR="9525" marT="9525" marB="0" anchor="ctr">
                    <a:noFill/>
                  </a:tcPr>
                </a:tc>
                <a:tc>
                  <a:txBody>
                    <a:bodyPr/>
                    <a:lstStyle/>
                    <a:p>
                      <a:pPr algn="ctr" fontAlgn="b"/>
                      <a:r>
                        <a:rPr lang="en-BR" sz="1400" b="0" i="0" u="none" strike="noStrike">
                          <a:solidFill>
                            <a:srgbClr val="000000"/>
                          </a:solidFill>
                          <a:effectLst/>
                          <a:latin typeface="+mj-lt"/>
                        </a:rPr>
                        <a:t>16,04%</a:t>
                      </a:r>
                    </a:p>
                  </a:txBody>
                  <a:tcPr marL="9525" marR="9525" marT="9525" marB="0" anchor="ctr">
                    <a:noFill/>
                  </a:tcPr>
                </a:tc>
                <a:tc>
                  <a:txBody>
                    <a:bodyPr/>
                    <a:lstStyle/>
                    <a:p>
                      <a:pPr algn="ctr" fontAlgn="b"/>
                      <a:r>
                        <a:rPr lang="en-BR" sz="1400" b="0" i="0" u="none" strike="noStrike">
                          <a:solidFill>
                            <a:srgbClr val="000000"/>
                          </a:solidFill>
                          <a:effectLst/>
                          <a:latin typeface="+mj-lt"/>
                        </a:rPr>
                        <a:t>3,70%</a:t>
                      </a:r>
                    </a:p>
                  </a:txBody>
                  <a:tcPr marL="9525" marR="9525" marT="9525" marB="0" anchor="ctr">
                    <a:noFill/>
                  </a:tcPr>
                </a:tc>
                <a:extLst>
                  <a:ext uri="{0D108BD9-81ED-4DB2-BD59-A6C34878D82A}">
                    <a16:rowId xmlns:a16="http://schemas.microsoft.com/office/drawing/2014/main" val="2919510793"/>
                  </a:ext>
                </a:extLst>
              </a:tr>
              <a:tr h="304281">
                <a:tc>
                  <a:txBody>
                    <a:bodyPr/>
                    <a:lstStyle/>
                    <a:p>
                      <a:pPr algn="ctr" fontAlgn="b"/>
                      <a:r>
                        <a:rPr lang="en-US" sz="1400" b="0" i="0" u="none" strike="noStrike">
                          <a:solidFill>
                            <a:srgbClr val="000000"/>
                          </a:solidFill>
                          <a:effectLst/>
                          <a:latin typeface="+mj-lt"/>
                        </a:rPr>
                        <a:t>CHIAPAS</a:t>
                      </a:r>
                    </a:p>
                  </a:txBody>
                  <a:tcPr marL="9525" marR="9525" marT="9525" marB="0" anchor="b">
                    <a:solidFill>
                      <a:schemeClr val="bg1">
                        <a:lumMod val="95000"/>
                      </a:schemeClr>
                    </a:solidFill>
                  </a:tcPr>
                </a:tc>
                <a:tc>
                  <a:txBody>
                    <a:bodyPr/>
                    <a:lstStyle/>
                    <a:p>
                      <a:pPr algn="ctr" fontAlgn="b"/>
                      <a:r>
                        <a:rPr lang="en-BR" sz="1400" b="0" i="0" u="none" strike="noStrike">
                          <a:solidFill>
                            <a:srgbClr val="000000"/>
                          </a:solidFill>
                          <a:effectLst/>
                          <a:latin typeface="+mj-lt"/>
                        </a:rPr>
                        <a:t>80,26%</a:t>
                      </a:r>
                    </a:p>
                  </a:txBody>
                  <a:tcPr marL="9525" marR="9525" marT="9525" marB="0" anchor="ctr">
                    <a:solidFill>
                      <a:schemeClr val="bg1">
                        <a:lumMod val="95000"/>
                      </a:schemeClr>
                    </a:solidFill>
                  </a:tcPr>
                </a:tc>
                <a:tc>
                  <a:txBody>
                    <a:bodyPr/>
                    <a:lstStyle/>
                    <a:p>
                      <a:pPr algn="ctr" fontAlgn="b"/>
                      <a:r>
                        <a:rPr lang="en-BR" sz="1400" b="0" i="0" u="none" strike="noStrike">
                          <a:solidFill>
                            <a:srgbClr val="000000"/>
                          </a:solidFill>
                          <a:effectLst/>
                          <a:latin typeface="+mj-lt"/>
                        </a:rPr>
                        <a:t>16,04%</a:t>
                      </a:r>
                    </a:p>
                  </a:txBody>
                  <a:tcPr marL="9525" marR="9525" marT="9525" marB="0" anchor="ctr">
                    <a:solidFill>
                      <a:schemeClr val="bg1">
                        <a:lumMod val="95000"/>
                      </a:schemeClr>
                    </a:solidFill>
                  </a:tcPr>
                </a:tc>
                <a:tc>
                  <a:txBody>
                    <a:bodyPr/>
                    <a:lstStyle/>
                    <a:p>
                      <a:pPr algn="ctr" fontAlgn="b"/>
                      <a:r>
                        <a:rPr lang="en-BR" sz="1400" b="0" i="0" u="none" strike="noStrike">
                          <a:solidFill>
                            <a:srgbClr val="000000"/>
                          </a:solidFill>
                          <a:effectLst/>
                          <a:latin typeface="+mj-lt"/>
                        </a:rPr>
                        <a:t>3,70%</a:t>
                      </a:r>
                    </a:p>
                  </a:txBody>
                  <a:tcPr marL="9525" marR="9525" marT="9525" marB="0" anchor="ctr">
                    <a:solidFill>
                      <a:schemeClr val="bg1">
                        <a:lumMod val="95000"/>
                      </a:schemeClr>
                    </a:solidFill>
                  </a:tcPr>
                </a:tc>
                <a:extLst>
                  <a:ext uri="{0D108BD9-81ED-4DB2-BD59-A6C34878D82A}">
                    <a16:rowId xmlns:a16="http://schemas.microsoft.com/office/drawing/2014/main" val="3131467162"/>
                  </a:ext>
                </a:extLst>
              </a:tr>
              <a:tr h="304281">
                <a:tc>
                  <a:txBody>
                    <a:bodyPr/>
                    <a:lstStyle/>
                    <a:p>
                      <a:pPr algn="ctr" fontAlgn="b"/>
                      <a:r>
                        <a:rPr lang="en-US" sz="1400" b="0" i="0" u="none" strike="noStrike">
                          <a:solidFill>
                            <a:srgbClr val="000000"/>
                          </a:solidFill>
                          <a:effectLst/>
                          <a:latin typeface="+mj-lt"/>
                        </a:rPr>
                        <a:t>JALISCO</a:t>
                      </a:r>
                    </a:p>
                  </a:txBody>
                  <a:tcPr marL="9525" marR="9525" marT="9525" marB="0" anchor="b">
                    <a:noFill/>
                  </a:tcPr>
                </a:tc>
                <a:tc>
                  <a:txBody>
                    <a:bodyPr/>
                    <a:lstStyle/>
                    <a:p>
                      <a:pPr algn="ctr" fontAlgn="b"/>
                      <a:r>
                        <a:rPr lang="en-BR" sz="1400" b="0" i="0" u="none" strike="noStrike">
                          <a:solidFill>
                            <a:srgbClr val="000000"/>
                          </a:solidFill>
                          <a:effectLst/>
                          <a:latin typeface="+mj-lt"/>
                        </a:rPr>
                        <a:t>80,26%</a:t>
                      </a:r>
                    </a:p>
                  </a:txBody>
                  <a:tcPr marL="9525" marR="9525" marT="9525" marB="0" anchor="ctr">
                    <a:noFill/>
                  </a:tcPr>
                </a:tc>
                <a:tc>
                  <a:txBody>
                    <a:bodyPr/>
                    <a:lstStyle/>
                    <a:p>
                      <a:pPr algn="ctr" fontAlgn="b"/>
                      <a:r>
                        <a:rPr lang="en-BR" sz="1400" b="0" i="0" u="none" strike="noStrike">
                          <a:solidFill>
                            <a:srgbClr val="000000"/>
                          </a:solidFill>
                          <a:effectLst/>
                          <a:latin typeface="+mj-lt"/>
                        </a:rPr>
                        <a:t>16,04%</a:t>
                      </a:r>
                    </a:p>
                  </a:txBody>
                  <a:tcPr marL="9525" marR="9525" marT="9525" marB="0" anchor="ctr">
                    <a:noFill/>
                  </a:tcPr>
                </a:tc>
                <a:tc>
                  <a:txBody>
                    <a:bodyPr/>
                    <a:lstStyle/>
                    <a:p>
                      <a:pPr algn="ctr" fontAlgn="b"/>
                      <a:r>
                        <a:rPr lang="en-BR" sz="1400" b="0" i="0" u="none" strike="noStrike">
                          <a:solidFill>
                            <a:srgbClr val="000000"/>
                          </a:solidFill>
                          <a:effectLst/>
                          <a:latin typeface="+mj-lt"/>
                        </a:rPr>
                        <a:t>3,70%</a:t>
                      </a:r>
                    </a:p>
                  </a:txBody>
                  <a:tcPr marL="9525" marR="9525" marT="9525" marB="0" anchor="ctr">
                    <a:noFill/>
                  </a:tcPr>
                </a:tc>
                <a:extLst>
                  <a:ext uri="{0D108BD9-81ED-4DB2-BD59-A6C34878D82A}">
                    <a16:rowId xmlns:a16="http://schemas.microsoft.com/office/drawing/2014/main" val="1714957754"/>
                  </a:ext>
                </a:extLst>
              </a:tr>
              <a:tr h="304281">
                <a:tc>
                  <a:txBody>
                    <a:bodyPr/>
                    <a:lstStyle/>
                    <a:p>
                      <a:pPr algn="ctr" fontAlgn="b"/>
                      <a:r>
                        <a:rPr lang="en-US" sz="1400" b="0" i="0" u="none" strike="noStrike">
                          <a:solidFill>
                            <a:srgbClr val="000000"/>
                          </a:solidFill>
                          <a:effectLst/>
                          <a:latin typeface="+mj-lt"/>
                        </a:rPr>
                        <a:t>OAXACA</a:t>
                      </a:r>
                    </a:p>
                  </a:txBody>
                  <a:tcPr marL="9525" marR="9525" marT="9525" marB="0" anchor="b">
                    <a:solidFill>
                      <a:schemeClr val="bg1">
                        <a:lumMod val="95000"/>
                      </a:schemeClr>
                    </a:solidFill>
                  </a:tcPr>
                </a:tc>
                <a:tc>
                  <a:txBody>
                    <a:bodyPr/>
                    <a:lstStyle/>
                    <a:p>
                      <a:pPr algn="ctr" fontAlgn="b"/>
                      <a:r>
                        <a:rPr lang="en-BR" sz="1400" b="0" i="0" u="none" strike="noStrike">
                          <a:solidFill>
                            <a:srgbClr val="000000"/>
                          </a:solidFill>
                          <a:effectLst/>
                          <a:latin typeface="+mj-lt"/>
                        </a:rPr>
                        <a:t>80,26%</a:t>
                      </a:r>
                    </a:p>
                  </a:txBody>
                  <a:tcPr marL="9525" marR="9525" marT="9525" marB="0" anchor="ctr">
                    <a:solidFill>
                      <a:schemeClr val="bg1">
                        <a:lumMod val="95000"/>
                      </a:schemeClr>
                    </a:solidFill>
                  </a:tcPr>
                </a:tc>
                <a:tc>
                  <a:txBody>
                    <a:bodyPr/>
                    <a:lstStyle/>
                    <a:p>
                      <a:pPr algn="ctr" fontAlgn="b"/>
                      <a:r>
                        <a:rPr lang="en-BR" sz="1400" b="0" i="0" u="none" strike="noStrike">
                          <a:solidFill>
                            <a:srgbClr val="000000"/>
                          </a:solidFill>
                          <a:effectLst/>
                          <a:latin typeface="+mj-lt"/>
                        </a:rPr>
                        <a:t>16,04%</a:t>
                      </a:r>
                    </a:p>
                  </a:txBody>
                  <a:tcPr marL="9525" marR="9525" marT="9525" marB="0" anchor="ctr">
                    <a:solidFill>
                      <a:schemeClr val="bg1">
                        <a:lumMod val="95000"/>
                      </a:schemeClr>
                    </a:solidFill>
                  </a:tcPr>
                </a:tc>
                <a:tc>
                  <a:txBody>
                    <a:bodyPr/>
                    <a:lstStyle/>
                    <a:p>
                      <a:pPr algn="ctr" fontAlgn="b"/>
                      <a:r>
                        <a:rPr lang="en-BR" sz="1400" b="0" i="0" u="none" strike="noStrike">
                          <a:solidFill>
                            <a:srgbClr val="000000"/>
                          </a:solidFill>
                          <a:effectLst/>
                          <a:latin typeface="+mj-lt"/>
                        </a:rPr>
                        <a:t>3,70%</a:t>
                      </a:r>
                    </a:p>
                  </a:txBody>
                  <a:tcPr marL="9525" marR="9525" marT="9525" marB="0" anchor="ctr">
                    <a:solidFill>
                      <a:schemeClr val="bg1">
                        <a:lumMod val="95000"/>
                      </a:schemeClr>
                    </a:solidFill>
                  </a:tcPr>
                </a:tc>
                <a:extLst>
                  <a:ext uri="{0D108BD9-81ED-4DB2-BD59-A6C34878D82A}">
                    <a16:rowId xmlns:a16="http://schemas.microsoft.com/office/drawing/2014/main" val="1692981671"/>
                  </a:ext>
                </a:extLst>
              </a:tr>
              <a:tr h="304281">
                <a:tc>
                  <a:txBody>
                    <a:bodyPr/>
                    <a:lstStyle/>
                    <a:p>
                      <a:pPr algn="ctr" fontAlgn="b"/>
                      <a:r>
                        <a:rPr lang="en-US" sz="1400" b="0" i="0" u="none" strike="noStrike">
                          <a:solidFill>
                            <a:srgbClr val="000000"/>
                          </a:solidFill>
                          <a:effectLst/>
                          <a:latin typeface="+mj-lt"/>
                        </a:rPr>
                        <a:t>QUINTANA ROO</a:t>
                      </a:r>
                    </a:p>
                  </a:txBody>
                  <a:tcPr marL="9525" marR="9525" marT="9525" marB="0" anchor="b">
                    <a:noFill/>
                  </a:tcPr>
                </a:tc>
                <a:tc>
                  <a:txBody>
                    <a:bodyPr/>
                    <a:lstStyle/>
                    <a:p>
                      <a:pPr algn="ctr" fontAlgn="b"/>
                      <a:r>
                        <a:rPr lang="en-BR" sz="1400" b="0" i="0" u="none" strike="noStrike">
                          <a:solidFill>
                            <a:srgbClr val="000000"/>
                          </a:solidFill>
                          <a:effectLst/>
                          <a:latin typeface="+mj-lt"/>
                        </a:rPr>
                        <a:t>80,26%</a:t>
                      </a:r>
                    </a:p>
                  </a:txBody>
                  <a:tcPr marL="9525" marR="9525" marT="9525" marB="0" anchor="ctr">
                    <a:noFill/>
                  </a:tcPr>
                </a:tc>
                <a:tc>
                  <a:txBody>
                    <a:bodyPr/>
                    <a:lstStyle/>
                    <a:p>
                      <a:pPr algn="ctr" fontAlgn="b"/>
                      <a:r>
                        <a:rPr lang="en-BR" sz="1400" b="0" i="0" u="none" strike="noStrike">
                          <a:solidFill>
                            <a:srgbClr val="000000"/>
                          </a:solidFill>
                          <a:effectLst/>
                          <a:latin typeface="+mj-lt"/>
                        </a:rPr>
                        <a:t>16,04%</a:t>
                      </a:r>
                    </a:p>
                  </a:txBody>
                  <a:tcPr marL="9525" marR="9525" marT="9525" marB="0" anchor="ctr">
                    <a:noFill/>
                  </a:tcPr>
                </a:tc>
                <a:tc>
                  <a:txBody>
                    <a:bodyPr/>
                    <a:lstStyle/>
                    <a:p>
                      <a:pPr algn="ctr" fontAlgn="b"/>
                      <a:r>
                        <a:rPr lang="en-BR" sz="1400" b="0" i="0" u="none" strike="noStrike">
                          <a:solidFill>
                            <a:srgbClr val="000000"/>
                          </a:solidFill>
                          <a:effectLst/>
                          <a:latin typeface="+mj-lt"/>
                        </a:rPr>
                        <a:t>3,70%</a:t>
                      </a:r>
                    </a:p>
                  </a:txBody>
                  <a:tcPr marL="9525" marR="9525" marT="9525" marB="0" anchor="ctr">
                    <a:noFill/>
                  </a:tcPr>
                </a:tc>
                <a:extLst>
                  <a:ext uri="{0D108BD9-81ED-4DB2-BD59-A6C34878D82A}">
                    <a16:rowId xmlns:a16="http://schemas.microsoft.com/office/drawing/2014/main" val="2178714280"/>
                  </a:ext>
                </a:extLst>
              </a:tr>
              <a:tr h="313952">
                <a:tc>
                  <a:txBody>
                    <a:bodyPr/>
                    <a:lstStyle/>
                    <a:p>
                      <a:pPr algn="ctr" fontAlgn="b"/>
                      <a:r>
                        <a:rPr lang="en-US" sz="1400" b="0" i="0" u="none" strike="noStrike">
                          <a:solidFill>
                            <a:srgbClr val="000000"/>
                          </a:solidFill>
                          <a:effectLst/>
                          <a:latin typeface="+mj-lt"/>
                        </a:rPr>
                        <a:t>TABASCO</a:t>
                      </a:r>
                    </a:p>
                  </a:txBody>
                  <a:tcPr marL="9525" marR="9525" marT="9525" marB="0" anchor="b">
                    <a:solidFill>
                      <a:schemeClr val="bg1">
                        <a:lumMod val="95000"/>
                      </a:schemeClr>
                    </a:solidFill>
                  </a:tcPr>
                </a:tc>
                <a:tc>
                  <a:txBody>
                    <a:bodyPr/>
                    <a:lstStyle/>
                    <a:p>
                      <a:pPr algn="ctr" fontAlgn="b"/>
                      <a:r>
                        <a:rPr lang="en-BR" sz="1400" b="0" i="0" u="none" strike="noStrike">
                          <a:solidFill>
                            <a:srgbClr val="000000"/>
                          </a:solidFill>
                          <a:effectLst/>
                          <a:latin typeface="+mj-lt"/>
                        </a:rPr>
                        <a:t>80,26%</a:t>
                      </a:r>
                    </a:p>
                  </a:txBody>
                  <a:tcPr marL="9525" marR="9525" marT="9525" marB="0" anchor="ctr">
                    <a:solidFill>
                      <a:schemeClr val="bg1">
                        <a:lumMod val="95000"/>
                      </a:schemeClr>
                    </a:solidFill>
                  </a:tcPr>
                </a:tc>
                <a:tc>
                  <a:txBody>
                    <a:bodyPr/>
                    <a:lstStyle/>
                    <a:p>
                      <a:pPr algn="ctr" fontAlgn="b"/>
                      <a:r>
                        <a:rPr lang="en-BR" sz="1400" b="0" i="0" u="none" strike="noStrike">
                          <a:solidFill>
                            <a:srgbClr val="000000"/>
                          </a:solidFill>
                          <a:effectLst/>
                          <a:latin typeface="+mj-lt"/>
                        </a:rPr>
                        <a:t>16,04%</a:t>
                      </a:r>
                    </a:p>
                  </a:txBody>
                  <a:tcPr marL="9525" marR="9525" marT="9525" marB="0" anchor="ctr">
                    <a:solidFill>
                      <a:schemeClr val="bg1">
                        <a:lumMod val="95000"/>
                      </a:schemeClr>
                    </a:solidFill>
                  </a:tcPr>
                </a:tc>
                <a:tc>
                  <a:txBody>
                    <a:bodyPr/>
                    <a:lstStyle/>
                    <a:p>
                      <a:pPr algn="ctr" fontAlgn="b"/>
                      <a:r>
                        <a:rPr lang="en-BR" sz="1400" b="0" i="0" u="none" strike="noStrike">
                          <a:solidFill>
                            <a:srgbClr val="000000"/>
                          </a:solidFill>
                          <a:effectLst/>
                          <a:latin typeface="+mj-lt"/>
                        </a:rPr>
                        <a:t>3,70%</a:t>
                      </a:r>
                    </a:p>
                  </a:txBody>
                  <a:tcPr marL="9525" marR="9525" marT="9525" marB="0" anchor="ctr">
                    <a:solidFill>
                      <a:schemeClr val="bg1">
                        <a:lumMod val="95000"/>
                      </a:schemeClr>
                    </a:solidFill>
                  </a:tcPr>
                </a:tc>
                <a:extLst>
                  <a:ext uri="{0D108BD9-81ED-4DB2-BD59-A6C34878D82A}">
                    <a16:rowId xmlns:a16="http://schemas.microsoft.com/office/drawing/2014/main" val="2932488857"/>
                  </a:ext>
                </a:extLst>
              </a:tr>
              <a:tr h="304281">
                <a:tc>
                  <a:txBody>
                    <a:bodyPr/>
                    <a:lstStyle/>
                    <a:p>
                      <a:pPr algn="ctr" fontAlgn="b"/>
                      <a:r>
                        <a:rPr lang="en-US" sz="1400" b="0" i="0" u="none" strike="noStrike">
                          <a:solidFill>
                            <a:srgbClr val="000000"/>
                          </a:solidFill>
                          <a:effectLst/>
                          <a:latin typeface="+mj-lt"/>
                        </a:rPr>
                        <a:t>YUCATAN</a:t>
                      </a:r>
                    </a:p>
                  </a:txBody>
                  <a:tcPr marL="9525" marR="9525" marT="9525" marB="0" anchor="b">
                    <a:noFill/>
                  </a:tcPr>
                </a:tc>
                <a:tc>
                  <a:txBody>
                    <a:bodyPr/>
                    <a:lstStyle/>
                    <a:p>
                      <a:pPr algn="ctr" fontAlgn="b"/>
                      <a:r>
                        <a:rPr lang="en-BR" sz="1400" b="0" i="0" u="none" strike="noStrike">
                          <a:solidFill>
                            <a:srgbClr val="000000"/>
                          </a:solidFill>
                          <a:effectLst/>
                          <a:latin typeface="+mj-lt"/>
                        </a:rPr>
                        <a:t>80,26%</a:t>
                      </a:r>
                    </a:p>
                  </a:txBody>
                  <a:tcPr marL="9525" marR="9525" marT="9525" marB="0" anchor="ctr">
                    <a:noFill/>
                  </a:tcPr>
                </a:tc>
                <a:tc>
                  <a:txBody>
                    <a:bodyPr/>
                    <a:lstStyle/>
                    <a:p>
                      <a:pPr algn="ctr" fontAlgn="b"/>
                      <a:r>
                        <a:rPr lang="en-BR" sz="1400" b="0" i="0" u="none" strike="noStrike">
                          <a:solidFill>
                            <a:srgbClr val="000000"/>
                          </a:solidFill>
                          <a:effectLst/>
                          <a:latin typeface="+mj-lt"/>
                        </a:rPr>
                        <a:t>16,04%</a:t>
                      </a:r>
                    </a:p>
                  </a:txBody>
                  <a:tcPr marL="9525" marR="9525" marT="9525" marB="0" anchor="ctr">
                    <a:noFill/>
                  </a:tcPr>
                </a:tc>
                <a:tc>
                  <a:txBody>
                    <a:bodyPr/>
                    <a:lstStyle/>
                    <a:p>
                      <a:pPr algn="ctr" fontAlgn="b"/>
                      <a:r>
                        <a:rPr lang="en-BR" sz="1400" b="0" i="0" u="none" strike="noStrike" dirty="0">
                          <a:solidFill>
                            <a:srgbClr val="000000"/>
                          </a:solidFill>
                          <a:effectLst/>
                          <a:latin typeface="+mj-lt"/>
                        </a:rPr>
                        <a:t>3,70%</a:t>
                      </a:r>
                    </a:p>
                  </a:txBody>
                  <a:tcPr marL="9525" marR="9525" marT="9525" marB="0" anchor="ctr">
                    <a:noFill/>
                  </a:tcPr>
                </a:tc>
                <a:extLst>
                  <a:ext uri="{0D108BD9-81ED-4DB2-BD59-A6C34878D82A}">
                    <a16:rowId xmlns:a16="http://schemas.microsoft.com/office/drawing/2014/main" val="4265502863"/>
                  </a:ext>
                </a:extLst>
              </a:tr>
            </a:tbl>
          </a:graphicData>
        </a:graphic>
      </p:graphicFrame>
      <p:sp>
        <p:nvSpPr>
          <p:cNvPr id="46" name="Rectangular Callout 45">
            <a:extLst>
              <a:ext uri="{FF2B5EF4-FFF2-40B4-BE49-F238E27FC236}">
                <a16:creationId xmlns:a16="http://schemas.microsoft.com/office/drawing/2014/main" id="{C6ADC209-AC83-DD4D-A0AF-FCB2D3582883}"/>
              </a:ext>
            </a:extLst>
          </p:cNvPr>
          <p:cNvSpPr/>
          <p:nvPr/>
        </p:nvSpPr>
        <p:spPr>
          <a:xfrm>
            <a:off x="8190362" y="1742137"/>
            <a:ext cx="2181985" cy="646331"/>
          </a:xfrm>
          <a:prstGeom prst="wedgeRectCallout">
            <a:avLst>
              <a:gd name="adj1" fmla="val -19835"/>
              <a:gd name="adj2" fmla="val 7100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GB" sz="1200" dirty="0">
                <a:solidFill>
                  <a:prstClr val="white"/>
                </a:solidFill>
                <a:latin typeface="Calibri Light" panose="020F0302020204030204"/>
              </a:rPr>
              <a:t>INCERTIDUMBRES NO PUDIERON SER CUANTIFICADAS</a:t>
            </a:r>
          </a:p>
        </p:txBody>
      </p:sp>
      <p:sp>
        <p:nvSpPr>
          <p:cNvPr id="7" name="TextBox 6">
            <a:extLst>
              <a:ext uri="{FF2B5EF4-FFF2-40B4-BE49-F238E27FC236}">
                <a16:creationId xmlns:a16="http://schemas.microsoft.com/office/drawing/2014/main" id="{E9A689B3-269A-7742-9257-4E6CDDC2B3E0}"/>
              </a:ext>
            </a:extLst>
          </p:cNvPr>
          <p:cNvSpPr txBox="1"/>
          <p:nvPr/>
        </p:nvSpPr>
        <p:spPr>
          <a:xfrm>
            <a:off x="204083" y="484432"/>
            <a:ext cx="11762947" cy="584775"/>
          </a:xfrm>
          <a:prstGeom prst="rect">
            <a:avLst/>
          </a:prstGeom>
          <a:noFill/>
        </p:spPr>
        <p:txBody>
          <a:bodyPr wrap="square" rtlCol="0" anchor="t">
            <a:spAutoFit/>
          </a:bodyPr>
          <a:lstStyle/>
          <a:p>
            <a:pPr lvl="0">
              <a:defRPr/>
            </a:pPr>
            <a:r>
              <a:rPr lang="en-GB" sz="1600" dirty="0">
                <a:solidFill>
                  <a:schemeClr val="tx1">
                    <a:lumMod val="75000"/>
                    <a:lumOff val="25000"/>
                  </a:schemeClr>
                </a:solidFill>
              </a:rPr>
              <a:t>LOS ESFUERZOS CONJUNTOS Y CONTINUADOS DEL GCFTF Y LOS ESTADOS CREARON UNA BASE SÓLIDA PARA REDD+. LAS JURISDICCIONES MEXICANAS SE ENCUENTRAN EN MUY BUENA RUTA DE CUMPLIMIENTO CONSIDERANDO LOS REQUISITOS TÉCNICOS DE TREES</a:t>
            </a:r>
            <a:endParaRPr kumimoji="0" lang="en-GB" sz="1600" b="0" i="0" u="none" strike="noStrike" kern="1200" cap="none" spc="0" normalizeH="0" baseline="0" dirty="0">
              <a:ln>
                <a:noFill/>
              </a:ln>
              <a:solidFill>
                <a:schemeClr val="tx1">
                  <a:lumMod val="75000"/>
                  <a:lumOff val="25000"/>
                </a:scheme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564698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F4A2CA2774B09149AD7C9144A9743200" ma:contentTypeVersion="8" ma:contentTypeDescription="Crie um novo documento." ma:contentTypeScope="" ma:versionID="c987b4f059e4d05fa7cc956231c43ca3">
  <xsd:schema xmlns:xsd="http://www.w3.org/2001/XMLSchema" xmlns:xs="http://www.w3.org/2001/XMLSchema" xmlns:p="http://schemas.microsoft.com/office/2006/metadata/properties" xmlns:ns2="b10dca17-302f-40b1-942b-98051f45b026" targetNamespace="http://schemas.microsoft.com/office/2006/metadata/properties" ma:root="true" ma:fieldsID="c0c1e590d1791e5ca6d09bb08b4fc372" ns2:_="">
    <xsd:import namespace="b10dca17-302f-40b1-942b-98051f45b02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10dca17-302f-40b1-942b-98051f45b02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ú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7CD8A44-D295-486A-A987-CEC976037644}">
  <ds:schemaRefs>
    <ds:schemaRef ds:uri="b10dca17-302f-40b1-942b-98051f45b02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050F5712-6129-4557-A837-FD2385CB1033}">
  <ds:schemaRefs>
    <ds:schemaRef ds:uri="http://purl.org/dc/elements/1.1/"/>
    <ds:schemaRef ds:uri="http://schemas.microsoft.com/office/infopath/2007/PartnerControls"/>
    <ds:schemaRef ds:uri="http://schemas.microsoft.com/office/2006/metadata/properties"/>
    <ds:schemaRef ds:uri="http://www.w3.org/XML/1998/namespace"/>
    <ds:schemaRef ds:uri="http://schemas.microsoft.com/office/2006/documentManagement/types"/>
    <ds:schemaRef ds:uri="http://schemas.openxmlformats.org/package/2006/metadata/core-properties"/>
    <ds:schemaRef ds:uri="b10dca17-302f-40b1-942b-98051f45b026"/>
    <ds:schemaRef ds:uri="http://purl.org/dc/dcmitype/"/>
    <ds:schemaRef ds:uri="http://purl.org/dc/terms/"/>
  </ds:schemaRefs>
</ds:datastoreItem>
</file>

<file path=customXml/itemProps3.xml><?xml version="1.0" encoding="utf-8"?>
<ds:datastoreItem xmlns:ds="http://schemas.openxmlformats.org/officeDocument/2006/customXml" ds:itemID="{369D5F4D-7313-4670-8C4D-7DF8B9ADA18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1208</Words>
  <Application>Microsoft Office PowerPoint</Application>
  <PresentationFormat>Breitbild</PresentationFormat>
  <Paragraphs>207</Paragraphs>
  <Slides>12</Slides>
  <Notes>4</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12</vt:i4>
      </vt:variant>
    </vt:vector>
  </HeadingPairs>
  <TitlesOfParts>
    <vt:vector size="19" baseType="lpstr">
      <vt:lpstr>Arial</vt:lpstr>
      <vt:lpstr>Bebas Neue Bold</vt:lpstr>
      <vt:lpstr>Calibri</vt:lpstr>
      <vt:lpstr>Calibri Light</vt:lpstr>
      <vt:lpstr>Impact</vt:lpstr>
      <vt:lpstr>Times New Roman</vt:lpstr>
      <vt:lpstr>Office Theme</vt:lpstr>
      <vt:lpstr>PNUD</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UNDP</dc:title>
  <dc:creator>Henrique Pereira</dc:creator>
  <cp:lastModifiedBy>Bojan Auhagen</cp:lastModifiedBy>
  <cp:revision>7</cp:revision>
  <dcterms:created xsi:type="dcterms:W3CDTF">2020-11-10T21:52:12Z</dcterms:created>
  <dcterms:modified xsi:type="dcterms:W3CDTF">2021-05-10T10:33:42Z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0x010100F4A2CA2774B09149AD7C9144A9743200</vt:lpwstr>
  </property>
</Properties>
</file>