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7" r:id="rId1"/>
  </p:sldMasterIdLst>
  <p:sldIdLst>
    <p:sldId id="256" r:id="rId2"/>
    <p:sldId id="257" r:id="rId3"/>
    <p:sldId id="259" r:id="rId4"/>
    <p:sldId id="260" r:id="rId5"/>
    <p:sldId id="261" r:id="rId6"/>
    <p:sldId id="262" r:id="rId7"/>
    <p:sldId id="263" r:id="rId8"/>
    <p:sldId id="265" r:id="rId9"/>
    <p:sldId id="266" r:id="rId10"/>
    <p:sldId id="283" r:id="rId11"/>
    <p:sldId id="267" r:id="rId12"/>
    <p:sldId id="268" r:id="rId13"/>
    <p:sldId id="269" r:id="rId14"/>
    <p:sldId id="270" r:id="rId15"/>
    <p:sldId id="271" r:id="rId16"/>
    <p:sldId id="288" r:id="rId17"/>
    <p:sldId id="285" r:id="rId18"/>
    <p:sldId id="286" r:id="rId19"/>
    <p:sldId id="287" r:id="rId20"/>
    <p:sldId id="289" r:id="rId21"/>
    <p:sldId id="437" r:id="rId22"/>
    <p:sldId id="438" r:id="rId23"/>
    <p:sldId id="439" r:id="rId24"/>
    <p:sldId id="273" r:id="rId25"/>
    <p:sldId id="272" r:id="rId26"/>
    <p:sldId id="276" r:id="rId27"/>
    <p:sldId id="278" r:id="rId28"/>
    <p:sldId id="279" r:id="rId29"/>
    <p:sldId id="280" r:id="rId30"/>
    <p:sldId id="281" r:id="rId31"/>
    <p:sldId id="282" r:id="rId32"/>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B8B8B"/>
    <a:srgbClr val="FBFBFB"/>
    <a:srgbClr val="F7F7F7"/>
    <a:srgbClr val="9B9B9B"/>
    <a:srgbClr val="CA964D"/>
    <a:srgbClr val="FFFFFF"/>
    <a:srgbClr val="FF5D5D"/>
    <a:srgbClr val="03BDAB"/>
    <a:srgbClr val="0B0F0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B988143-AE07-4124-A7DD-D199DFCBE7B5}" v="1" dt="2022-04-07T17:12:51.941"/>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591" autoAdjust="0"/>
    <p:restoredTop sz="94660"/>
  </p:normalViewPr>
  <p:slideViewPr>
    <p:cSldViewPr snapToGrid="0" showGuides="1">
      <p:cViewPr varScale="1">
        <p:scale>
          <a:sx n="86" d="100"/>
          <a:sy n="86" d="100"/>
        </p:scale>
        <p:origin x="1590" y="90"/>
      </p:cViewPr>
      <p:guideLst>
        <p:guide orient="horz" pos="2137"/>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dgar Araos" userId="7985a698-b8cd-472c-b308-5c113f244f1e" providerId="ADAL" clId="{1B988143-AE07-4124-A7DD-D199DFCBE7B5}"/>
    <pc:docChg chg="custSel addSld modSld">
      <pc:chgData name="Edgar Araos" userId="7985a698-b8cd-472c-b308-5c113f244f1e" providerId="ADAL" clId="{1B988143-AE07-4124-A7DD-D199DFCBE7B5}" dt="2022-04-07T17:12:52.071" v="3" actId="27636"/>
      <pc:docMkLst>
        <pc:docMk/>
      </pc:docMkLst>
      <pc:sldChg chg="modSp add mod">
        <pc:chgData name="Edgar Araos" userId="7985a698-b8cd-472c-b308-5c113f244f1e" providerId="ADAL" clId="{1B988143-AE07-4124-A7DD-D199DFCBE7B5}" dt="2022-04-07T17:12:52.036" v="2" actId="27636"/>
        <pc:sldMkLst>
          <pc:docMk/>
          <pc:sldMk cId="2705456654" sldId="437"/>
        </pc:sldMkLst>
        <pc:spChg chg="mod">
          <ac:chgData name="Edgar Araos" userId="7985a698-b8cd-472c-b308-5c113f244f1e" providerId="ADAL" clId="{1B988143-AE07-4124-A7DD-D199DFCBE7B5}" dt="2022-04-07T17:12:52.036" v="2" actId="27636"/>
          <ac:spMkLst>
            <pc:docMk/>
            <pc:sldMk cId="2705456654" sldId="437"/>
            <ac:spMk id="2" creationId="{00000000-0000-0000-0000-000000000000}"/>
          </ac:spMkLst>
        </pc:spChg>
        <pc:spChg chg="mod">
          <ac:chgData name="Edgar Araos" userId="7985a698-b8cd-472c-b308-5c113f244f1e" providerId="ADAL" clId="{1B988143-AE07-4124-A7DD-D199DFCBE7B5}" dt="2022-04-07T17:12:52.036" v="1" actId="27636"/>
          <ac:spMkLst>
            <pc:docMk/>
            <pc:sldMk cId="2705456654" sldId="437"/>
            <ac:spMk id="3" creationId="{00000000-0000-0000-0000-000000000000}"/>
          </ac:spMkLst>
        </pc:spChg>
      </pc:sldChg>
      <pc:sldChg chg="modSp add mod">
        <pc:chgData name="Edgar Araos" userId="7985a698-b8cd-472c-b308-5c113f244f1e" providerId="ADAL" clId="{1B988143-AE07-4124-A7DD-D199DFCBE7B5}" dt="2022-04-07T17:12:52.071" v="3" actId="27636"/>
        <pc:sldMkLst>
          <pc:docMk/>
          <pc:sldMk cId="4223277206" sldId="438"/>
        </pc:sldMkLst>
        <pc:spChg chg="mod">
          <ac:chgData name="Edgar Araos" userId="7985a698-b8cd-472c-b308-5c113f244f1e" providerId="ADAL" clId="{1B988143-AE07-4124-A7DD-D199DFCBE7B5}" dt="2022-04-07T17:12:52.071" v="3" actId="27636"/>
          <ac:spMkLst>
            <pc:docMk/>
            <pc:sldMk cId="4223277206" sldId="438"/>
            <ac:spMk id="3" creationId="{00000000-0000-0000-0000-000000000000}"/>
          </ac:spMkLst>
        </pc:spChg>
      </pc:sldChg>
      <pc:sldChg chg="add">
        <pc:chgData name="Edgar Araos" userId="7985a698-b8cd-472c-b308-5c113f244f1e" providerId="ADAL" clId="{1B988143-AE07-4124-A7DD-D199DFCBE7B5}" dt="2022-04-07T17:12:51.941" v="0"/>
        <pc:sldMkLst>
          <pc:docMk/>
          <pc:sldMk cId="2864404844" sldId="439"/>
        </pc:sldMkLst>
      </pc:sldChg>
    </pc:docChg>
  </pc:docChgLst>
  <pc:docChgLst>
    <pc:chgData name="Edgar Araos" userId="7985a698-b8cd-472c-b308-5c113f244f1e" providerId="ADAL" clId="{73D1FCC0-1152-49FA-8023-7719A7B8AC7F}"/>
    <pc:docChg chg="delSld">
      <pc:chgData name="Edgar Araos" userId="7985a698-b8cd-472c-b308-5c113f244f1e" providerId="ADAL" clId="{73D1FCC0-1152-49FA-8023-7719A7B8AC7F}" dt="2021-06-09T16:34:11.931" v="0" actId="47"/>
      <pc:docMkLst>
        <pc:docMk/>
      </pc:docMkLst>
      <pc:sldChg chg="del">
        <pc:chgData name="Edgar Araos" userId="7985a698-b8cd-472c-b308-5c113f244f1e" providerId="ADAL" clId="{73D1FCC0-1152-49FA-8023-7719A7B8AC7F}" dt="2021-06-09T16:34:11.931" v="0" actId="47"/>
        <pc:sldMkLst>
          <pc:docMk/>
          <pc:sldMk cId="16689354" sldId="256"/>
        </pc:sldMkLst>
      </pc:sldChg>
    </pc:docChg>
  </pc:docChgLst>
  <pc:docChgLst>
    <pc:chgData name="Edgar Araos" userId="7985a698-b8cd-472c-b308-5c113f244f1e" providerId="ADAL" clId="{46F04725-79D5-461D-82AA-B7D4715A0167}"/>
    <pc:docChg chg="modSld sldOrd">
      <pc:chgData name="Edgar Araos" userId="7985a698-b8cd-472c-b308-5c113f244f1e" providerId="ADAL" clId="{46F04725-79D5-461D-82AA-B7D4715A0167}" dt="2021-04-29T14:32:36.641" v="4" actId="12100"/>
      <pc:docMkLst>
        <pc:docMk/>
      </pc:docMkLst>
      <pc:sldChg chg="modSp">
        <pc:chgData name="Edgar Araos" userId="7985a698-b8cd-472c-b308-5c113f244f1e" providerId="ADAL" clId="{46F04725-79D5-461D-82AA-B7D4715A0167}" dt="2021-04-29T14:32:36.641" v="4" actId="12100"/>
        <pc:sldMkLst>
          <pc:docMk/>
          <pc:sldMk cId="0" sldId="291"/>
        </pc:sldMkLst>
        <pc:graphicFrameChg chg="mod">
          <ac:chgData name="Edgar Araos" userId="7985a698-b8cd-472c-b308-5c113f244f1e" providerId="ADAL" clId="{46F04725-79D5-461D-82AA-B7D4715A0167}" dt="2021-04-29T14:32:36.641" v="4" actId="12100"/>
          <ac:graphicFrameMkLst>
            <pc:docMk/>
            <pc:sldMk cId="0" sldId="291"/>
            <ac:graphicFrameMk id="5" creationId="{AFF4B49A-4004-4B72-892D-85F0AF87764A}"/>
          </ac:graphicFrameMkLst>
        </pc:graphicFrameChg>
      </pc:sldChg>
      <pc:sldChg chg="modSp">
        <pc:chgData name="Edgar Araos" userId="7985a698-b8cd-472c-b308-5c113f244f1e" providerId="ADAL" clId="{46F04725-79D5-461D-82AA-B7D4715A0167}" dt="2021-04-27T18:31:41.111" v="1" actId="12100"/>
        <pc:sldMkLst>
          <pc:docMk/>
          <pc:sldMk cId="0" sldId="306"/>
        </pc:sldMkLst>
        <pc:graphicFrameChg chg="mod">
          <ac:chgData name="Edgar Araos" userId="7985a698-b8cd-472c-b308-5c113f244f1e" providerId="ADAL" clId="{46F04725-79D5-461D-82AA-B7D4715A0167}" dt="2021-04-27T18:31:41.111" v="1" actId="12100"/>
          <ac:graphicFrameMkLst>
            <pc:docMk/>
            <pc:sldMk cId="0" sldId="306"/>
            <ac:graphicFrameMk id="7" creationId="{00000000-0000-0000-0000-000000000000}"/>
          </ac:graphicFrameMkLst>
        </pc:graphicFrameChg>
      </pc:sldChg>
      <pc:sldChg chg="ord">
        <pc:chgData name="Edgar Araos" userId="7985a698-b8cd-472c-b308-5c113f244f1e" providerId="ADAL" clId="{46F04725-79D5-461D-82AA-B7D4715A0167}" dt="2021-04-27T18:47:20.391" v="3"/>
        <pc:sldMkLst>
          <pc:docMk/>
          <pc:sldMk cId="0" sldId="425"/>
        </pc:sldMkLst>
      </pc:sldChg>
    </pc:docChg>
  </pc:docChgLst>
  <pc:docChgLst>
    <pc:chgData name="Edgar Araos" userId="7985a698-b8cd-472c-b308-5c113f244f1e" providerId="ADAL" clId="{87E2C465-D0C5-4721-B923-5FF52447B63D}"/>
    <pc:docChg chg="addSld modSld">
      <pc:chgData name="Edgar Araos" userId="7985a698-b8cd-472c-b308-5c113f244f1e" providerId="ADAL" clId="{87E2C465-D0C5-4721-B923-5FF52447B63D}" dt="2021-03-17T20:56:50.652" v="0"/>
      <pc:docMkLst>
        <pc:docMk/>
      </pc:docMkLst>
      <pc:sldChg chg="add">
        <pc:chgData name="Edgar Araos" userId="7985a698-b8cd-472c-b308-5c113f244f1e" providerId="ADAL" clId="{87E2C465-D0C5-4721-B923-5FF52447B63D}" dt="2021-03-17T20:56:50.652" v="0"/>
        <pc:sldMkLst>
          <pc:docMk/>
          <pc:sldMk cId="2378629778" sldId="424"/>
        </pc:sldMkLst>
      </pc:sldChg>
    </pc:docChg>
  </pc:docChgLst>
  <pc:docChgLst>
    <pc:chgData name="Edgar Araos" userId="7985a698-b8cd-472c-b308-5c113f244f1e" providerId="ADAL" clId="{97C19C5E-B460-4D0C-AE10-633612D039DC}"/>
    <pc:docChg chg="undo custSel modSld">
      <pc:chgData name="Edgar Araos" userId="7985a698-b8cd-472c-b308-5c113f244f1e" providerId="ADAL" clId="{97C19C5E-B460-4D0C-AE10-633612D039DC}" dt="2021-05-18T16:54:18.609" v="37" actId="13822"/>
      <pc:docMkLst>
        <pc:docMk/>
      </pc:docMkLst>
      <pc:sldChg chg="modSp mod">
        <pc:chgData name="Edgar Araos" userId="7985a698-b8cd-472c-b308-5c113f244f1e" providerId="ADAL" clId="{97C19C5E-B460-4D0C-AE10-633612D039DC}" dt="2021-05-18T16:54:18.609" v="37" actId="13822"/>
        <pc:sldMkLst>
          <pc:docMk/>
          <pc:sldMk cId="3991851486" sldId="329"/>
        </pc:sldMkLst>
        <pc:spChg chg="mod">
          <ac:chgData name="Edgar Araos" userId="7985a698-b8cd-472c-b308-5c113f244f1e" providerId="ADAL" clId="{97C19C5E-B460-4D0C-AE10-633612D039DC}" dt="2021-05-18T16:53:55.981" v="35" actId="13822"/>
          <ac:spMkLst>
            <pc:docMk/>
            <pc:sldMk cId="3991851486" sldId="329"/>
            <ac:spMk id="9" creationId="{9157EAB1-55A4-400B-AF47-3924F4945440}"/>
          </ac:spMkLst>
        </pc:spChg>
        <pc:spChg chg="mod">
          <ac:chgData name="Edgar Araos" userId="7985a698-b8cd-472c-b308-5c113f244f1e" providerId="ADAL" clId="{97C19C5E-B460-4D0C-AE10-633612D039DC}" dt="2021-05-18T16:54:10.468" v="36" actId="13822"/>
          <ac:spMkLst>
            <pc:docMk/>
            <pc:sldMk cId="3991851486" sldId="329"/>
            <ac:spMk id="13" creationId="{87E3D61B-FFF1-415F-BDE9-C6F09BEC801A}"/>
          </ac:spMkLst>
        </pc:spChg>
        <pc:spChg chg="mod">
          <ac:chgData name="Edgar Araos" userId="7985a698-b8cd-472c-b308-5c113f244f1e" providerId="ADAL" clId="{97C19C5E-B460-4D0C-AE10-633612D039DC}" dt="2021-05-18T16:54:18.609" v="37" actId="13822"/>
          <ac:spMkLst>
            <pc:docMk/>
            <pc:sldMk cId="3991851486" sldId="329"/>
            <ac:spMk id="17" creationId="{0CA330FD-6095-459B-BB0F-05B537FFFF80}"/>
          </ac:spMkLst>
        </pc:spChg>
        <pc:spChg chg="mod ord">
          <ac:chgData name="Edgar Araos" userId="7985a698-b8cd-472c-b308-5c113f244f1e" providerId="ADAL" clId="{97C19C5E-B460-4D0C-AE10-633612D039DC}" dt="2021-05-18T16:53:32.563" v="32" actId="171"/>
          <ac:spMkLst>
            <pc:docMk/>
            <pc:sldMk cId="3991851486" sldId="329"/>
            <ac:spMk id="20" creationId="{D1C15E6E-4565-4A36-B1A9-9DE89D30A1A0}"/>
          </ac:spMkLst>
        </pc:spChg>
        <pc:grpChg chg="ord">
          <ac:chgData name="Edgar Araos" userId="7985a698-b8cd-472c-b308-5c113f244f1e" providerId="ADAL" clId="{97C19C5E-B460-4D0C-AE10-633612D039DC}" dt="2021-05-18T16:53:28.470" v="25" actId="171"/>
          <ac:grpSpMkLst>
            <pc:docMk/>
            <pc:sldMk cId="3991851486" sldId="329"/>
            <ac:grpSpMk id="86" creationId="{BC3BA75C-E776-408D-ADBF-76F33F7E0954}"/>
          </ac:grpSpMkLst>
        </pc:grpChg>
      </pc:sldChg>
    </pc:docChg>
  </pc:docChgLst>
  <pc:docChgLst>
    <pc:chgData name="Edgar Araos" userId="7985a698-b8cd-472c-b308-5c113f244f1e" providerId="ADAL" clId="{16C608B2-7447-4318-8391-31DDDAB0C85D}"/>
    <pc:docChg chg="addSld delSld modSld sldOrd">
      <pc:chgData name="Edgar Araos" userId="7985a698-b8cd-472c-b308-5c113f244f1e" providerId="ADAL" clId="{16C608B2-7447-4318-8391-31DDDAB0C85D}" dt="2021-04-21T16:23:03.568" v="9"/>
      <pc:docMkLst>
        <pc:docMk/>
      </pc:docMkLst>
      <pc:sldChg chg="add ord">
        <pc:chgData name="Edgar Araos" userId="7985a698-b8cd-472c-b308-5c113f244f1e" providerId="ADAL" clId="{16C608B2-7447-4318-8391-31DDDAB0C85D}" dt="2021-04-21T16:23:03.568" v="9"/>
        <pc:sldMkLst>
          <pc:docMk/>
          <pc:sldMk cId="16689354" sldId="256"/>
        </pc:sldMkLst>
      </pc:sldChg>
      <pc:sldChg chg="addSp modSp add del ord">
        <pc:chgData name="Edgar Araos" userId="7985a698-b8cd-472c-b308-5c113f244f1e" providerId="ADAL" clId="{16C608B2-7447-4318-8391-31DDDAB0C85D}" dt="2021-04-21T16:22:31.779" v="4" actId="2696"/>
        <pc:sldMkLst>
          <pc:docMk/>
          <pc:sldMk cId="2467793255" sldId="256"/>
        </pc:sldMkLst>
        <pc:picChg chg="add mod">
          <ac:chgData name="Edgar Araos" userId="7985a698-b8cd-472c-b308-5c113f244f1e" providerId="ADAL" clId="{16C608B2-7447-4318-8391-31DDDAB0C85D}" dt="2021-04-21T16:21:48.831" v="1"/>
          <ac:picMkLst>
            <pc:docMk/>
            <pc:sldMk cId="2467793255" sldId="256"/>
            <ac:picMk id="7" creationId="{233D7948-9C55-4F39-BEB4-76F57F6F98A4}"/>
          </ac:picMkLst>
        </pc:picChg>
      </pc:sldChg>
    </pc:docChg>
  </pc:docChgLst>
  <pc:docChgLst>
    <pc:chgData name="Edgar Araos" userId="7985a698-b8cd-472c-b308-5c113f244f1e" providerId="ADAL" clId="{BA0EE93A-5039-4594-9AD0-8F29020DA91F}"/>
    <pc:docChg chg="addSld delSld modSld">
      <pc:chgData name="Edgar Araos" userId="7985a698-b8cd-472c-b308-5c113f244f1e" providerId="ADAL" clId="{BA0EE93A-5039-4594-9AD0-8F29020DA91F}" dt="2021-04-12T15:33:05.753" v="1" actId="47"/>
      <pc:docMkLst>
        <pc:docMk/>
      </pc:docMkLst>
      <pc:sldChg chg="del">
        <pc:chgData name="Edgar Araos" userId="7985a698-b8cd-472c-b308-5c113f244f1e" providerId="ADAL" clId="{BA0EE93A-5039-4594-9AD0-8F29020DA91F}" dt="2021-04-12T15:33:05.753" v="1" actId="47"/>
        <pc:sldMkLst>
          <pc:docMk/>
          <pc:sldMk cId="0" sldId="313"/>
        </pc:sldMkLst>
      </pc:sldChg>
      <pc:sldChg chg="add">
        <pc:chgData name="Edgar Araos" userId="7985a698-b8cd-472c-b308-5c113f244f1e" providerId="ADAL" clId="{BA0EE93A-5039-4594-9AD0-8F29020DA91F}" dt="2021-04-12T15:32:59.253" v="0"/>
        <pc:sldMkLst>
          <pc:docMk/>
          <pc:sldMk cId="0" sldId="425"/>
        </pc:sldMkLst>
      </pc:sldChg>
    </pc:docChg>
  </pc:docChgLst>
  <pc:docChgLst>
    <pc:chgData name="Edgar Araos" userId="7985a698-b8cd-472c-b308-5c113f244f1e" providerId="ADAL" clId="{C18B882C-6095-434F-A937-9D179937D090}"/>
    <pc:docChg chg="modSld">
      <pc:chgData name="Edgar Araos" userId="7985a698-b8cd-472c-b308-5c113f244f1e" providerId="ADAL" clId="{C18B882C-6095-434F-A937-9D179937D090}" dt="2021-04-12T19:30:55.532" v="116" actId="1076"/>
      <pc:docMkLst>
        <pc:docMk/>
      </pc:docMkLst>
      <pc:sldChg chg="addSp modSp mod">
        <pc:chgData name="Edgar Araos" userId="7985a698-b8cd-472c-b308-5c113f244f1e" providerId="ADAL" clId="{C18B882C-6095-434F-A937-9D179937D090}" dt="2021-04-12T15:44:01.322" v="62" actId="1076"/>
        <pc:sldMkLst>
          <pc:docMk/>
          <pc:sldMk cId="3431227285" sldId="289"/>
        </pc:sldMkLst>
        <pc:spChg chg="mod">
          <ac:chgData name="Edgar Araos" userId="7985a698-b8cd-472c-b308-5c113f244f1e" providerId="ADAL" clId="{C18B882C-6095-434F-A937-9D179937D090}" dt="2021-04-12T15:44:01.322" v="62" actId="1076"/>
          <ac:spMkLst>
            <pc:docMk/>
            <pc:sldMk cId="3431227285" sldId="289"/>
            <ac:spMk id="3" creationId="{00000000-0000-0000-0000-000000000000}"/>
          </ac:spMkLst>
        </pc:spChg>
        <pc:spChg chg="mod">
          <ac:chgData name="Edgar Araos" userId="7985a698-b8cd-472c-b308-5c113f244f1e" providerId="ADAL" clId="{C18B882C-6095-434F-A937-9D179937D090}" dt="2021-04-12T15:43:53.604" v="61" actId="207"/>
          <ac:spMkLst>
            <pc:docMk/>
            <pc:sldMk cId="3431227285" sldId="289"/>
            <ac:spMk id="4" creationId="{00000000-0000-0000-0000-000000000000}"/>
          </ac:spMkLst>
        </pc:spChg>
        <pc:picChg chg="add mod">
          <ac:chgData name="Edgar Araos" userId="7985a698-b8cd-472c-b308-5c113f244f1e" providerId="ADAL" clId="{C18B882C-6095-434F-A937-9D179937D090}" dt="2021-04-12T15:33:45.060" v="0"/>
          <ac:picMkLst>
            <pc:docMk/>
            <pc:sldMk cId="3431227285" sldId="289"/>
            <ac:picMk id="5" creationId="{6E3FD609-CFF3-49E1-8E8C-7C25D3356553}"/>
          </ac:picMkLst>
        </pc:picChg>
      </pc:sldChg>
      <pc:sldChg chg="addSp modSp">
        <pc:chgData name="Edgar Araos" userId="7985a698-b8cd-472c-b308-5c113f244f1e" providerId="ADAL" clId="{C18B882C-6095-434F-A937-9D179937D090}" dt="2021-04-12T15:33:50.573" v="2"/>
        <pc:sldMkLst>
          <pc:docMk/>
          <pc:sldMk cId="0" sldId="290"/>
        </pc:sldMkLst>
        <pc:picChg chg="add mod">
          <ac:chgData name="Edgar Araos" userId="7985a698-b8cd-472c-b308-5c113f244f1e" providerId="ADAL" clId="{C18B882C-6095-434F-A937-9D179937D090}" dt="2021-04-12T15:33:50.573" v="2"/>
          <ac:picMkLst>
            <pc:docMk/>
            <pc:sldMk cId="0" sldId="290"/>
            <ac:picMk id="7" creationId="{84C91351-46B2-4848-A95D-9F29278B7D1F}"/>
          </ac:picMkLst>
        </pc:picChg>
      </pc:sldChg>
      <pc:sldChg chg="addSp modSp">
        <pc:chgData name="Edgar Araos" userId="7985a698-b8cd-472c-b308-5c113f244f1e" providerId="ADAL" clId="{C18B882C-6095-434F-A937-9D179937D090}" dt="2021-04-12T19:29:57.863" v="79" actId="12100"/>
        <pc:sldMkLst>
          <pc:docMk/>
          <pc:sldMk cId="0" sldId="291"/>
        </pc:sldMkLst>
        <pc:graphicFrameChg chg="mod">
          <ac:chgData name="Edgar Araos" userId="7985a698-b8cd-472c-b308-5c113f244f1e" providerId="ADAL" clId="{C18B882C-6095-434F-A937-9D179937D090}" dt="2021-04-12T19:29:57.863" v="79" actId="12100"/>
          <ac:graphicFrameMkLst>
            <pc:docMk/>
            <pc:sldMk cId="0" sldId="291"/>
            <ac:graphicFrameMk id="5" creationId="{AFF4B49A-4004-4B72-892D-85F0AF87764A}"/>
          </ac:graphicFrameMkLst>
        </pc:graphicFrameChg>
        <pc:picChg chg="add mod">
          <ac:chgData name="Edgar Araos" userId="7985a698-b8cd-472c-b308-5c113f244f1e" providerId="ADAL" clId="{C18B882C-6095-434F-A937-9D179937D090}" dt="2021-04-12T15:33:51.971" v="3"/>
          <ac:picMkLst>
            <pc:docMk/>
            <pc:sldMk cId="0" sldId="291"/>
            <ac:picMk id="4" creationId="{47CB7948-E232-4C1B-82F8-8368A279707F}"/>
          </ac:picMkLst>
        </pc:picChg>
      </pc:sldChg>
      <pc:sldChg chg="addSp modSp">
        <pc:chgData name="Edgar Araos" userId="7985a698-b8cd-472c-b308-5c113f244f1e" providerId="ADAL" clId="{C18B882C-6095-434F-A937-9D179937D090}" dt="2021-04-12T15:33:53.445" v="4"/>
        <pc:sldMkLst>
          <pc:docMk/>
          <pc:sldMk cId="0" sldId="292"/>
        </pc:sldMkLst>
        <pc:picChg chg="add mod">
          <ac:chgData name="Edgar Araos" userId="7985a698-b8cd-472c-b308-5c113f244f1e" providerId="ADAL" clId="{C18B882C-6095-434F-A937-9D179937D090}" dt="2021-04-12T15:33:53.445" v="4"/>
          <ac:picMkLst>
            <pc:docMk/>
            <pc:sldMk cId="0" sldId="292"/>
            <ac:picMk id="4" creationId="{E8D426F7-00B8-4C3E-A8DA-AD51A845A7E0}"/>
          </ac:picMkLst>
        </pc:picChg>
      </pc:sldChg>
      <pc:sldChg chg="addSp modSp">
        <pc:chgData name="Edgar Araos" userId="7985a698-b8cd-472c-b308-5c113f244f1e" providerId="ADAL" clId="{C18B882C-6095-434F-A937-9D179937D090}" dt="2021-04-12T15:34:21.599" v="21"/>
        <pc:sldMkLst>
          <pc:docMk/>
          <pc:sldMk cId="0" sldId="299"/>
        </pc:sldMkLst>
        <pc:picChg chg="add mod">
          <ac:chgData name="Edgar Araos" userId="7985a698-b8cd-472c-b308-5c113f244f1e" providerId="ADAL" clId="{C18B882C-6095-434F-A937-9D179937D090}" dt="2021-04-12T15:34:21.599" v="21"/>
          <ac:picMkLst>
            <pc:docMk/>
            <pc:sldMk cId="0" sldId="299"/>
            <ac:picMk id="7" creationId="{3A349BFC-78FB-4A6D-8055-E53DA4B9B5CA}"/>
          </ac:picMkLst>
        </pc:picChg>
      </pc:sldChg>
      <pc:sldChg chg="addSp modSp">
        <pc:chgData name="Edgar Araos" userId="7985a698-b8cd-472c-b308-5c113f244f1e" providerId="ADAL" clId="{C18B882C-6095-434F-A937-9D179937D090}" dt="2021-04-12T15:34:49.186" v="25"/>
        <pc:sldMkLst>
          <pc:docMk/>
          <pc:sldMk cId="0" sldId="301"/>
        </pc:sldMkLst>
        <pc:picChg chg="add mod">
          <ac:chgData name="Edgar Araos" userId="7985a698-b8cd-472c-b308-5c113f244f1e" providerId="ADAL" clId="{C18B882C-6095-434F-A937-9D179937D090}" dt="2021-04-12T15:34:49.186" v="25"/>
          <ac:picMkLst>
            <pc:docMk/>
            <pc:sldMk cId="0" sldId="301"/>
            <ac:picMk id="9" creationId="{15409F9C-E60A-4CF0-9402-CADB2519D447}"/>
          </ac:picMkLst>
        </pc:picChg>
      </pc:sldChg>
      <pc:sldChg chg="addSp modSp">
        <pc:chgData name="Edgar Araos" userId="7985a698-b8cd-472c-b308-5c113f244f1e" providerId="ADAL" clId="{C18B882C-6095-434F-A937-9D179937D090}" dt="2021-04-12T15:34:50.475" v="26"/>
        <pc:sldMkLst>
          <pc:docMk/>
          <pc:sldMk cId="0" sldId="302"/>
        </pc:sldMkLst>
        <pc:picChg chg="add mod">
          <ac:chgData name="Edgar Araos" userId="7985a698-b8cd-472c-b308-5c113f244f1e" providerId="ADAL" clId="{C18B882C-6095-434F-A937-9D179937D090}" dt="2021-04-12T15:34:50.475" v="26"/>
          <ac:picMkLst>
            <pc:docMk/>
            <pc:sldMk cId="0" sldId="302"/>
            <ac:picMk id="6" creationId="{0708C389-9259-401E-BE7E-813712198F0B}"/>
          </ac:picMkLst>
        </pc:picChg>
      </pc:sldChg>
      <pc:sldChg chg="addSp modSp">
        <pc:chgData name="Edgar Araos" userId="7985a698-b8cd-472c-b308-5c113f244f1e" providerId="ADAL" clId="{C18B882C-6095-434F-A937-9D179937D090}" dt="2021-04-12T15:34:52.194" v="27"/>
        <pc:sldMkLst>
          <pc:docMk/>
          <pc:sldMk cId="0" sldId="303"/>
        </pc:sldMkLst>
        <pc:picChg chg="add mod">
          <ac:chgData name="Edgar Araos" userId="7985a698-b8cd-472c-b308-5c113f244f1e" providerId="ADAL" clId="{C18B882C-6095-434F-A937-9D179937D090}" dt="2021-04-12T15:34:52.194" v="27"/>
          <ac:picMkLst>
            <pc:docMk/>
            <pc:sldMk cId="0" sldId="303"/>
            <ac:picMk id="10" creationId="{62A9AC15-D98F-4040-81EC-C3AF8D5BC0C1}"/>
          </ac:picMkLst>
        </pc:picChg>
      </pc:sldChg>
      <pc:sldChg chg="addSp modSp mod">
        <pc:chgData name="Edgar Araos" userId="7985a698-b8cd-472c-b308-5c113f244f1e" providerId="ADAL" clId="{C18B882C-6095-434F-A937-9D179937D090}" dt="2021-04-12T15:36:46.073" v="58" actId="207"/>
        <pc:sldMkLst>
          <pc:docMk/>
          <pc:sldMk cId="0" sldId="306"/>
        </pc:sldMkLst>
        <pc:spChg chg="mod">
          <ac:chgData name="Edgar Araos" userId="7985a698-b8cd-472c-b308-5c113f244f1e" providerId="ADAL" clId="{C18B882C-6095-434F-A937-9D179937D090}" dt="2021-04-12T15:36:46.073" v="58" actId="207"/>
          <ac:spMkLst>
            <pc:docMk/>
            <pc:sldMk cId="0" sldId="306"/>
            <ac:spMk id="4" creationId="{A4921883-14D8-4DF0-933D-7A85C91C3AA9}"/>
          </ac:spMkLst>
        </pc:spChg>
        <pc:spChg chg="add mod">
          <ac:chgData name="Edgar Araos" userId="7985a698-b8cd-472c-b308-5c113f244f1e" providerId="ADAL" clId="{C18B882C-6095-434F-A937-9D179937D090}" dt="2021-04-12T15:36:29.112" v="56" actId="164"/>
          <ac:spMkLst>
            <pc:docMk/>
            <pc:sldMk cId="0" sldId="306"/>
            <ac:spMk id="13" creationId="{CE4AC348-FA94-4B2D-BBD1-B4EE49672249}"/>
          </ac:spMkLst>
        </pc:spChg>
        <pc:spChg chg="add mod">
          <ac:chgData name="Edgar Araos" userId="7985a698-b8cd-472c-b308-5c113f244f1e" providerId="ADAL" clId="{C18B882C-6095-434F-A937-9D179937D090}" dt="2021-04-12T15:36:29.112" v="56" actId="164"/>
          <ac:spMkLst>
            <pc:docMk/>
            <pc:sldMk cId="0" sldId="306"/>
            <ac:spMk id="16" creationId="{F31E541B-95B7-4AFD-B3FF-117D7BCBC1E0}"/>
          </ac:spMkLst>
        </pc:spChg>
        <pc:grpChg chg="mod">
          <ac:chgData name="Edgar Araos" userId="7985a698-b8cd-472c-b308-5c113f244f1e" providerId="ADAL" clId="{C18B882C-6095-434F-A937-9D179937D090}" dt="2021-04-12T15:36:35.249" v="57" actId="1366"/>
          <ac:grpSpMkLst>
            <pc:docMk/>
            <pc:sldMk cId="0" sldId="306"/>
            <ac:grpSpMk id="11" creationId="{FBC6CC3F-E4BF-4FA9-8D4B-E98F0724A8D9}"/>
          </ac:grpSpMkLst>
        </pc:grpChg>
        <pc:grpChg chg="add mod">
          <ac:chgData name="Edgar Araos" userId="7985a698-b8cd-472c-b308-5c113f244f1e" providerId="ADAL" clId="{C18B882C-6095-434F-A937-9D179937D090}" dt="2021-04-12T15:36:29.112" v="56" actId="164"/>
          <ac:grpSpMkLst>
            <pc:docMk/>
            <pc:sldMk cId="0" sldId="306"/>
            <ac:grpSpMk id="15" creationId="{00347F27-F140-4544-9143-2BBCE2D16B0D}"/>
          </ac:grpSpMkLst>
        </pc:grpChg>
        <pc:picChg chg="add mod">
          <ac:chgData name="Edgar Araos" userId="7985a698-b8cd-472c-b308-5c113f244f1e" providerId="ADAL" clId="{C18B882C-6095-434F-A937-9D179937D090}" dt="2021-04-12T15:34:58.360" v="29" actId="1076"/>
          <ac:picMkLst>
            <pc:docMk/>
            <pc:sldMk cId="0" sldId="306"/>
            <ac:picMk id="14" creationId="{924A56A1-DAFB-47DB-9D42-B18EA04C1179}"/>
          </ac:picMkLst>
        </pc:picChg>
      </pc:sldChg>
      <pc:sldChg chg="addSp modSp">
        <pc:chgData name="Edgar Araos" userId="7985a698-b8cd-472c-b308-5c113f244f1e" providerId="ADAL" clId="{C18B882C-6095-434F-A937-9D179937D090}" dt="2021-04-12T15:35:01.183" v="31"/>
        <pc:sldMkLst>
          <pc:docMk/>
          <pc:sldMk cId="0" sldId="308"/>
        </pc:sldMkLst>
        <pc:picChg chg="add mod">
          <ac:chgData name="Edgar Araos" userId="7985a698-b8cd-472c-b308-5c113f244f1e" providerId="ADAL" clId="{C18B882C-6095-434F-A937-9D179937D090}" dt="2021-04-12T15:35:01.183" v="31"/>
          <ac:picMkLst>
            <pc:docMk/>
            <pc:sldMk cId="0" sldId="308"/>
            <ac:picMk id="6" creationId="{4F78489A-B5F0-4D2A-99C9-C46B1D27D330}"/>
          </ac:picMkLst>
        </pc:picChg>
      </pc:sldChg>
      <pc:sldChg chg="addSp modSp mod">
        <pc:chgData name="Edgar Araos" userId="7985a698-b8cd-472c-b308-5c113f244f1e" providerId="ADAL" clId="{C18B882C-6095-434F-A937-9D179937D090}" dt="2021-04-12T15:35:59.796" v="47" actId="1366"/>
        <pc:sldMkLst>
          <pc:docMk/>
          <pc:sldMk cId="0" sldId="310"/>
        </pc:sldMkLst>
        <pc:picChg chg="mod modCrop">
          <ac:chgData name="Edgar Araos" userId="7985a698-b8cd-472c-b308-5c113f244f1e" providerId="ADAL" clId="{C18B882C-6095-434F-A937-9D179937D090}" dt="2021-04-12T15:35:59.796" v="47" actId="1366"/>
          <ac:picMkLst>
            <pc:docMk/>
            <pc:sldMk cId="0" sldId="310"/>
            <ac:picMk id="7" creationId="{2268BCF6-4E1C-47F2-9F30-9D6847480D6E}"/>
          </ac:picMkLst>
        </pc:picChg>
        <pc:picChg chg="add mod">
          <ac:chgData name="Edgar Araos" userId="7985a698-b8cd-472c-b308-5c113f244f1e" providerId="ADAL" clId="{C18B882C-6095-434F-A937-9D179937D090}" dt="2021-04-12T15:35:02.790" v="32"/>
          <ac:picMkLst>
            <pc:docMk/>
            <pc:sldMk cId="0" sldId="310"/>
            <ac:picMk id="8" creationId="{310691AF-E92C-49B8-BF66-37D50525F0DC}"/>
          </ac:picMkLst>
        </pc:picChg>
      </pc:sldChg>
      <pc:sldChg chg="addSp modSp mod">
        <pc:chgData name="Edgar Araos" userId="7985a698-b8cd-472c-b308-5c113f244f1e" providerId="ADAL" clId="{C18B882C-6095-434F-A937-9D179937D090}" dt="2021-04-12T15:35:11.862" v="36" actId="1076"/>
        <pc:sldMkLst>
          <pc:docMk/>
          <pc:sldMk cId="0" sldId="311"/>
        </pc:sldMkLst>
        <pc:picChg chg="add mod">
          <ac:chgData name="Edgar Araos" userId="7985a698-b8cd-472c-b308-5c113f244f1e" providerId="ADAL" clId="{C18B882C-6095-434F-A937-9D179937D090}" dt="2021-04-12T15:35:11.862" v="36" actId="1076"/>
          <ac:picMkLst>
            <pc:docMk/>
            <pc:sldMk cId="0" sldId="311"/>
            <ac:picMk id="6" creationId="{B442B990-0782-46A5-9811-01A8F08F8AA3}"/>
          </ac:picMkLst>
        </pc:picChg>
      </pc:sldChg>
      <pc:sldChg chg="addSp modSp mod">
        <pc:chgData name="Edgar Araos" userId="7985a698-b8cd-472c-b308-5c113f244f1e" providerId="ADAL" clId="{C18B882C-6095-434F-A937-9D179937D090}" dt="2021-04-12T15:35:09.340" v="35" actId="1076"/>
        <pc:sldMkLst>
          <pc:docMk/>
          <pc:sldMk cId="0" sldId="312"/>
        </pc:sldMkLst>
        <pc:picChg chg="add mod">
          <ac:chgData name="Edgar Araos" userId="7985a698-b8cd-472c-b308-5c113f244f1e" providerId="ADAL" clId="{C18B882C-6095-434F-A937-9D179937D090}" dt="2021-04-12T15:35:09.340" v="35" actId="1076"/>
          <ac:picMkLst>
            <pc:docMk/>
            <pc:sldMk cId="0" sldId="312"/>
            <ac:picMk id="5" creationId="{C758F05D-D682-43FC-B2FE-D0484710A7A1}"/>
          </ac:picMkLst>
        </pc:picChg>
      </pc:sldChg>
      <pc:sldChg chg="addSp modSp">
        <pc:chgData name="Edgar Araos" userId="7985a698-b8cd-472c-b308-5c113f244f1e" providerId="ADAL" clId="{C18B882C-6095-434F-A937-9D179937D090}" dt="2021-04-12T15:35:18.569" v="40"/>
        <pc:sldMkLst>
          <pc:docMk/>
          <pc:sldMk cId="0" sldId="314"/>
        </pc:sldMkLst>
        <pc:picChg chg="add mod">
          <ac:chgData name="Edgar Araos" userId="7985a698-b8cd-472c-b308-5c113f244f1e" providerId="ADAL" clId="{C18B882C-6095-434F-A937-9D179937D090}" dt="2021-04-12T15:35:18.569" v="40"/>
          <ac:picMkLst>
            <pc:docMk/>
            <pc:sldMk cId="0" sldId="314"/>
            <ac:picMk id="6" creationId="{48301B3E-9336-49AB-9BCB-A233AC290982}"/>
          </ac:picMkLst>
        </pc:picChg>
      </pc:sldChg>
      <pc:sldChg chg="addSp modSp">
        <pc:chgData name="Edgar Araos" userId="7985a698-b8cd-472c-b308-5c113f244f1e" providerId="ADAL" clId="{C18B882C-6095-434F-A937-9D179937D090}" dt="2021-04-12T15:35:19.216" v="41"/>
        <pc:sldMkLst>
          <pc:docMk/>
          <pc:sldMk cId="0" sldId="315"/>
        </pc:sldMkLst>
        <pc:picChg chg="add mod">
          <ac:chgData name="Edgar Araos" userId="7985a698-b8cd-472c-b308-5c113f244f1e" providerId="ADAL" clId="{C18B882C-6095-434F-A937-9D179937D090}" dt="2021-04-12T15:35:19.216" v="41"/>
          <ac:picMkLst>
            <pc:docMk/>
            <pc:sldMk cId="0" sldId="315"/>
            <ac:picMk id="6" creationId="{4CF5484B-90D7-479F-ADFB-5AC58D7EF377}"/>
          </ac:picMkLst>
        </pc:picChg>
      </pc:sldChg>
      <pc:sldChg chg="addSp modSp">
        <pc:chgData name="Edgar Araos" userId="7985a698-b8cd-472c-b308-5c113f244f1e" providerId="ADAL" clId="{C18B882C-6095-434F-A937-9D179937D090}" dt="2021-04-12T15:35:19.898" v="42"/>
        <pc:sldMkLst>
          <pc:docMk/>
          <pc:sldMk cId="0" sldId="316"/>
        </pc:sldMkLst>
        <pc:picChg chg="add mod">
          <ac:chgData name="Edgar Araos" userId="7985a698-b8cd-472c-b308-5c113f244f1e" providerId="ADAL" clId="{C18B882C-6095-434F-A937-9D179937D090}" dt="2021-04-12T15:35:19.898" v="42"/>
          <ac:picMkLst>
            <pc:docMk/>
            <pc:sldMk cId="0" sldId="316"/>
            <ac:picMk id="6" creationId="{85D622AB-21FE-4284-A611-141D4F6CD415}"/>
          </ac:picMkLst>
        </pc:picChg>
      </pc:sldChg>
      <pc:sldChg chg="addSp modSp">
        <pc:chgData name="Edgar Araos" userId="7985a698-b8cd-472c-b308-5c113f244f1e" providerId="ADAL" clId="{C18B882C-6095-434F-A937-9D179937D090}" dt="2021-04-12T15:43:13.408" v="60" actId="1366"/>
        <pc:sldMkLst>
          <pc:docMk/>
          <pc:sldMk cId="1763145351" sldId="318"/>
        </pc:sldMkLst>
        <pc:picChg chg="add mod">
          <ac:chgData name="Edgar Araos" userId="7985a698-b8cd-472c-b308-5c113f244f1e" providerId="ADAL" clId="{C18B882C-6095-434F-A937-9D179937D090}" dt="2021-04-12T15:35:13.950" v="37"/>
          <ac:picMkLst>
            <pc:docMk/>
            <pc:sldMk cId="1763145351" sldId="318"/>
            <ac:picMk id="6" creationId="{F798FBCB-30D4-4128-AFE5-4B293F7BDC22}"/>
          </ac:picMkLst>
        </pc:picChg>
        <pc:picChg chg="mod">
          <ac:chgData name="Edgar Araos" userId="7985a698-b8cd-472c-b308-5c113f244f1e" providerId="ADAL" clId="{C18B882C-6095-434F-A937-9D179937D090}" dt="2021-04-12T15:43:13.408" v="60" actId="1366"/>
          <ac:picMkLst>
            <pc:docMk/>
            <pc:sldMk cId="1763145351" sldId="318"/>
            <ac:picMk id="7" creationId="{2651974A-2551-45F3-B59E-70C9DA171B58}"/>
          </ac:picMkLst>
        </pc:picChg>
      </pc:sldChg>
      <pc:sldChg chg="addSp modSp mod">
        <pc:chgData name="Edgar Araos" userId="7985a698-b8cd-472c-b308-5c113f244f1e" providerId="ADAL" clId="{C18B882C-6095-434F-A937-9D179937D090}" dt="2021-04-12T19:30:55.532" v="116" actId="1076"/>
        <pc:sldMkLst>
          <pc:docMk/>
          <pc:sldMk cId="2329167946" sldId="326"/>
        </pc:sldMkLst>
        <pc:spChg chg="mod">
          <ac:chgData name="Edgar Araos" userId="7985a698-b8cd-472c-b308-5c113f244f1e" providerId="ADAL" clId="{C18B882C-6095-434F-A937-9D179937D090}" dt="2021-04-12T19:30:55.532" v="116" actId="1076"/>
          <ac:spMkLst>
            <pc:docMk/>
            <pc:sldMk cId="2329167946" sldId="326"/>
            <ac:spMk id="12" creationId="{634D97D7-00E9-4E26-8E46-5DBE34BB72B1}"/>
          </ac:spMkLst>
        </pc:spChg>
        <pc:picChg chg="add mod">
          <ac:chgData name="Edgar Araos" userId="7985a698-b8cd-472c-b308-5c113f244f1e" providerId="ADAL" clId="{C18B882C-6095-434F-A937-9D179937D090}" dt="2021-04-12T15:33:54.636" v="5"/>
          <ac:picMkLst>
            <pc:docMk/>
            <pc:sldMk cId="2329167946" sldId="326"/>
            <ac:picMk id="22" creationId="{2C5242AD-76A1-46DA-926E-A76ED3D1DBF2}"/>
          </ac:picMkLst>
        </pc:picChg>
      </pc:sldChg>
      <pc:sldChg chg="addSp modSp mod">
        <pc:chgData name="Edgar Araos" userId="7985a698-b8cd-472c-b308-5c113f244f1e" providerId="ADAL" clId="{C18B882C-6095-434F-A937-9D179937D090}" dt="2021-04-12T15:34:04.051" v="7" actId="1076"/>
        <pc:sldMkLst>
          <pc:docMk/>
          <pc:sldMk cId="1099208390" sldId="328"/>
        </pc:sldMkLst>
        <pc:picChg chg="add mod">
          <ac:chgData name="Edgar Araos" userId="7985a698-b8cd-472c-b308-5c113f244f1e" providerId="ADAL" clId="{C18B882C-6095-434F-A937-9D179937D090}" dt="2021-04-12T15:34:04.051" v="7" actId="1076"/>
          <ac:picMkLst>
            <pc:docMk/>
            <pc:sldMk cId="1099208390" sldId="328"/>
            <ac:picMk id="44" creationId="{12116B74-0A16-4271-B075-A969F73BDD48}"/>
          </ac:picMkLst>
        </pc:picChg>
      </pc:sldChg>
      <pc:sldChg chg="addSp modSp mod">
        <pc:chgData name="Edgar Araos" userId="7985a698-b8cd-472c-b308-5c113f244f1e" providerId="ADAL" clId="{C18B882C-6095-434F-A937-9D179937D090}" dt="2021-04-12T15:34:18.149" v="20" actId="1036"/>
        <pc:sldMkLst>
          <pc:docMk/>
          <pc:sldMk cId="3991851486" sldId="329"/>
        </pc:sldMkLst>
        <pc:spChg chg="mod">
          <ac:chgData name="Edgar Araos" userId="7985a698-b8cd-472c-b308-5c113f244f1e" providerId="ADAL" clId="{C18B882C-6095-434F-A937-9D179937D090}" dt="2021-04-12T15:34:18.149" v="20" actId="1036"/>
          <ac:spMkLst>
            <pc:docMk/>
            <pc:sldMk cId="3991851486" sldId="329"/>
            <ac:spMk id="3" creationId="{4C939F37-2593-4220-9C27-8B335BFA507E}"/>
          </ac:spMkLst>
        </pc:spChg>
        <pc:spChg chg="mod">
          <ac:chgData name="Edgar Araos" userId="7985a698-b8cd-472c-b308-5c113f244f1e" providerId="ADAL" clId="{C18B882C-6095-434F-A937-9D179937D090}" dt="2021-04-12T15:34:18.149" v="20" actId="1036"/>
          <ac:spMkLst>
            <pc:docMk/>
            <pc:sldMk cId="3991851486" sldId="329"/>
            <ac:spMk id="4" creationId="{79928304-2D32-4EF4-948D-133B174C3E45}"/>
          </ac:spMkLst>
        </pc:spChg>
        <pc:spChg chg="mod">
          <ac:chgData name="Edgar Araos" userId="7985a698-b8cd-472c-b308-5c113f244f1e" providerId="ADAL" clId="{C18B882C-6095-434F-A937-9D179937D090}" dt="2021-04-12T15:34:18.149" v="20" actId="1036"/>
          <ac:spMkLst>
            <pc:docMk/>
            <pc:sldMk cId="3991851486" sldId="329"/>
            <ac:spMk id="5" creationId="{9A321365-2B60-4785-BDD1-965D5A899107}"/>
          </ac:spMkLst>
        </pc:spChg>
        <pc:spChg chg="mod">
          <ac:chgData name="Edgar Araos" userId="7985a698-b8cd-472c-b308-5c113f244f1e" providerId="ADAL" clId="{C18B882C-6095-434F-A937-9D179937D090}" dt="2021-04-12T15:34:18.149" v="20" actId="1036"/>
          <ac:spMkLst>
            <pc:docMk/>
            <pc:sldMk cId="3991851486" sldId="329"/>
            <ac:spMk id="6" creationId="{D4C7A369-8D20-4572-9504-DFE9B06358DA}"/>
          </ac:spMkLst>
        </pc:spChg>
        <pc:spChg chg="mod">
          <ac:chgData name="Edgar Araos" userId="7985a698-b8cd-472c-b308-5c113f244f1e" providerId="ADAL" clId="{C18B882C-6095-434F-A937-9D179937D090}" dt="2021-04-12T15:34:18.149" v="20" actId="1036"/>
          <ac:spMkLst>
            <pc:docMk/>
            <pc:sldMk cId="3991851486" sldId="329"/>
            <ac:spMk id="11" creationId="{D58977D1-0192-4AE6-B769-C8F6807ED73E}"/>
          </ac:spMkLst>
        </pc:spChg>
        <pc:spChg chg="mod">
          <ac:chgData name="Edgar Araos" userId="7985a698-b8cd-472c-b308-5c113f244f1e" providerId="ADAL" clId="{C18B882C-6095-434F-A937-9D179937D090}" dt="2021-04-12T15:34:18.149" v="20" actId="1036"/>
          <ac:spMkLst>
            <pc:docMk/>
            <pc:sldMk cId="3991851486" sldId="329"/>
            <ac:spMk id="33" creationId="{32EF9C5B-7F55-4E6A-ABDC-BFB095F1B385}"/>
          </ac:spMkLst>
        </pc:spChg>
        <pc:spChg chg="mod">
          <ac:chgData name="Edgar Araos" userId="7985a698-b8cd-472c-b308-5c113f244f1e" providerId="ADAL" clId="{C18B882C-6095-434F-A937-9D179937D090}" dt="2021-04-12T15:34:18.149" v="20" actId="1036"/>
          <ac:spMkLst>
            <pc:docMk/>
            <pc:sldMk cId="3991851486" sldId="329"/>
            <ac:spMk id="38" creationId="{5A273A72-F72D-4D46-BF82-1F620F14A071}"/>
          </ac:spMkLst>
        </pc:spChg>
        <pc:spChg chg="mod">
          <ac:chgData name="Edgar Araos" userId="7985a698-b8cd-472c-b308-5c113f244f1e" providerId="ADAL" clId="{C18B882C-6095-434F-A937-9D179937D090}" dt="2021-04-12T15:34:18.149" v="20" actId="1036"/>
          <ac:spMkLst>
            <pc:docMk/>
            <pc:sldMk cId="3991851486" sldId="329"/>
            <ac:spMk id="39" creationId="{008578CE-9F28-44FA-B82A-61EBC24AD256}"/>
          </ac:spMkLst>
        </pc:spChg>
        <pc:spChg chg="mod">
          <ac:chgData name="Edgar Araos" userId="7985a698-b8cd-472c-b308-5c113f244f1e" providerId="ADAL" clId="{C18B882C-6095-434F-A937-9D179937D090}" dt="2021-04-12T15:34:18.149" v="20" actId="1036"/>
          <ac:spMkLst>
            <pc:docMk/>
            <pc:sldMk cId="3991851486" sldId="329"/>
            <ac:spMk id="40" creationId="{7E641FC0-EF68-4590-B304-AF3BCAC1D757}"/>
          </ac:spMkLst>
        </pc:spChg>
        <pc:spChg chg="mod">
          <ac:chgData name="Edgar Araos" userId="7985a698-b8cd-472c-b308-5c113f244f1e" providerId="ADAL" clId="{C18B882C-6095-434F-A937-9D179937D090}" dt="2021-04-12T15:34:18.149" v="20" actId="1036"/>
          <ac:spMkLst>
            <pc:docMk/>
            <pc:sldMk cId="3991851486" sldId="329"/>
            <ac:spMk id="41" creationId="{ED8F3F2B-543B-4DA5-B4C4-08939B3EA2B9}"/>
          </ac:spMkLst>
        </pc:spChg>
        <pc:spChg chg="mod">
          <ac:chgData name="Edgar Araos" userId="7985a698-b8cd-472c-b308-5c113f244f1e" providerId="ADAL" clId="{C18B882C-6095-434F-A937-9D179937D090}" dt="2021-04-12T15:34:18.149" v="20" actId="1036"/>
          <ac:spMkLst>
            <pc:docMk/>
            <pc:sldMk cId="3991851486" sldId="329"/>
            <ac:spMk id="42" creationId="{57A1DB65-68BE-4437-AFDB-8A50E1A373D7}"/>
          </ac:spMkLst>
        </pc:spChg>
        <pc:grpChg chg="mod">
          <ac:chgData name="Edgar Araos" userId="7985a698-b8cd-472c-b308-5c113f244f1e" providerId="ADAL" clId="{C18B882C-6095-434F-A937-9D179937D090}" dt="2021-04-12T15:34:18.149" v="20" actId="1036"/>
          <ac:grpSpMkLst>
            <pc:docMk/>
            <pc:sldMk cId="3991851486" sldId="329"/>
            <ac:grpSpMk id="84" creationId="{83C780F6-8FDE-46C9-83BC-FE614B3EE35F}"/>
          </ac:grpSpMkLst>
        </pc:grpChg>
        <pc:grpChg chg="mod">
          <ac:chgData name="Edgar Araos" userId="7985a698-b8cd-472c-b308-5c113f244f1e" providerId="ADAL" clId="{C18B882C-6095-434F-A937-9D179937D090}" dt="2021-04-12T15:34:18.149" v="20" actId="1036"/>
          <ac:grpSpMkLst>
            <pc:docMk/>
            <pc:sldMk cId="3991851486" sldId="329"/>
            <ac:grpSpMk id="85" creationId="{D7AAA223-A05E-44EA-AA71-440B2F66039D}"/>
          </ac:grpSpMkLst>
        </pc:grpChg>
        <pc:grpChg chg="mod">
          <ac:chgData name="Edgar Araos" userId="7985a698-b8cd-472c-b308-5c113f244f1e" providerId="ADAL" clId="{C18B882C-6095-434F-A937-9D179937D090}" dt="2021-04-12T15:34:18.149" v="20" actId="1036"/>
          <ac:grpSpMkLst>
            <pc:docMk/>
            <pc:sldMk cId="3991851486" sldId="329"/>
            <ac:grpSpMk id="86" creationId="{BC3BA75C-E776-408D-ADBF-76F33F7E0954}"/>
          </ac:grpSpMkLst>
        </pc:grpChg>
        <pc:grpChg chg="mod">
          <ac:chgData name="Edgar Araos" userId="7985a698-b8cd-472c-b308-5c113f244f1e" providerId="ADAL" clId="{C18B882C-6095-434F-A937-9D179937D090}" dt="2021-04-12T15:34:18.149" v="20" actId="1036"/>
          <ac:grpSpMkLst>
            <pc:docMk/>
            <pc:sldMk cId="3991851486" sldId="329"/>
            <ac:grpSpMk id="108" creationId="{3DF821F9-45B9-4703-842B-2D75E8259E30}"/>
          </ac:grpSpMkLst>
        </pc:grpChg>
        <pc:picChg chg="add mod">
          <ac:chgData name="Edgar Araos" userId="7985a698-b8cd-472c-b308-5c113f244f1e" providerId="ADAL" clId="{C18B882C-6095-434F-A937-9D179937D090}" dt="2021-04-12T15:34:06.340" v="8"/>
          <ac:picMkLst>
            <pc:docMk/>
            <pc:sldMk cId="3991851486" sldId="329"/>
            <ac:picMk id="48" creationId="{3F3BC556-58EC-4BD9-8AC2-001C1B670E1A}"/>
          </ac:picMkLst>
        </pc:picChg>
        <pc:cxnChg chg="mod">
          <ac:chgData name="Edgar Araos" userId="7985a698-b8cd-472c-b308-5c113f244f1e" providerId="ADAL" clId="{C18B882C-6095-434F-A937-9D179937D090}" dt="2021-04-12T15:34:18.149" v="20" actId="1036"/>
          <ac:cxnSpMkLst>
            <pc:docMk/>
            <pc:sldMk cId="3991851486" sldId="329"/>
            <ac:cxnSpMk id="7" creationId="{A08B7784-C3D4-44DF-8353-B2948CE6C8C4}"/>
          </ac:cxnSpMkLst>
        </pc:cxnChg>
        <pc:cxnChg chg="mod">
          <ac:chgData name="Edgar Araos" userId="7985a698-b8cd-472c-b308-5c113f244f1e" providerId="ADAL" clId="{C18B882C-6095-434F-A937-9D179937D090}" dt="2021-04-12T15:34:18.149" v="20" actId="1036"/>
          <ac:cxnSpMkLst>
            <pc:docMk/>
            <pc:sldMk cId="3991851486" sldId="329"/>
            <ac:cxnSpMk id="21" creationId="{FE088D82-26B9-4C69-92A0-3443EC49086E}"/>
          </ac:cxnSpMkLst>
        </pc:cxnChg>
        <pc:cxnChg chg="mod">
          <ac:chgData name="Edgar Araos" userId="7985a698-b8cd-472c-b308-5c113f244f1e" providerId="ADAL" clId="{C18B882C-6095-434F-A937-9D179937D090}" dt="2021-04-12T15:34:18.149" v="20" actId="1036"/>
          <ac:cxnSpMkLst>
            <pc:docMk/>
            <pc:sldMk cId="3991851486" sldId="329"/>
            <ac:cxnSpMk id="35" creationId="{5363F256-99D4-4E74-85FE-E0F473F9B6CF}"/>
          </ac:cxnSpMkLst>
        </pc:cxnChg>
        <pc:cxnChg chg="mod">
          <ac:chgData name="Edgar Araos" userId="7985a698-b8cd-472c-b308-5c113f244f1e" providerId="ADAL" clId="{C18B882C-6095-434F-A937-9D179937D090}" dt="2021-04-12T15:34:18.149" v="20" actId="1036"/>
          <ac:cxnSpMkLst>
            <pc:docMk/>
            <pc:sldMk cId="3991851486" sldId="329"/>
            <ac:cxnSpMk id="109" creationId="{C15AD507-5998-4847-A33F-3388BFF8A3B4}"/>
          </ac:cxnSpMkLst>
        </pc:cxnChg>
        <pc:cxnChg chg="mod">
          <ac:chgData name="Edgar Araos" userId="7985a698-b8cd-472c-b308-5c113f244f1e" providerId="ADAL" clId="{C18B882C-6095-434F-A937-9D179937D090}" dt="2021-04-12T15:34:18.149" v="20" actId="1036"/>
          <ac:cxnSpMkLst>
            <pc:docMk/>
            <pc:sldMk cId="3991851486" sldId="329"/>
            <ac:cxnSpMk id="116" creationId="{5889FC0B-F78B-44C3-80C0-74EF03974984}"/>
          </ac:cxnSpMkLst>
        </pc:cxnChg>
        <pc:cxnChg chg="mod">
          <ac:chgData name="Edgar Araos" userId="7985a698-b8cd-472c-b308-5c113f244f1e" providerId="ADAL" clId="{C18B882C-6095-434F-A937-9D179937D090}" dt="2021-04-12T15:34:18.149" v="20" actId="1036"/>
          <ac:cxnSpMkLst>
            <pc:docMk/>
            <pc:sldMk cId="3991851486" sldId="329"/>
            <ac:cxnSpMk id="118" creationId="{6A9F91B8-4E6E-468E-99B8-24760150551A}"/>
          </ac:cxnSpMkLst>
        </pc:cxnChg>
        <pc:cxnChg chg="mod">
          <ac:chgData name="Edgar Araos" userId="7985a698-b8cd-472c-b308-5c113f244f1e" providerId="ADAL" clId="{C18B882C-6095-434F-A937-9D179937D090}" dt="2021-04-12T15:34:18.149" v="20" actId="1036"/>
          <ac:cxnSpMkLst>
            <pc:docMk/>
            <pc:sldMk cId="3991851486" sldId="329"/>
            <ac:cxnSpMk id="119" creationId="{DBFCE191-A369-4F5F-B905-ACE41B3C3237}"/>
          </ac:cxnSpMkLst>
        </pc:cxnChg>
        <pc:cxnChg chg="mod">
          <ac:chgData name="Edgar Araos" userId="7985a698-b8cd-472c-b308-5c113f244f1e" providerId="ADAL" clId="{C18B882C-6095-434F-A937-9D179937D090}" dt="2021-04-12T15:34:18.149" v="20" actId="1036"/>
          <ac:cxnSpMkLst>
            <pc:docMk/>
            <pc:sldMk cId="3991851486" sldId="329"/>
            <ac:cxnSpMk id="120" creationId="{F4EB34BD-AF52-4DD4-B845-4BBBD351072B}"/>
          </ac:cxnSpMkLst>
        </pc:cxnChg>
      </pc:sldChg>
      <pc:sldChg chg="addSp modSp mod">
        <pc:chgData name="Edgar Araos" userId="7985a698-b8cd-472c-b308-5c113f244f1e" providerId="ADAL" clId="{C18B882C-6095-434F-A937-9D179937D090}" dt="2021-04-12T15:34:46.020" v="24" actId="1076"/>
        <pc:sldMkLst>
          <pc:docMk/>
          <pc:sldMk cId="3639296874" sldId="330"/>
        </pc:sldMkLst>
        <pc:picChg chg="add mod">
          <ac:chgData name="Edgar Araos" userId="7985a698-b8cd-472c-b308-5c113f244f1e" providerId="ADAL" clId="{C18B882C-6095-434F-A937-9D179937D090}" dt="2021-04-12T15:34:46.020" v="24" actId="1076"/>
          <ac:picMkLst>
            <pc:docMk/>
            <pc:sldMk cId="3639296874" sldId="330"/>
            <ac:picMk id="50" creationId="{1FB32C92-A73F-4375-A6E3-C83315DB16E8}"/>
          </ac:picMkLst>
        </pc:picChg>
      </pc:sldChg>
      <pc:sldChg chg="addSp modSp">
        <pc:chgData name="Edgar Araos" userId="7985a698-b8cd-472c-b308-5c113f244f1e" providerId="ADAL" clId="{C18B882C-6095-434F-A937-9D179937D090}" dt="2021-04-12T15:34:59.850" v="30"/>
        <pc:sldMkLst>
          <pc:docMk/>
          <pc:sldMk cId="552619472" sldId="331"/>
        </pc:sldMkLst>
        <pc:picChg chg="add mod">
          <ac:chgData name="Edgar Araos" userId="7985a698-b8cd-472c-b308-5c113f244f1e" providerId="ADAL" clId="{C18B882C-6095-434F-A937-9D179937D090}" dt="2021-04-12T15:34:59.850" v="30"/>
          <ac:picMkLst>
            <pc:docMk/>
            <pc:sldMk cId="552619472" sldId="331"/>
            <ac:picMk id="11" creationId="{841FD366-DEB4-4AFC-9AAF-8CA1CF3E9047}"/>
          </ac:picMkLst>
        </pc:picChg>
      </pc:sldChg>
      <pc:sldChg chg="addSp modSp mod">
        <pc:chgData name="Edgar Araos" userId="7985a698-b8cd-472c-b308-5c113f244f1e" providerId="ADAL" clId="{C18B882C-6095-434F-A937-9D179937D090}" dt="2021-04-12T16:05:26.293" v="67" actId="207"/>
        <pc:sldMkLst>
          <pc:docMk/>
          <pc:sldMk cId="2191132454" sldId="332"/>
        </pc:sldMkLst>
        <pc:spChg chg="add mod">
          <ac:chgData name="Edgar Araos" userId="7985a698-b8cd-472c-b308-5c113f244f1e" providerId="ADAL" clId="{C18B882C-6095-434F-A937-9D179937D090}" dt="2021-04-12T16:05:26.293" v="67" actId="207"/>
          <ac:spMkLst>
            <pc:docMk/>
            <pc:sldMk cId="2191132454" sldId="332"/>
            <ac:spMk id="4" creationId="{8982A3CD-A734-4E62-8680-C24A26DA76E5}"/>
          </ac:spMkLst>
        </pc:spChg>
        <pc:picChg chg="mod">
          <ac:chgData name="Edgar Araos" userId="7985a698-b8cd-472c-b308-5c113f244f1e" providerId="ADAL" clId="{C18B882C-6095-434F-A937-9D179937D090}" dt="2021-04-12T15:43:08.234" v="59" actId="1366"/>
          <ac:picMkLst>
            <pc:docMk/>
            <pc:sldMk cId="2191132454" sldId="332"/>
            <ac:picMk id="2" creationId="{CE3729D6-1F9C-4635-9744-65E16BDA52BC}"/>
          </ac:picMkLst>
        </pc:picChg>
        <pc:picChg chg="add mod">
          <ac:chgData name="Edgar Araos" userId="7985a698-b8cd-472c-b308-5c113f244f1e" providerId="ADAL" clId="{C18B882C-6095-434F-A937-9D179937D090}" dt="2021-04-12T15:35:15.352" v="38"/>
          <ac:picMkLst>
            <pc:docMk/>
            <pc:sldMk cId="2191132454" sldId="332"/>
            <ac:picMk id="6" creationId="{25FAA9B3-3985-457D-93A4-B4E5C67CB5C4}"/>
          </ac:picMkLst>
        </pc:picChg>
      </pc:sldChg>
      <pc:sldChg chg="addSp modSp mod">
        <pc:chgData name="Edgar Araos" userId="7985a698-b8cd-472c-b308-5c113f244f1e" providerId="ADAL" clId="{C18B882C-6095-434F-A937-9D179937D090}" dt="2021-04-12T16:06:15.486" v="77" actId="14100"/>
        <pc:sldMkLst>
          <pc:docMk/>
          <pc:sldMk cId="933011816" sldId="335"/>
        </pc:sldMkLst>
        <pc:spChg chg="add mod">
          <ac:chgData name="Edgar Araos" userId="7985a698-b8cd-472c-b308-5c113f244f1e" providerId="ADAL" clId="{C18B882C-6095-434F-A937-9D179937D090}" dt="2021-04-12T16:05:58.821" v="70" actId="208"/>
          <ac:spMkLst>
            <pc:docMk/>
            <pc:sldMk cId="933011816" sldId="335"/>
            <ac:spMk id="8" creationId="{DDC959AA-2A51-40F2-BF5B-2C56E0DAFC6D}"/>
          </ac:spMkLst>
        </pc:spChg>
        <pc:spChg chg="add mod">
          <ac:chgData name="Edgar Araos" userId="7985a698-b8cd-472c-b308-5c113f244f1e" providerId="ADAL" clId="{C18B882C-6095-434F-A937-9D179937D090}" dt="2021-04-12T16:06:05.322" v="74" actId="1076"/>
          <ac:spMkLst>
            <pc:docMk/>
            <pc:sldMk cId="933011816" sldId="335"/>
            <ac:spMk id="9" creationId="{B91E54F2-EB5B-4D99-811C-799A290802D9}"/>
          </ac:spMkLst>
        </pc:spChg>
        <pc:spChg chg="add mod">
          <ac:chgData name="Edgar Araos" userId="7985a698-b8cd-472c-b308-5c113f244f1e" providerId="ADAL" clId="{C18B882C-6095-434F-A937-9D179937D090}" dt="2021-04-12T16:06:15.486" v="77" actId="14100"/>
          <ac:spMkLst>
            <pc:docMk/>
            <pc:sldMk cId="933011816" sldId="335"/>
            <ac:spMk id="10" creationId="{9AE531C9-08E1-4056-98E2-32C1DCBA6DC7}"/>
          </ac:spMkLst>
        </pc:spChg>
        <pc:picChg chg="mod">
          <ac:chgData name="Edgar Araos" userId="7985a698-b8cd-472c-b308-5c113f244f1e" providerId="ADAL" clId="{C18B882C-6095-434F-A937-9D179937D090}" dt="2021-04-12T15:35:36.762" v="44" actId="1366"/>
          <ac:picMkLst>
            <pc:docMk/>
            <pc:sldMk cId="933011816" sldId="335"/>
            <ac:picMk id="2" creationId="{00000000-0000-0000-0000-000000000000}"/>
          </ac:picMkLst>
        </pc:picChg>
        <pc:picChg chg="mod">
          <ac:chgData name="Edgar Araos" userId="7985a698-b8cd-472c-b308-5c113f244f1e" providerId="ADAL" clId="{C18B882C-6095-434F-A937-9D179937D090}" dt="2021-04-12T15:35:40.504" v="45" actId="1366"/>
          <ac:picMkLst>
            <pc:docMk/>
            <pc:sldMk cId="933011816" sldId="335"/>
            <ac:picMk id="5" creationId="{00000000-0000-0000-0000-000000000000}"/>
          </ac:picMkLst>
        </pc:picChg>
        <pc:picChg chg="add mod">
          <ac:chgData name="Edgar Araos" userId="7985a698-b8cd-472c-b308-5c113f244f1e" providerId="ADAL" clId="{C18B882C-6095-434F-A937-9D179937D090}" dt="2021-04-12T15:35:16.441" v="39"/>
          <ac:picMkLst>
            <pc:docMk/>
            <pc:sldMk cId="933011816" sldId="335"/>
            <ac:picMk id="7" creationId="{E954DE06-15F6-4B4E-94E1-BD473F50F2A8}"/>
          </ac:picMkLst>
        </pc:picChg>
      </pc:sldChg>
      <pc:sldChg chg="addSp modSp">
        <pc:chgData name="Edgar Araos" userId="7985a698-b8cd-472c-b308-5c113f244f1e" providerId="ADAL" clId="{C18B882C-6095-434F-A937-9D179937D090}" dt="2021-04-12T15:33:49.336" v="1"/>
        <pc:sldMkLst>
          <pc:docMk/>
          <pc:sldMk cId="2378629778" sldId="424"/>
        </pc:sldMkLst>
        <pc:picChg chg="add mod">
          <ac:chgData name="Edgar Araos" userId="7985a698-b8cd-472c-b308-5c113f244f1e" providerId="ADAL" clId="{C18B882C-6095-434F-A937-9D179937D090}" dt="2021-04-12T15:33:49.336" v="1"/>
          <ac:picMkLst>
            <pc:docMk/>
            <pc:sldMk cId="2378629778" sldId="424"/>
            <ac:picMk id="3" creationId="{9FC7C06A-72A3-44E2-9DDA-AF2BDFA172E9}"/>
          </ac:picMkLst>
        </pc:picChg>
      </pc:sldChg>
      <pc:sldChg chg="addSp modSp">
        <pc:chgData name="Edgar Araos" userId="7985a698-b8cd-472c-b308-5c113f244f1e" providerId="ADAL" clId="{C18B882C-6095-434F-A937-9D179937D090}" dt="2021-04-12T15:35:21.330" v="43"/>
        <pc:sldMkLst>
          <pc:docMk/>
          <pc:sldMk cId="0" sldId="425"/>
        </pc:sldMkLst>
        <pc:picChg chg="add mod">
          <ac:chgData name="Edgar Araos" userId="7985a698-b8cd-472c-b308-5c113f244f1e" providerId="ADAL" clId="{C18B882C-6095-434F-A937-9D179937D090}" dt="2021-04-12T15:35:21.330" v="43"/>
          <ac:picMkLst>
            <pc:docMk/>
            <pc:sldMk cId="0" sldId="425"/>
            <ac:picMk id="4" creationId="{56881059-EAF2-4F8B-BA71-C00F99820CCF}"/>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40176FC-6D14-4C4C-8369-0C2198C386A1}" type="doc">
      <dgm:prSet loTypeId="urn:microsoft.com/office/officeart/2005/8/layout/default" loCatId="list" qsTypeId="urn:microsoft.com/office/officeart/2005/8/quickstyle/simple5" qsCatId="simple" csTypeId="urn:microsoft.com/office/officeart/2005/8/colors/accent0_3" csCatId="mainScheme" phldr="1"/>
      <dgm:spPr/>
      <dgm:t>
        <a:bodyPr/>
        <a:lstStyle/>
        <a:p>
          <a:endParaRPr lang="es-MX"/>
        </a:p>
      </dgm:t>
    </dgm:pt>
    <dgm:pt modelId="{11B41160-843F-4D91-AF66-75D6EAD14079}">
      <dgm:prSet phldrT="[Texto]"/>
      <dgm:spPr/>
      <dgm:t>
        <a:bodyPr/>
        <a:lstStyle/>
        <a:p>
          <a:pPr>
            <a:buFont typeface="Arial" panose="020B0604020202020204" pitchFamily="34" charset="0"/>
            <a:buChar char="•"/>
          </a:pPr>
          <a:r>
            <a:rPr lang="es-MX" dirty="0">
              <a:latin typeface="Arial" pitchFamily="34" charset="0"/>
              <a:cs typeface="Arial" pitchFamily="34" charset="0"/>
            </a:rPr>
            <a:t>Son sujetos obligados a </a:t>
          </a:r>
          <a:r>
            <a:rPr lang="es-MX" dirty="0">
              <a:effectLst>
                <a:outerShdw blurRad="38100" dist="38100" dir="2700000" algn="tl">
                  <a:srgbClr val="000000">
                    <a:alpha val="43137"/>
                  </a:srgbClr>
                </a:outerShdw>
              </a:effectLst>
              <a:latin typeface="Arial" pitchFamily="34" charset="0"/>
              <a:cs typeface="Arial" pitchFamily="34" charset="0"/>
            </a:rPr>
            <a:t>transparentar y permitir el acceso a su información y proteger los datos personales</a:t>
          </a:r>
          <a:r>
            <a:rPr lang="es-MX" dirty="0">
              <a:latin typeface="Arial" pitchFamily="34" charset="0"/>
              <a:cs typeface="Arial" pitchFamily="34" charset="0"/>
            </a:rPr>
            <a:t> que obren en su poder: </a:t>
          </a:r>
          <a:endParaRPr lang="es-MX" dirty="0"/>
        </a:p>
      </dgm:t>
    </dgm:pt>
    <dgm:pt modelId="{BC4B5A62-BFB3-4C7F-AD4E-1E2B07733947}" type="parTrans" cxnId="{D96C69A5-E554-4C77-B031-DCF5F61C2431}">
      <dgm:prSet/>
      <dgm:spPr/>
      <dgm:t>
        <a:bodyPr/>
        <a:lstStyle/>
        <a:p>
          <a:endParaRPr lang="es-MX"/>
        </a:p>
      </dgm:t>
    </dgm:pt>
    <dgm:pt modelId="{57C2E1BB-A970-43F3-92AB-4A8A29C3ECD0}" type="sibTrans" cxnId="{D96C69A5-E554-4C77-B031-DCF5F61C2431}">
      <dgm:prSet/>
      <dgm:spPr/>
      <dgm:t>
        <a:bodyPr/>
        <a:lstStyle/>
        <a:p>
          <a:endParaRPr lang="es-MX"/>
        </a:p>
      </dgm:t>
    </dgm:pt>
    <dgm:pt modelId="{7036254B-F276-4426-A47D-4188F194E095}">
      <dgm:prSet/>
      <dgm:spPr/>
      <dgm:t>
        <a:bodyPr/>
        <a:lstStyle/>
        <a:p>
          <a:r>
            <a:rPr lang="es-MX" dirty="0">
              <a:latin typeface="Arial" pitchFamily="34" charset="0"/>
              <a:cs typeface="Arial" pitchFamily="34" charset="0"/>
            </a:rPr>
            <a:t>Cualquier autoridad, entidad, órgano y organismo de los Poderes Ejecutivo, Legislativo y Judicial, </a:t>
          </a:r>
        </a:p>
      </dgm:t>
    </dgm:pt>
    <dgm:pt modelId="{9F07336C-A167-4856-B132-B8048E5C8549}" type="parTrans" cxnId="{313057DE-F356-4075-BBCE-AADDB9B9D462}">
      <dgm:prSet/>
      <dgm:spPr/>
      <dgm:t>
        <a:bodyPr/>
        <a:lstStyle/>
        <a:p>
          <a:endParaRPr lang="es-MX"/>
        </a:p>
      </dgm:t>
    </dgm:pt>
    <dgm:pt modelId="{C5F9FCE8-07D1-4703-8F27-43B595AD9707}" type="sibTrans" cxnId="{313057DE-F356-4075-BBCE-AADDB9B9D462}">
      <dgm:prSet/>
      <dgm:spPr/>
      <dgm:t>
        <a:bodyPr/>
        <a:lstStyle/>
        <a:p>
          <a:endParaRPr lang="es-MX"/>
        </a:p>
      </dgm:t>
    </dgm:pt>
    <dgm:pt modelId="{55636A5E-64FB-4ED3-9F3D-3E72A3EE4404}">
      <dgm:prSet/>
      <dgm:spPr/>
      <dgm:t>
        <a:bodyPr/>
        <a:lstStyle/>
        <a:p>
          <a:r>
            <a:rPr lang="es-MX" dirty="0">
              <a:latin typeface="Arial" pitchFamily="34" charset="0"/>
              <a:cs typeface="Arial" pitchFamily="34" charset="0"/>
            </a:rPr>
            <a:t>Órganos autónomos, </a:t>
          </a:r>
        </a:p>
      </dgm:t>
    </dgm:pt>
    <dgm:pt modelId="{2EB23855-1BB6-42A7-97B0-35AE6D0E78D9}" type="parTrans" cxnId="{EAFE3F52-9B61-46D9-AFC8-336B81550D96}">
      <dgm:prSet/>
      <dgm:spPr/>
      <dgm:t>
        <a:bodyPr/>
        <a:lstStyle/>
        <a:p>
          <a:endParaRPr lang="es-MX"/>
        </a:p>
      </dgm:t>
    </dgm:pt>
    <dgm:pt modelId="{2D684D58-8236-46B5-B442-D48BCEABA91F}" type="sibTrans" cxnId="{EAFE3F52-9B61-46D9-AFC8-336B81550D96}">
      <dgm:prSet/>
      <dgm:spPr/>
      <dgm:t>
        <a:bodyPr/>
        <a:lstStyle/>
        <a:p>
          <a:endParaRPr lang="es-MX"/>
        </a:p>
      </dgm:t>
    </dgm:pt>
    <dgm:pt modelId="{F25CD209-E5DF-4725-AB1F-8E8DB94F2CF3}">
      <dgm:prSet/>
      <dgm:spPr/>
      <dgm:t>
        <a:bodyPr/>
        <a:lstStyle/>
        <a:p>
          <a:r>
            <a:rPr lang="es-MX" dirty="0">
              <a:latin typeface="Arial" pitchFamily="34" charset="0"/>
              <a:cs typeface="Arial" pitchFamily="34" charset="0"/>
            </a:rPr>
            <a:t>Partidos políticos, </a:t>
          </a:r>
        </a:p>
      </dgm:t>
    </dgm:pt>
    <dgm:pt modelId="{B80D4598-225C-4EEB-805D-52C4D9DD3AA7}" type="parTrans" cxnId="{9E1BD570-82FA-47F3-A03F-51C016CB0E87}">
      <dgm:prSet/>
      <dgm:spPr/>
      <dgm:t>
        <a:bodyPr/>
        <a:lstStyle/>
        <a:p>
          <a:endParaRPr lang="es-MX"/>
        </a:p>
      </dgm:t>
    </dgm:pt>
    <dgm:pt modelId="{FFB6B618-9CD7-4BF8-AE7B-210B3A3EDE99}" type="sibTrans" cxnId="{9E1BD570-82FA-47F3-A03F-51C016CB0E87}">
      <dgm:prSet/>
      <dgm:spPr/>
      <dgm:t>
        <a:bodyPr/>
        <a:lstStyle/>
        <a:p>
          <a:endParaRPr lang="es-MX"/>
        </a:p>
      </dgm:t>
    </dgm:pt>
    <dgm:pt modelId="{37287B27-9932-41F0-8F70-871A5C9F237A}">
      <dgm:prSet/>
      <dgm:spPr/>
      <dgm:t>
        <a:bodyPr/>
        <a:lstStyle/>
        <a:p>
          <a:r>
            <a:rPr lang="es-MX" dirty="0">
              <a:latin typeface="Arial" pitchFamily="34" charset="0"/>
              <a:cs typeface="Arial" pitchFamily="34" charset="0"/>
            </a:rPr>
            <a:t>Fideicomisos y fondos públicos, así como </a:t>
          </a:r>
        </a:p>
      </dgm:t>
    </dgm:pt>
    <dgm:pt modelId="{DEC33658-4A9A-43C6-8585-5C4DCEA13629}" type="parTrans" cxnId="{4C5664C3-FBDE-4D7E-AA11-2975FADECF1C}">
      <dgm:prSet/>
      <dgm:spPr/>
      <dgm:t>
        <a:bodyPr/>
        <a:lstStyle/>
        <a:p>
          <a:endParaRPr lang="es-MX"/>
        </a:p>
      </dgm:t>
    </dgm:pt>
    <dgm:pt modelId="{45F03AA9-A72F-4CFA-B4B2-8EC89952FE20}" type="sibTrans" cxnId="{4C5664C3-FBDE-4D7E-AA11-2975FADECF1C}">
      <dgm:prSet/>
      <dgm:spPr/>
      <dgm:t>
        <a:bodyPr/>
        <a:lstStyle/>
        <a:p>
          <a:endParaRPr lang="es-MX"/>
        </a:p>
      </dgm:t>
    </dgm:pt>
    <dgm:pt modelId="{6681A4E8-4A7F-4BE1-BA26-BCEE9CFEF1AE}">
      <dgm:prSet/>
      <dgm:spPr/>
      <dgm:t>
        <a:bodyPr/>
        <a:lstStyle/>
        <a:p>
          <a:r>
            <a:rPr lang="es-MX" dirty="0">
              <a:latin typeface="Arial" pitchFamily="34" charset="0"/>
              <a:cs typeface="Arial" pitchFamily="34" charset="0"/>
            </a:rPr>
            <a:t>Cualquier persona física, moral o sindicato que reciba y ejerza recursos públicos o realice actos de autoridad en los ámbitos federal, de las Entidades Federativas y municipal.</a:t>
          </a:r>
        </a:p>
      </dgm:t>
    </dgm:pt>
    <dgm:pt modelId="{B1FBCF6E-9B13-4CE5-9F4D-B199F207BBC2}" type="parTrans" cxnId="{D72348C9-EEB4-4A97-B182-0B5B7B5378EB}">
      <dgm:prSet/>
      <dgm:spPr/>
      <dgm:t>
        <a:bodyPr/>
        <a:lstStyle/>
        <a:p>
          <a:endParaRPr lang="es-MX"/>
        </a:p>
      </dgm:t>
    </dgm:pt>
    <dgm:pt modelId="{26E8B77D-4CD6-481A-A1B2-1F5733B011C5}" type="sibTrans" cxnId="{D72348C9-EEB4-4A97-B182-0B5B7B5378EB}">
      <dgm:prSet/>
      <dgm:spPr/>
      <dgm:t>
        <a:bodyPr/>
        <a:lstStyle/>
        <a:p>
          <a:endParaRPr lang="es-MX"/>
        </a:p>
      </dgm:t>
    </dgm:pt>
    <dgm:pt modelId="{1F77C194-4798-4194-A405-8241F0573D04}" type="pres">
      <dgm:prSet presAssocID="{340176FC-6D14-4C4C-8369-0C2198C386A1}" presName="diagram" presStyleCnt="0">
        <dgm:presLayoutVars>
          <dgm:dir/>
          <dgm:resizeHandles val="exact"/>
        </dgm:presLayoutVars>
      </dgm:prSet>
      <dgm:spPr/>
      <dgm:t>
        <a:bodyPr/>
        <a:lstStyle/>
        <a:p>
          <a:endParaRPr lang="es-ES"/>
        </a:p>
      </dgm:t>
    </dgm:pt>
    <dgm:pt modelId="{E7116882-FC5A-43FC-AE1B-D6C42679A4D7}" type="pres">
      <dgm:prSet presAssocID="{11B41160-843F-4D91-AF66-75D6EAD14079}" presName="node" presStyleLbl="node1" presStyleIdx="0" presStyleCnt="6">
        <dgm:presLayoutVars>
          <dgm:bulletEnabled val="1"/>
        </dgm:presLayoutVars>
      </dgm:prSet>
      <dgm:spPr/>
      <dgm:t>
        <a:bodyPr/>
        <a:lstStyle/>
        <a:p>
          <a:endParaRPr lang="es-ES"/>
        </a:p>
      </dgm:t>
    </dgm:pt>
    <dgm:pt modelId="{6AC8A4F5-933B-4D24-9409-9BB836A8FBE8}" type="pres">
      <dgm:prSet presAssocID="{57C2E1BB-A970-43F3-92AB-4A8A29C3ECD0}" presName="sibTrans" presStyleCnt="0"/>
      <dgm:spPr/>
    </dgm:pt>
    <dgm:pt modelId="{F02A71E4-3947-4912-B92F-5BCB505EBBBD}" type="pres">
      <dgm:prSet presAssocID="{7036254B-F276-4426-A47D-4188F194E095}" presName="node" presStyleLbl="node1" presStyleIdx="1" presStyleCnt="6">
        <dgm:presLayoutVars>
          <dgm:bulletEnabled val="1"/>
        </dgm:presLayoutVars>
      </dgm:prSet>
      <dgm:spPr/>
      <dgm:t>
        <a:bodyPr/>
        <a:lstStyle/>
        <a:p>
          <a:endParaRPr lang="es-ES"/>
        </a:p>
      </dgm:t>
    </dgm:pt>
    <dgm:pt modelId="{D341E961-80E8-4C1A-A469-CBA021B8CEEE}" type="pres">
      <dgm:prSet presAssocID="{C5F9FCE8-07D1-4703-8F27-43B595AD9707}" presName="sibTrans" presStyleCnt="0"/>
      <dgm:spPr/>
    </dgm:pt>
    <dgm:pt modelId="{C0C99859-91CA-4352-9D90-A6ACF64FB1A8}" type="pres">
      <dgm:prSet presAssocID="{55636A5E-64FB-4ED3-9F3D-3E72A3EE4404}" presName="node" presStyleLbl="node1" presStyleIdx="2" presStyleCnt="6">
        <dgm:presLayoutVars>
          <dgm:bulletEnabled val="1"/>
        </dgm:presLayoutVars>
      </dgm:prSet>
      <dgm:spPr/>
      <dgm:t>
        <a:bodyPr/>
        <a:lstStyle/>
        <a:p>
          <a:endParaRPr lang="es-ES"/>
        </a:p>
      </dgm:t>
    </dgm:pt>
    <dgm:pt modelId="{240A3551-429C-4DC9-A1A2-64BCE00A6F10}" type="pres">
      <dgm:prSet presAssocID="{2D684D58-8236-46B5-B442-D48BCEABA91F}" presName="sibTrans" presStyleCnt="0"/>
      <dgm:spPr/>
    </dgm:pt>
    <dgm:pt modelId="{C207F45E-7A52-4300-B4F1-67FF8C580AAD}" type="pres">
      <dgm:prSet presAssocID="{F25CD209-E5DF-4725-AB1F-8E8DB94F2CF3}" presName="node" presStyleLbl="node1" presStyleIdx="3" presStyleCnt="6">
        <dgm:presLayoutVars>
          <dgm:bulletEnabled val="1"/>
        </dgm:presLayoutVars>
      </dgm:prSet>
      <dgm:spPr/>
      <dgm:t>
        <a:bodyPr/>
        <a:lstStyle/>
        <a:p>
          <a:endParaRPr lang="es-ES"/>
        </a:p>
      </dgm:t>
    </dgm:pt>
    <dgm:pt modelId="{1003C4F3-33E7-4660-A77B-E4356B3E9C45}" type="pres">
      <dgm:prSet presAssocID="{FFB6B618-9CD7-4BF8-AE7B-210B3A3EDE99}" presName="sibTrans" presStyleCnt="0"/>
      <dgm:spPr/>
    </dgm:pt>
    <dgm:pt modelId="{DDBD7DF6-9EE4-4FF1-B6A1-842EDDA11315}" type="pres">
      <dgm:prSet presAssocID="{37287B27-9932-41F0-8F70-871A5C9F237A}" presName="node" presStyleLbl="node1" presStyleIdx="4" presStyleCnt="6">
        <dgm:presLayoutVars>
          <dgm:bulletEnabled val="1"/>
        </dgm:presLayoutVars>
      </dgm:prSet>
      <dgm:spPr/>
      <dgm:t>
        <a:bodyPr/>
        <a:lstStyle/>
        <a:p>
          <a:endParaRPr lang="es-ES"/>
        </a:p>
      </dgm:t>
    </dgm:pt>
    <dgm:pt modelId="{59116530-F521-4C92-B971-70BB69E8A31F}" type="pres">
      <dgm:prSet presAssocID="{45F03AA9-A72F-4CFA-B4B2-8EC89952FE20}" presName="sibTrans" presStyleCnt="0"/>
      <dgm:spPr/>
    </dgm:pt>
    <dgm:pt modelId="{0EA25C9E-AA15-40A5-BE43-9CA0000A12CB}" type="pres">
      <dgm:prSet presAssocID="{6681A4E8-4A7F-4BE1-BA26-BCEE9CFEF1AE}" presName="node" presStyleLbl="node1" presStyleIdx="5" presStyleCnt="6">
        <dgm:presLayoutVars>
          <dgm:bulletEnabled val="1"/>
        </dgm:presLayoutVars>
      </dgm:prSet>
      <dgm:spPr/>
      <dgm:t>
        <a:bodyPr/>
        <a:lstStyle/>
        <a:p>
          <a:endParaRPr lang="es-ES"/>
        </a:p>
      </dgm:t>
    </dgm:pt>
  </dgm:ptLst>
  <dgm:cxnLst>
    <dgm:cxn modelId="{EAFE3F52-9B61-46D9-AFC8-336B81550D96}" srcId="{340176FC-6D14-4C4C-8369-0C2198C386A1}" destId="{55636A5E-64FB-4ED3-9F3D-3E72A3EE4404}" srcOrd="2" destOrd="0" parTransId="{2EB23855-1BB6-42A7-97B0-35AE6D0E78D9}" sibTransId="{2D684D58-8236-46B5-B442-D48BCEABA91F}"/>
    <dgm:cxn modelId="{DCE1F269-793B-4DCF-AE9B-F2563532CFC5}" type="presOf" srcId="{55636A5E-64FB-4ED3-9F3D-3E72A3EE4404}" destId="{C0C99859-91CA-4352-9D90-A6ACF64FB1A8}" srcOrd="0" destOrd="0" presId="urn:microsoft.com/office/officeart/2005/8/layout/default"/>
    <dgm:cxn modelId="{2793DE05-2BFF-4B53-AC0D-EF3B8B53D8B8}" type="presOf" srcId="{6681A4E8-4A7F-4BE1-BA26-BCEE9CFEF1AE}" destId="{0EA25C9E-AA15-40A5-BE43-9CA0000A12CB}" srcOrd="0" destOrd="0" presId="urn:microsoft.com/office/officeart/2005/8/layout/default"/>
    <dgm:cxn modelId="{D26BEC93-4606-4A8A-9894-F8754A093C3E}" type="presOf" srcId="{7036254B-F276-4426-A47D-4188F194E095}" destId="{F02A71E4-3947-4912-B92F-5BCB505EBBBD}" srcOrd="0" destOrd="0" presId="urn:microsoft.com/office/officeart/2005/8/layout/default"/>
    <dgm:cxn modelId="{2C734F16-2D55-4D5B-A788-9D4C77C9E37F}" type="presOf" srcId="{F25CD209-E5DF-4725-AB1F-8E8DB94F2CF3}" destId="{C207F45E-7A52-4300-B4F1-67FF8C580AAD}" srcOrd="0" destOrd="0" presId="urn:microsoft.com/office/officeart/2005/8/layout/default"/>
    <dgm:cxn modelId="{F981A30F-2E94-4091-AE55-A8053893A16F}" type="presOf" srcId="{11B41160-843F-4D91-AF66-75D6EAD14079}" destId="{E7116882-FC5A-43FC-AE1B-D6C42679A4D7}" srcOrd="0" destOrd="0" presId="urn:microsoft.com/office/officeart/2005/8/layout/default"/>
    <dgm:cxn modelId="{313057DE-F356-4075-BBCE-AADDB9B9D462}" srcId="{340176FC-6D14-4C4C-8369-0C2198C386A1}" destId="{7036254B-F276-4426-A47D-4188F194E095}" srcOrd="1" destOrd="0" parTransId="{9F07336C-A167-4856-B132-B8048E5C8549}" sibTransId="{C5F9FCE8-07D1-4703-8F27-43B595AD9707}"/>
    <dgm:cxn modelId="{567FC780-5735-4D68-A646-3788333EA47A}" type="presOf" srcId="{37287B27-9932-41F0-8F70-871A5C9F237A}" destId="{DDBD7DF6-9EE4-4FF1-B6A1-842EDDA11315}" srcOrd="0" destOrd="0" presId="urn:microsoft.com/office/officeart/2005/8/layout/default"/>
    <dgm:cxn modelId="{D72348C9-EEB4-4A97-B182-0B5B7B5378EB}" srcId="{340176FC-6D14-4C4C-8369-0C2198C386A1}" destId="{6681A4E8-4A7F-4BE1-BA26-BCEE9CFEF1AE}" srcOrd="5" destOrd="0" parTransId="{B1FBCF6E-9B13-4CE5-9F4D-B199F207BBC2}" sibTransId="{26E8B77D-4CD6-481A-A1B2-1F5733B011C5}"/>
    <dgm:cxn modelId="{D96C69A5-E554-4C77-B031-DCF5F61C2431}" srcId="{340176FC-6D14-4C4C-8369-0C2198C386A1}" destId="{11B41160-843F-4D91-AF66-75D6EAD14079}" srcOrd="0" destOrd="0" parTransId="{BC4B5A62-BFB3-4C7F-AD4E-1E2B07733947}" sibTransId="{57C2E1BB-A970-43F3-92AB-4A8A29C3ECD0}"/>
    <dgm:cxn modelId="{4C5664C3-FBDE-4D7E-AA11-2975FADECF1C}" srcId="{340176FC-6D14-4C4C-8369-0C2198C386A1}" destId="{37287B27-9932-41F0-8F70-871A5C9F237A}" srcOrd="4" destOrd="0" parTransId="{DEC33658-4A9A-43C6-8585-5C4DCEA13629}" sibTransId="{45F03AA9-A72F-4CFA-B4B2-8EC89952FE20}"/>
    <dgm:cxn modelId="{9E1BD570-82FA-47F3-A03F-51C016CB0E87}" srcId="{340176FC-6D14-4C4C-8369-0C2198C386A1}" destId="{F25CD209-E5DF-4725-AB1F-8E8DB94F2CF3}" srcOrd="3" destOrd="0" parTransId="{B80D4598-225C-4EEB-805D-52C4D9DD3AA7}" sibTransId="{FFB6B618-9CD7-4BF8-AE7B-210B3A3EDE99}"/>
    <dgm:cxn modelId="{25E79A3F-5091-415E-9B46-18F63EAEF695}" type="presOf" srcId="{340176FC-6D14-4C4C-8369-0C2198C386A1}" destId="{1F77C194-4798-4194-A405-8241F0573D04}" srcOrd="0" destOrd="0" presId="urn:microsoft.com/office/officeart/2005/8/layout/default"/>
    <dgm:cxn modelId="{1EE54B0F-CD1B-4F08-9C37-A06BAD791B37}" type="presParOf" srcId="{1F77C194-4798-4194-A405-8241F0573D04}" destId="{E7116882-FC5A-43FC-AE1B-D6C42679A4D7}" srcOrd="0" destOrd="0" presId="urn:microsoft.com/office/officeart/2005/8/layout/default"/>
    <dgm:cxn modelId="{77B4E099-C9F7-485B-AB22-45191EEB3F9B}" type="presParOf" srcId="{1F77C194-4798-4194-A405-8241F0573D04}" destId="{6AC8A4F5-933B-4D24-9409-9BB836A8FBE8}" srcOrd="1" destOrd="0" presId="urn:microsoft.com/office/officeart/2005/8/layout/default"/>
    <dgm:cxn modelId="{78F641B3-C40B-4BAC-BDF9-EC4D73444F6D}" type="presParOf" srcId="{1F77C194-4798-4194-A405-8241F0573D04}" destId="{F02A71E4-3947-4912-B92F-5BCB505EBBBD}" srcOrd="2" destOrd="0" presId="urn:microsoft.com/office/officeart/2005/8/layout/default"/>
    <dgm:cxn modelId="{B52A4EB2-FC8C-4618-A993-65DD79F5572A}" type="presParOf" srcId="{1F77C194-4798-4194-A405-8241F0573D04}" destId="{D341E961-80E8-4C1A-A469-CBA021B8CEEE}" srcOrd="3" destOrd="0" presId="urn:microsoft.com/office/officeart/2005/8/layout/default"/>
    <dgm:cxn modelId="{5FD92C90-26C6-4BAA-B19A-97DE7AAC06F2}" type="presParOf" srcId="{1F77C194-4798-4194-A405-8241F0573D04}" destId="{C0C99859-91CA-4352-9D90-A6ACF64FB1A8}" srcOrd="4" destOrd="0" presId="urn:microsoft.com/office/officeart/2005/8/layout/default"/>
    <dgm:cxn modelId="{A6A7758C-CAC6-4C92-B548-869742C8D80D}" type="presParOf" srcId="{1F77C194-4798-4194-A405-8241F0573D04}" destId="{240A3551-429C-4DC9-A1A2-64BCE00A6F10}" srcOrd="5" destOrd="0" presId="urn:microsoft.com/office/officeart/2005/8/layout/default"/>
    <dgm:cxn modelId="{66007879-E5A6-467E-8F5D-E1434FA08360}" type="presParOf" srcId="{1F77C194-4798-4194-A405-8241F0573D04}" destId="{C207F45E-7A52-4300-B4F1-67FF8C580AAD}" srcOrd="6" destOrd="0" presId="urn:microsoft.com/office/officeart/2005/8/layout/default"/>
    <dgm:cxn modelId="{38D1695F-28AF-48BD-A1EE-48D4D0EEB369}" type="presParOf" srcId="{1F77C194-4798-4194-A405-8241F0573D04}" destId="{1003C4F3-33E7-4660-A77B-E4356B3E9C45}" srcOrd="7" destOrd="0" presId="urn:microsoft.com/office/officeart/2005/8/layout/default"/>
    <dgm:cxn modelId="{BED052D9-C78C-40CB-A3A6-E598130335E3}" type="presParOf" srcId="{1F77C194-4798-4194-A405-8241F0573D04}" destId="{DDBD7DF6-9EE4-4FF1-B6A1-842EDDA11315}" srcOrd="8" destOrd="0" presId="urn:microsoft.com/office/officeart/2005/8/layout/default"/>
    <dgm:cxn modelId="{FB4DCC80-236B-4C25-BFE8-D2F2484DE77B}" type="presParOf" srcId="{1F77C194-4798-4194-A405-8241F0573D04}" destId="{59116530-F521-4C92-B971-70BB69E8A31F}" srcOrd="9" destOrd="0" presId="urn:microsoft.com/office/officeart/2005/8/layout/default"/>
    <dgm:cxn modelId="{22FBC1A6-23EC-4B59-9063-811CB8AD5CF2}" type="presParOf" srcId="{1F77C194-4798-4194-A405-8241F0573D04}" destId="{0EA25C9E-AA15-40A5-BE43-9CA0000A12CB}"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5960E74-CB19-46F1-8E97-580CBF07340B}" type="doc">
      <dgm:prSet loTypeId="urn:microsoft.com/office/officeart/2009/layout/CircleArrowProcess" loCatId="cycle" qsTypeId="urn:microsoft.com/office/officeart/2005/8/quickstyle/simple5" qsCatId="simple" csTypeId="urn:microsoft.com/office/officeart/2005/8/colors/colorful5" csCatId="colorful" phldr="1"/>
      <dgm:spPr/>
      <dgm:t>
        <a:bodyPr/>
        <a:lstStyle/>
        <a:p>
          <a:endParaRPr lang="es-MX"/>
        </a:p>
      </dgm:t>
    </dgm:pt>
    <dgm:pt modelId="{44FA6E82-7400-40C9-8BD6-FA3A337019FC}">
      <dgm:prSet phldrT="[Texto]"/>
      <dgm:spPr/>
      <dgm:t>
        <a:bodyPr/>
        <a:lstStyle/>
        <a:p>
          <a:r>
            <a:rPr lang="es-MX" dirty="0"/>
            <a:t>Simplificado</a:t>
          </a:r>
        </a:p>
      </dgm:t>
    </dgm:pt>
    <dgm:pt modelId="{A1292150-6DC9-41DE-83A2-941835C7C2EC}" type="parTrans" cxnId="{009DE015-7CCA-45D0-A37C-BAD63EB8FD87}">
      <dgm:prSet/>
      <dgm:spPr/>
      <dgm:t>
        <a:bodyPr/>
        <a:lstStyle/>
        <a:p>
          <a:endParaRPr lang="es-MX"/>
        </a:p>
      </dgm:t>
    </dgm:pt>
    <dgm:pt modelId="{9FDC8650-52C2-48D9-86AE-ED3EECE34294}" type="sibTrans" cxnId="{009DE015-7CCA-45D0-A37C-BAD63EB8FD87}">
      <dgm:prSet/>
      <dgm:spPr/>
      <dgm:t>
        <a:bodyPr/>
        <a:lstStyle/>
        <a:p>
          <a:endParaRPr lang="es-MX"/>
        </a:p>
      </dgm:t>
    </dgm:pt>
    <dgm:pt modelId="{4181D9E8-D5FE-4FBA-B17F-56010DC4521A}">
      <dgm:prSet phldrT="[Texto]"/>
      <dgm:spPr/>
      <dgm:t>
        <a:bodyPr/>
        <a:lstStyle/>
        <a:p>
          <a:r>
            <a:rPr lang="es-MX" dirty="0"/>
            <a:t>COMPLETO (Integral) </a:t>
          </a:r>
        </a:p>
      </dgm:t>
    </dgm:pt>
    <dgm:pt modelId="{E20CF0AE-A1CF-4AD6-A7A4-7A54B346ACA3}" type="parTrans" cxnId="{A85BF64D-B61C-4571-9541-2CEC16CFD1BC}">
      <dgm:prSet/>
      <dgm:spPr/>
      <dgm:t>
        <a:bodyPr/>
        <a:lstStyle/>
        <a:p>
          <a:endParaRPr lang="es-MX"/>
        </a:p>
      </dgm:t>
    </dgm:pt>
    <dgm:pt modelId="{60332A9F-B1CF-4BE4-93A0-D9EF3C925A05}" type="sibTrans" cxnId="{A85BF64D-B61C-4571-9541-2CEC16CFD1BC}">
      <dgm:prSet/>
      <dgm:spPr/>
      <dgm:t>
        <a:bodyPr/>
        <a:lstStyle/>
        <a:p>
          <a:endParaRPr lang="es-MX"/>
        </a:p>
      </dgm:t>
    </dgm:pt>
    <dgm:pt modelId="{654BAFCB-FF9D-4CB1-A8D8-3D61A158BAEC}">
      <dgm:prSet phldrT="[Texto]"/>
      <dgm:spPr/>
      <dgm:t>
        <a:bodyPr/>
        <a:lstStyle/>
        <a:p>
          <a:r>
            <a:rPr lang="es-MX" dirty="0"/>
            <a:t>Señal de aviso</a:t>
          </a:r>
        </a:p>
      </dgm:t>
    </dgm:pt>
    <dgm:pt modelId="{E82626E7-F9E8-4E45-9C36-A58C11ECE329}" type="parTrans" cxnId="{A31899E3-AA10-4E0A-952C-5889E6402D4B}">
      <dgm:prSet/>
      <dgm:spPr/>
      <dgm:t>
        <a:bodyPr/>
        <a:lstStyle/>
        <a:p>
          <a:endParaRPr lang="es-MX"/>
        </a:p>
      </dgm:t>
    </dgm:pt>
    <dgm:pt modelId="{8B47E016-133C-40F5-A76D-9FC7503559A5}" type="sibTrans" cxnId="{A31899E3-AA10-4E0A-952C-5889E6402D4B}">
      <dgm:prSet/>
      <dgm:spPr/>
      <dgm:t>
        <a:bodyPr/>
        <a:lstStyle/>
        <a:p>
          <a:endParaRPr lang="es-MX"/>
        </a:p>
      </dgm:t>
    </dgm:pt>
    <dgm:pt modelId="{D2DCD10B-DBE9-48DF-82C8-698080779E1F}" type="pres">
      <dgm:prSet presAssocID="{C5960E74-CB19-46F1-8E97-580CBF07340B}" presName="Name0" presStyleCnt="0">
        <dgm:presLayoutVars>
          <dgm:chMax val="7"/>
          <dgm:chPref val="7"/>
          <dgm:dir/>
          <dgm:animLvl val="lvl"/>
        </dgm:presLayoutVars>
      </dgm:prSet>
      <dgm:spPr/>
      <dgm:t>
        <a:bodyPr/>
        <a:lstStyle/>
        <a:p>
          <a:endParaRPr lang="es-ES"/>
        </a:p>
      </dgm:t>
    </dgm:pt>
    <dgm:pt modelId="{EBB8508D-4CD4-4AC5-97EC-76ECDFCF43B1}" type="pres">
      <dgm:prSet presAssocID="{44FA6E82-7400-40C9-8BD6-FA3A337019FC}" presName="Accent1" presStyleCnt="0"/>
      <dgm:spPr/>
    </dgm:pt>
    <dgm:pt modelId="{BACF2B52-B0F4-4426-A7CD-4B53F53BDCCC}" type="pres">
      <dgm:prSet presAssocID="{44FA6E82-7400-40C9-8BD6-FA3A337019FC}" presName="Accent" presStyleLbl="node1" presStyleIdx="0" presStyleCnt="3"/>
      <dgm:spPr/>
    </dgm:pt>
    <dgm:pt modelId="{5E87C1A7-DF89-4F20-85B4-6A55F958E6CA}" type="pres">
      <dgm:prSet presAssocID="{44FA6E82-7400-40C9-8BD6-FA3A337019FC}" presName="Parent1" presStyleLbl="revTx" presStyleIdx="0" presStyleCnt="3">
        <dgm:presLayoutVars>
          <dgm:chMax val="1"/>
          <dgm:chPref val="1"/>
          <dgm:bulletEnabled val="1"/>
        </dgm:presLayoutVars>
      </dgm:prSet>
      <dgm:spPr/>
      <dgm:t>
        <a:bodyPr/>
        <a:lstStyle/>
        <a:p>
          <a:endParaRPr lang="es-ES"/>
        </a:p>
      </dgm:t>
    </dgm:pt>
    <dgm:pt modelId="{6FA179F6-FA3F-432D-8C17-5B56DB87C913}" type="pres">
      <dgm:prSet presAssocID="{4181D9E8-D5FE-4FBA-B17F-56010DC4521A}" presName="Accent2" presStyleCnt="0"/>
      <dgm:spPr/>
    </dgm:pt>
    <dgm:pt modelId="{57D142BE-EBD3-443F-8599-55AF3D9848FF}" type="pres">
      <dgm:prSet presAssocID="{4181D9E8-D5FE-4FBA-B17F-56010DC4521A}" presName="Accent" presStyleLbl="node1" presStyleIdx="1" presStyleCnt="3"/>
      <dgm:spPr/>
    </dgm:pt>
    <dgm:pt modelId="{B0E229F5-5893-4622-BFDD-91CAF226A121}" type="pres">
      <dgm:prSet presAssocID="{4181D9E8-D5FE-4FBA-B17F-56010DC4521A}" presName="Parent2" presStyleLbl="revTx" presStyleIdx="1" presStyleCnt="3" custScaleX="273762" custLinFactNeighborX="90682" custLinFactNeighborY="-2051">
        <dgm:presLayoutVars>
          <dgm:chMax val="1"/>
          <dgm:chPref val="1"/>
          <dgm:bulletEnabled val="1"/>
        </dgm:presLayoutVars>
      </dgm:prSet>
      <dgm:spPr/>
      <dgm:t>
        <a:bodyPr/>
        <a:lstStyle/>
        <a:p>
          <a:endParaRPr lang="es-ES"/>
        </a:p>
      </dgm:t>
    </dgm:pt>
    <dgm:pt modelId="{E3B0A7CC-7F81-4EB9-A4F4-19CE9D9579B5}" type="pres">
      <dgm:prSet presAssocID="{654BAFCB-FF9D-4CB1-A8D8-3D61A158BAEC}" presName="Accent3" presStyleCnt="0"/>
      <dgm:spPr/>
    </dgm:pt>
    <dgm:pt modelId="{BA37F048-59E1-4628-808E-5AEAB469482E}" type="pres">
      <dgm:prSet presAssocID="{654BAFCB-FF9D-4CB1-A8D8-3D61A158BAEC}" presName="Accent" presStyleLbl="node1" presStyleIdx="2" presStyleCnt="3"/>
      <dgm:spPr/>
    </dgm:pt>
    <dgm:pt modelId="{C97F570E-8D81-4CE7-A582-7E4B37919833}" type="pres">
      <dgm:prSet presAssocID="{654BAFCB-FF9D-4CB1-A8D8-3D61A158BAEC}" presName="Parent3" presStyleLbl="revTx" presStyleIdx="2" presStyleCnt="3">
        <dgm:presLayoutVars>
          <dgm:chMax val="1"/>
          <dgm:chPref val="1"/>
          <dgm:bulletEnabled val="1"/>
        </dgm:presLayoutVars>
      </dgm:prSet>
      <dgm:spPr/>
      <dgm:t>
        <a:bodyPr/>
        <a:lstStyle/>
        <a:p>
          <a:endParaRPr lang="es-ES"/>
        </a:p>
      </dgm:t>
    </dgm:pt>
  </dgm:ptLst>
  <dgm:cxnLst>
    <dgm:cxn modelId="{D96D7804-5761-46BB-A4C7-AAA9B4436A78}" type="presOf" srcId="{C5960E74-CB19-46F1-8E97-580CBF07340B}" destId="{D2DCD10B-DBE9-48DF-82C8-698080779E1F}" srcOrd="0" destOrd="0" presId="urn:microsoft.com/office/officeart/2009/layout/CircleArrowProcess"/>
    <dgm:cxn modelId="{7B2156E2-E371-4C38-B9A9-92D6885342F4}" type="presOf" srcId="{4181D9E8-D5FE-4FBA-B17F-56010DC4521A}" destId="{B0E229F5-5893-4622-BFDD-91CAF226A121}" srcOrd="0" destOrd="0" presId="urn:microsoft.com/office/officeart/2009/layout/CircleArrowProcess"/>
    <dgm:cxn modelId="{009DE015-7CCA-45D0-A37C-BAD63EB8FD87}" srcId="{C5960E74-CB19-46F1-8E97-580CBF07340B}" destId="{44FA6E82-7400-40C9-8BD6-FA3A337019FC}" srcOrd="0" destOrd="0" parTransId="{A1292150-6DC9-41DE-83A2-941835C7C2EC}" sibTransId="{9FDC8650-52C2-48D9-86AE-ED3EECE34294}"/>
    <dgm:cxn modelId="{A31899E3-AA10-4E0A-952C-5889E6402D4B}" srcId="{C5960E74-CB19-46F1-8E97-580CBF07340B}" destId="{654BAFCB-FF9D-4CB1-A8D8-3D61A158BAEC}" srcOrd="2" destOrd="0" parTransId="{E82626E7-F9E8-4E45-9C36-A58C11ECE329}" sibTransId="{8B47E016-133C-40F5-A76D-9FC7503559A5}"/>
    <dgm:cxn modelId="{A85BF64D-B61C-4571-9541-2CEC16CFD1BC}" srcId="{C5960E74-CB19-46F1-8E97-580CBF07340B}" destId="{4181D9E8-D5FE-4FBA-B17F-56010DC4521A}" srcOrd="1" destOrd="0" parTransId="{E20CF0AE-A1CF-4AD6-A7A4-7A54B346ACA3}" sibTransId="{60332A9F-B1CF-4BE4-93A0-D9EF3C925A05}"/>
    <dgm:cxn modelId="{8F130ECB-09C4-412E-A292-A2BCB732AD0C}" type="presOf" srcId="{654BAFCB-FF9D-4CB1-A8D8-3D61A158BAEC}" destId="{C97F570E-8D81-4CE7-A582-7E4B37919833}" srcOrd="0" destOrd="0" presId="urn:microsoft.com/office/officeart/2009/layout/CircleArrowProcess"/>
    <dgm:cxn modelId="{0ADE4358-0614-42B8-BA9A-633EF7817720}" type="presOf" srcId="{44FA6E82-7400-40C9-8BD6-FA3A337019FC}" destId="{5E87C1A7-DF89-4F20-85B4-6A55F958E6CA}" srcOrd="0" destOrd="0" presId="urn:microsoft.com/office/officeart/2009/layout/CircleArrowProcess"/>
    <dgm:cxn modelId="{20D15DCA-090D-4215-A7EF-3E5F4450BCF4}" type="presParOf" srcId="{D2DCD10B-DBE9-48DF-82C8-698080779E1F}" destId="{EBB8508D-4CD4-4AC5-97EC-76ECDFCF43B1}" srcOrd="0" destOrd="0" presId="urn:microsoft.com/office/officeart/2009/layout/CircleArrowProcess"/>
    <dgm:cxn modelId="{39C41972-E4F9-4040-991A-1CF55FF7DB1A}" type="presParOf" srcId="{EBB8508D-4CD4-4AC5-97EC-76ECDFCF43B1}" destId="{BACF2B52-B0F4-4426-A7CD-4B53F53BDCCC}" srcOrd="0" destOrd="0" presId="urn:microsoft.com/office/officeart/2009/layout/CircleArrowProcess"/>
    <dgm:cxn modelId="{04C9360E-EE38-4E6E-B7A4-E043861CB0DA}" type="presParOf" srcId="{D2DCD10B-DBE9-48DF-82C8-698080779E1F}" destId="{5E87C1A7-DF89-4F20-85B4-6A55F958E6CA}" srcOrd="1" destOrd="0" presId="urn:microsoft.com/office/officeart/2009/layout/CircleArrowProcess"/>
    <dgm:cxn modelId="{7CE2F58B-73EB-497E-BB72-4FF1ED8FFAF0}" type="presParOf" srcId="{D2DCD10B-DBE9-48DF-82C8-698080779E1F}" destId="{6FA179F6-FA3F-432D-8C17-5B56DB87C913}" srcOrd="2" destOrd="0" presId="urn:microsoft.com/office/officeart/2009/layout/CircleArrowProcess"/>
    <dgm:cxn modelId="{AC864304-E264-4141-AA55-01BB29D151B2}" type="presParOf" srcId="{6FA179F6-FA3F-432D-8C17-5B56DB87C913}" destId="{57D142BE-EBD3-443F-8599-55AF3D9848FF}" srcOrd="0" destOrd="0" presId="urn:microsoft.com/office/officeart/2009/layout/CircleArrowProcess"/>
    <dgm:cxn modelId="{1B7611FF-B204-4630-8FA6-851DAD707C85}" type="presParOf" srcId="{D2DCD10B-DBE9-48DF-82C8-698080779E1F}" destId="{B0E229F5-5893-4622-BFDD-91CAF226A121}" srcOrd="3" destOrd="0" presId="urn:microsoft.com/office/officeart/2009/layout/CircleArrowProcess"/>
    <dgm:cxn modelId="{147378BF-0FC9-483A-B55F-71D697EFC0E0}" type="presParOf" srcId="{D2DCD10B-DBE9-48DF-82C8-698080779E1F}" destId="{E3B0A7CC-7F81-4EB9-A4F4-19CE9D9579B5}" srcOrd="4" destOrd="0" presId="urn:microsoft.com/office/officeart/2009/layout/CircleArrowProcess"/>
    <dgm:cxn modelId="{9618D746-5698-4C18-81CF-B34C4C7CF091}" type="presParOf" srcId="{E3B0A7CC-7F81-4EB9-A4F4-19CE9D9579B5}" destId="{BA37F048-59E1-4628-808E-5AEAB469482E}" srcOrd="0" destOrd="0" presId="urn:microsoft.com/office/officeart/2009/layout/CircleArrowProcess"/>
    <dgm:cxn modelId="{AD0722DB-5EC4-4A82-ACEA-BFE622EEAB9A}" type="presParOf" srcId="{D2DCD10B-DBE9-48DF-82C8-698080779E1F}" destId="{C97F570E-8D81-4CE7-A582-7E4B37919833}" srcOrd="5"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149A5629-BEC2-46BB-8413-7F370F732CA3}" type="doc">
      <dgm:prSet loTypeId="urn:microsoft.com/office/officeart/2005/8/layout/vList5" loCatId="list" qsTypeId="urn:microsoft.com/office/officeart/2005/8/quickstyle/simple1" qsCatId="simple" csTypeId="urn:microsoft.com/office/officeart/2005/8/colors/colorful5" csCatId="colorful" phldr="1"/>
      <dgm:spPr/>
      <dgm:t>
        <a:bodyPr/>
        <a:lstStyle/>
        <a:p>
          <a:endParaRPr lang="es-MX"/>
        </a:p>
      </dgm:t>
    </dgm:pt>
    <dgm:pt modelId="{B0C2CD0C-473A-411E-B32A-D62DF482D412}">
      <dgm:prSet phldrT="[Texto]"/>
      <dgm:spPr/>
      <dgm:t>
        <a:bodyPr/>
        <a:lstStyle/>
        <a:p>
          <a:r>
            <a:rPr lang="es-MX" dirty="0"/>
            <a:t>Expreso</a:t>
          </a:r>
        </a:p>
      </dgm:t>
    </dgm:pt>
    <dgm:pt modelId="{F23145E9-1067-4173-8F78-988FFCCC95D4}" type="parTrans" cxnId="{4BEEFBC8-67DB-4165-A69E-16A30A4DB9C6}">
      <dgm:prSet/>
      <dgm:spPr/>
      <dgm:t>
        <a:bodyPr/>
        <a:lstStyle/>
        <a:p>
          <a:endParaRPr lang="es-MX"/>
        </a:p>
      </dgm:t>
    </dgm:pt>
    <dgm:pt modelId="{CC26C701-9D14-43B5-90C5-25D07BF43293}" type="sibTrans" cxnId="{4BEEFBC8-67DB-4165-A69E-16A30A4DB9C6}">
      <dgm:prSet/>
      <dgm:spPr/>
      <dgm:t>
        <a:bodyPr/>
        <a:lstStyle/>
        <a:p>
          <a:endParaRPr lang="es-MX"/>
        </a:p>
      </dgm:t>
    </dgm:pt>
    <dgm:pt modelId="{C28F242C-F6E3-4048-8CA3-4E7DCC617BC1}">
      <dgm:prSet phldrT="[Texto]"/>
      <dgm:spPr/>
      <dgm:t>
        <a:bodyPr/>
        <a:lstStyle/>
        <a:p>
          <a:r>
            <a:rPr lang="es-MX" dirty="0"/>
            <a:t>Cuando la voluntad del titular se manifieste verbalmente, por escrito, por medios electrónicos, ópticos, signos inequívocos o por cualquier otra tecnología. En el entono digital podrá utilizarse la firma electrónica o cualquier mecanismo o procedimiento equivalente que permita identificar fehacientemente al titular, y a su vez, recabar su consentimiento de tal manera que se acredite la obtención del mismo</a:t>
          </a:r>
        </a:p>
      </dgm:t>
    </dgm:pt>
    <dgm:pt modelId="{ED7717D2-7E1D-4847-89D3-3808B0A61808}" type="parTrans" cxnId="{F7AC2A8B-AFF4-469F-A584-6FF12815B4A3}">
      <dgm:prSet/>
      <dgm:spPr/>
      <dgm:t>
        <a:bodyPr/>
        <a:lstStyle/>
        <a:p>
          <a:endParaRPr lang="es-MX"/>
        </a:p>
      </dgm:t>
    </dgm:pt>
    <dgm:pt modelId="{1214A1B1-40F3-4785-867F-62FEF675E976}" type="sibTrans" cxnId="{F7AC2A8B-AFF4-469F-A584-6FF12815B4A3}">
      <dgm:prSet/>
      <dgm:spPr/>
      <dgm:t>
        <a:bodyPr/>
        <a:lstStyle/>
        <a:p>
          <a:endParaRPr lang="es-MX"/>
        </a:p>
      </dgm:t>
    </dgm:pt>
    <dgm:pt modelId="{F552B2F3-1BD6-4DC8-A308-6414746ABCDE}">
      <dgm:prSet phldrT="[Texto]"/>
      <dgm:spPr/>
      <dgm:t>
        <a:bodyPr/>
        <a:lstStyle/>
        <a:p>
          <a:r>
            <a:rPr lang="es-MX" dirty="0"/>
            <a:t>Tácito</a:t>
          </a:r>
        </a:p>
      </dgm:t>
    </dgm:pt>
    <dgm:pt modelId="{F894C5C0-DDB7-45F9-A19B-285B07943DC2}" type="parTrans" cxnId="{54ECB93B-46AF-4013-882A-0AF0BC5CA427}">
      <dgm:prSet/>
      <dgm:spPr/>
      <dgm:t>
        <a:bodyPr/>
        <a:lstStyle/>
        <a:p>
          <a:endParaRPr lang="es-MX"/>
        </a:p>
      </dgm:t>
    </dgm:pt>
    <dgm:pt modelId="{FAD05D23-D4BB-4CB6-A776-D0994573F1F0}" type="sibTrans" cxnId="{54ECB93B-46AF-4013-882A-0AF0BC5CA427}">
      <dgm:prSet/>
      <dgm:spPr/>
      <dgm:t>
        <a:bodyPr/>
        <a:lstStyle/>
        <a:p>
          <a:endParaRPr lang="es-MX"/>
        </a:p>
      </dgm:t>
    </dgm:pt>
    <dgm:pt modelId="{66248A89-B21C-4B6E-A53A-49E00E52373C}">
      <dgm:prSet phldrT="[Texto]"/>
      <dgm:spPr/>
      <dgm:t>
        <a:bodyPr/>
        <a:lstStyle/>
        <a:p>
          <a:r>
            <a:rPr lang="es-MX" dirty="0"/>
            <a:t>Cuando habiéndose puesto a disposición del titular éste no manifieste su voluntad en sentido contrario</a:t>
          </a:r>
        </a:p>
      </dgm:t>
    </dgm:pt>
    <dgm:pt modelId="{85B5C250-42D8-4FB9-950A-56A7F6D9B84F}" type="parTrans" cxnId="{C3FC3ADD-6298-4F90-AC2B-BF52BAC02A9A}">
      <dgm:prSet/>
      <dgm:spPr/>
      <dgm:t>
        <a:bodyPr/>
        <a:lstStyle/>
        <a:p>
          <a:endParaRPr lang="es-MX"/>
        </a:p>
      </dgm:t>
    </dgm:pt>
    <dgm:pt modelId="{7E798B0A-BF99-4581-A26C-C015FA07B8FC}" type="sibTrans" cxnId="{C3FC3ADD-6298-4F90-AC2B-BF52BAC02A9A}">
      <dgm:prSet/>
      <dgm:spPr/>
      <dgm:t>
        <a:bodyPr/>
        <a:lstStyle/>
        <a:p>
          <a:endParaRPr lang="es-MX"/>
        </a:p>
      </dgm:t>
    </dgm:pt>
    <dgm:pt modelId="{E781E851-61C7-4BAB-9C66-9E89F0BBB7CB}" type="pres">
      <dgm:prSet presAssocID="{149A5629-BEC2-46BB-8413-7F370F732CA3}" presName="Name0" presStyleCnt="0">
        <dgm:presLayoutVars>
          <dgm:dir/>
          <dgm:animLvl val="lvl"/>
          <dgm:resizeHandles val="exact"/>
        </dgm:presLayoutVars>
      </dgm:prSet>
      <dgm:spPr/>
      <dgm:t>
        <a:bodyPr/>
        <a:lstStyle/>
        <a:p>
          <a:endParaRPr lang="es-ES"/>
        </a:p>
      </dgm:t>
    </dgm:pt>
    <dgm:pt modelId="{FB785B67-29D5-4D0B-B980-78FBB2483EA2}" type="pres">
      <dgm:prSet presAssocID="{B0C2CD0C-473A-411E-B32A-D62DF482D412}" presName="linNode" presStyleCnt="0"/>
      <dgm:spPr/>
    </dgm:pt>
    <dgm:pt modelId="{0ED970DE-03B1-4FBE-AE9C-68F47AC9465E}" type="pres">
      <dgm:prSet presAssocID="{B0C2CD0C-473A-411E-B32A-D62DF482D412}" presName="parentText" presStyleLbl="node1" presStyleIdx="0" presStyleCnt="2">
        <dgm:presLayoutVars>
          <dgm:chMax val="1"/>
          <dgm:bulletEnabled val="1"/>
        </dgm:presLayoutVars>
      </dgm:prSet>
      <dgm:spPr/>
      <dgm:t>
        <a:bodyPr/>
        <a:lstStyle/>
        <a:p>
          <a:endParaRPr lang="es-ES"/>
        </a:p>
      </dgm:t>
    </dgm:pt>
    <dgm:pt modelId="{0412FFCE-2DE1-4E5D-A48A-6D1CF6492E56}" type="pres">
      <dgm:prSet presAssocID="{B0C2CD0C-473A-411E-B32A-D62DF482D412}" presName="descendantText" presStyleLbl="alignAccFollowNode1" presStyleIdx="0" presStyleCnt="2">
        <dgm:presLayoutVars>
          <dgm:bulletEnabled val="1"/>
        </dgm:presLayoutVars>
      </dgm:prSet>
      <dgm:spPr/>
      <dgm:t>
        <a:bodyPr/>
        <a:lstStyle/>
        <a:p>
          <a:endParaRPr lang="es-ES"/>
        </a:p>
      </dgm:t>
    </dgm:pt>
    <dgm:pt modelId="{2FA16D25-D275-4A1C-9CD6-4C0431E25540}" type="pres">
      <dgm:prSet presAssocID="{CC26C701-9D14-43B5-90C5-25D07BF43293}" presName="sp" presStyleCnt="0"/>
      <dgm:spPr/>
    </dgm:pt>
    <dgm:pt modelId="{8E515FD0-7D3C-415D-BF8B-12D038B898AA}" type="pres">
      <dgm:prSet presAssocID="{F552B2F3-1BD6-4DC8-A308-6414746ABCDE}" presName="linNode" presStyleCnt="0"/>
      <dgm:spPr/>
    </dgm:pt>
    <dgm:pt modelId="{D4EC6C9A-17C4-476B-8174-0B98EF025FC1}" type="pres">
      <dgm:prSet presAssocID="{F552B2F3-1BD6-4DC8-A308-6414746ABCDE}" presName="parentText" presStyleLbl="node1" presStyleIdx="1" presStyleCnt="2">
        <dgm:presLayoutVars>
          <dgm:chMax val="1"/>
          <dgm:bulletEnabled val="1"/>
        </dgm:presLayoutVars>
      </dgm:prSet>
      <dgm:spPr/>
      <dgm:t>
        <a:bodyPr/>
        <a:lstStyle/>
        <a:p>
          <a:endParaRPr lang="es-ES"/>
        </a:p>
      </dgm:t>
    </dgm:pt>
    <dgm:pt modelId="{B367DD6A-3A0B-4731-AC0C-093F0025594B}" type="pres">
      <dgm:prSet presAssocID="{F552B2F3-1BD6-4DC8-A308-6414746ABCDE}" presName="descendantText" presStyleLbl="alignAccFollowNode1" presStyleIdx="1" presStyleCnt="2">
        <dgm:presLayoutVars>
          <dgm:bulletEnabled val="1"/>
        </dgm:presLayoutVars>
      </dgm:prSet>
      <dgm:spPr/>
      <dgm:t>
        <a:bodyPr/>
        <a:lstStyle/>
        <a:p>
          <a:endParaRPr lang="es-ES"/>
        </a:p>
      </dgm:t>
    </dgm:pt>
  </dgm:ptLst>
  <dgm:cxnLst>
    <dgm:cxn modelId="{54ECB93B-46AF-4013-882A-0AF0BC5CA427}" srcId="{149A5629-BEC2-46BB-8413-7F370F732CA3}" destId="{F552B2F3-1BD6-4DC8-A308-6414746ABCDE}" srcOrd="1" destOrd="0" parTransId="{F894C5C0-DDB7-45F9-A19B-285B07943DC2}" sibTransId="{FAD05D23-D4BB-4CB6-A776-D0994573F1F0}"/>
    <dgm:cxn modelId="{4BEEFBC8-67DB-4165-A69E-16A30A4DB9C6}" srcId="{149A5629-BEC2-46BB-8413-7F370F732CA3}" destId="{B0C2CD0C-473A-411E-B32A-D62DF482D412}" srcOrd="0" destOrd="0" parTransId="{F23145E9-1067-4173-8F78-988FFCCC95D4}" sibTransId="{CC26C701-9D14-43B5-90C5-25D07BF43293}"/>
    <dgm:cxn modelId="{E66217A9-EA4D-4AD1-A999-981D3C73E61C}" type="presOf" srcId="{C28F242C-F6E3-4048-8CA3-4E7DCC617BC1}" destId="{0412FFCE-2DE1-4E5D-A48A-6D1CF6492E56}" srcOrd="0" destOrd="0" presId="urn:microsoft.com/office/officeart/2005/8/layout/vList5"/>
    <dgm:cxn modelId="{F7AC2A8B-AFF4-469F-A584-6FF12815B4A3}" srcId="{B0C2CD0C-473A-411E-B32A-D62DF482D412}" destId="{C28F242C-F6E3-4048-8CA3-4E7DCC617BC1}" srcOrd="0" destOrd="0" parTransId="{ED7717D2-7E1D-4847-89D3-3808B0A61808}" sibTransId="{1214A1B1-40F3-4785-867F-62FEF675E976}"/>
    <dgm:cxn modelId="{24174998-BAF4-49C5-9AC3-17D96C9F583F}" type="presOf" srcId="{66248A89-B21C-4B6E-A53A-49E00E52373C}" destId="{B367DD6A-3A0B-4731-AC0C-093F0025594B}" srcOrd="0" destOrd="0" presId="urn:microsoft.com/office/officeart/2005/8/layout/vList5"/>
    <dgm:cxn modelId="{C3FC3ADD-6298-4F90-AC2B-BF52BAC02A9A}" srcId="{F552B2F3-1BD6-4DC8-A308-6414746ABCDE}" destId="{66248A89-B21C-4B6E-A53A-49E00E52373C}" srcOrd="0" destOrd="0" parTransId="{85B5C250-42D8-4FB9-950A-56A7F6D9B84F}" sibTransId="{7E798B0A-BF99-4581-A26C-C015FA07B8FC}"/>
    <dgm:cxn modelId="{008E0AAF-28CA-44E5-8D6C-6A2F3786F0DB}" type="presOf" srcId="{F552B2F3-1BD6-4DC8-A308-6414746ABCDE}" destId="{D4EC6C9A-17C4-476B-8174-0B98EF025FC1}" srcOrd="0" destOrd="0" presId="urn:microsoft.com/office/officeart/2005/8/layout/vList5"/>
    <dgm:cxn modelId="{1D5BF156-A3F3-4D39-9A6D-E804F9CC8C26}" type="presOf" srcId="{149A5629-BEC2-46BB-8413-7F370F732CA3}" destId="{E781E851-61C7-4BAB-9C66-9E89F0BBB7CB}" srcOrd="0" destOrd="0" presId="urn:microsoft.com/office/officeart/2005/8/layout/vList5"/>
    <dgm:cxn modelId="{5E5D8527-86F9-4B26-B258-5228B08C52D9}" type="presOf" srcId="{B0C2CD0C-473A-411E-B32A-D62DF482D412}" destId="{0ED970DE-03B1-4FBE-AE9C-68F47AC9465E}" srcOrd="0" destOrd="0" presId="urn:microsoft.com/office/officeart/2005/8/layout/vList5"/>
    <dgm:cxn modelId="{925E4E24-57FA-4528-B228-DE75AD89F232}" type="presParOf" srcId="{E781E851-61C7-4BAB-9C66-9E89F0BBB7CB}" destId="{FB785B67-29D5-4D0B-B980-78FBB2483EA2}" srcOrd="0" destOrd="0" presId="urn:microsoft.com/office/officeart/2005/8/layout/vList5"/>
    <dgm:cxn modelId="{425B1500-A53C-4493-B3AD-084A0888AFEB}" type="presParOf" srcId="{FB785B67-29D5-4D0B-B980-78FBB2483EA2}" destId="{0ED970DE-03B1-4FBE-AE9C-68F47AC9465E}" srcOrd="0" destOrd="0" presId="urn:microsoft.com/office/officeart/2005/8/layout/vList5"/>
    <dgm:cxn modelId="{F673A27D-2B51-451E-B1B8-A657D86278AA}" type="presParOf" srcId="{FB785B67-29D5-4D0B-B980-78FBB2483EA2}" destId="{0412FFCE-2DE1-4E5D-A48A-6D1CF6492E56}" srcOrd="1" destOrd="0" presId="urn:microsoft.com/office/officeart/2005/8/layout/vList5"/>
    <dgm:cxn modelId="{CCF0AF90-5C0F-405C-916B-07BFCC5613B6}" type="presParOf" srcId="{E781E851-61C7-4BAB-9C66-9E89F0BBB7CB}" destId="{2FA16D25-D275-4A1C-9CD6-4C0431E25540}" srcOrd="1" destOrd="0" presId="urn:microsoft.com/office/officeart/2005/8/layout/vList5"/>
    <dgm:cxn modelId="{6BDD951A-F42C-46E6-8BEC-328E2318DB10}" type="presParOf" srcId="{E781E851-61C7-4BAB-9C66-9E89F0BBB7CB}" destId="{8E515FD0-7D3C-415D-BF8B-12D038B898AA}" srcOrd="2" destOrd="0" presId="urn:microsoft.com/office/officeart/2005/8/layout/vList5"/>
    <dgm:cxn modelId="{38768EE0-CC4D-495F-B015-E1C999FDEB51}" type="presParOf" srcId="{8E515FD0-7D3C-415D-BF8B-12D038B898AA}" destId="{D4EC6C9A-17C4-476B-8174-0B98EF025FC1}" srcOrd="0" destOrd="0" presId="urn:microsoft.com/office/officeart/2005/8/layout/vList5"/>
    <dgm:cxn modelId="{E516027A-CBEF-4137-B0C6-2FDE6E68661D}" type="presParOf" srcId="{8E515FD0-7D3C-415D-BF8B-12D038B898AA}" destId="{B367DD6A-3A0B-4731-AC0C-093F0025594B}"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C6FB547-CE66-4BEF-86C2-A572AA27AD27}" type="doc">
      <dgm:prSet loTypeId="urn:microsoft.com/office/officeart/2005/8/layout/vProcess5" loCatId="process" qsTypeId="urn:microsoft.com/office/officeart/2005/8/quickstyle/simple5" qsCatId="simple" csTypeId="urn:microsoft.com/office/officeart/2005/8/colors/accent1_5" csCatId="accent1" phldr="1"/>
      <dgm:spPr/>
      <dgm:t>
        <a:bodyPr/>
        <a:lstStyle/>
        <a:p>
          <a:endParaRPr lang="es-MX"/>
        </a:p>
      </dgm:t>
    </dgm:pt>
    <dgm:pt modelId="{750C66DB-339A-4C04-86B1-4946DFDF7E37}">
      <dgm:prSet phldrT="[Texto]" custT="1"/>
      <dgm:spPr/>
      <dgm:t>
        <a:bodyPr/>
        <a:lstStyle/>
        <a:p>
          <a:pPr>
            <a:buFont typeface="Arial" panose="020B0604020202020204" pitchFamily="34" charset="0"/>
            <a:buChar char="•"/>
          </a:pPr>
          <a:r>
            <a:rPr lang="es-MX" altLang="es-MX" sz="1400" dirty="0">
              <a:latin typeface="Arial" pitchFamily="34" charset="0"/>
              <a:cs typeface="Arial" pitchFamily="34" charset="0"/>
            </a:rPr>
            <a:t>La información en posesión del Estado es PÚBLICA, salvo excepciones expresas de la propia Ley;</a:t>
          </a:r>
          <a:endParaRPr lang="es-MX" sz="1400" dirty="0"/>
        </a:p>
      </dgm:t>
    </dgm:pt>
    <dgm:pt modelId="{E2EEE75D-0587-488E-9498-68EB43389079}" type="parTrans" cxnId="{05407FA2-5CBF-4BA7-9091-4A1E193DCF35}">
      <dgm:prSet/>
      <dgm:spPr/>
      <dgm:t>
        <a:bodyPr/>
        <a:lstStyle/>
        <a:p>
          <a:endParaRPr lang="es-MX" sz="1600"/>
        </a:p>
      </dgm:t>
    </dgm:pt>
    <dgm:pt modelId="{1E850E67-2F73-4630-A56E-F71B81C6E5C3}" type="sibTrans" cxnId="{05407FA2-5CBF-4BA7-9091-4A1E193DCF35}">
      <dgm:prSet custT="1"/>
      <dgm:spPr/>
      <dgm:t>
        <a:bodyPr/>
        <a:lstStyle/>
        <a:p>
          <a:endParaRPr lang="es-MX" sz="2800" dirty="0"/>
        </a:p>
      </dgm:t>
    </dgm:pt>
    <dgm:pt modelId="{8E791695-8CE4-4EF2-A969-6F77FBDFF735}">
      <dgm:prSet custT="1"/>
      <dgm:spPr/>
      <dgm:t>
        <a:bodyPr/>
        <a:lstStyle/>
        <a:p>
          <a:r>
            <a:rPr lang="es-MX" altLang="es-MX" sz="1400" dirty="0">
              <a:latin typeface="Arial" pitchFamily="34" charset="0"/>
              <a:cs typeface="Arial" pitchFamily="34" charset="0"/>
            </a:rPr>
            <a:t>La interpretación de la Ley deberá favorecer el principio de publicidad y la transparencia;</a:t>
          </a:r>
        </a:p>
      </dgm:t>
    </dgm:pt>
    <dgm:pt modelId="{2C66A67F-4003-42D1-85B1-4850E1737809}" type="parTrans" cxnId="{86127688-16EE-4FE6-A851-BF08F36B542F}">
      <dgm:prSet/>
      <dgm:spPr/>
      <dgm:t>
        <a:bodyPr/>
        <a:lstStyle/>
        <a:p>
          <a:endParaRPr lang="es-MX" sz="1600"/>
        </a:p>
      </dgm:t>
    </dgm:pt>
    <dgm:pt modelId="{0219389F-C026-464C-9C20-E85D2B7E6DDF}" type="sibTrans" cxnId="{86127688-16EE-4FE6-A851-BF08F36B542F}">
      <dgm:prSet custT="1"/>
      <dgm:spPr/>
      <dgm:t>
        <a:bodyPr/>
        <a:lstStyle/>
        <a:p>
          <a:endParaRPr lang="es-MX" sz="2800" dirty="0"/>
        </a:p>
      </dgm:t>
    </dgm:pt>
    <dgm:pt modelId="{C41A602C-B9BE-4A1C-B5EC-6C8350D4B725}">
      <dgm:prSet custT="1"/>
      <dgm:spPr/>
      <dgm:t>
        <a:bodyPr/>
        <a:lstStyle/>
        <a:p>
          <a:r>
            <a:rPr lang="es-MX" altLang="es-MX" sz="1400" dirty="0">
              <a:latin typeface="Arial" pitchFamily="34" charset="0"/>
              <a:cs typeface="Arial" pitchFamily="34" charset="0"/>
            </a:rPr>
            <a:t>La entrega de la información no está condicionada a que se motive o justifique su uso, ni se requiere demostrar interés alguno;</a:t>
          </a:r>
          <a:endParaRPr lang="es-MX" altLang="es-MX" sz="1400" i="1" dirty="0">
            <a:effectLst>
              <a:outerShdw blurRad="38100" dist="38100" dir="2700000" algn="tl">
                <a:srgbClr val="C0C0C0"/>
              </a:outerShdw>
            </a:effectLst>
            <a:latin typeface="Arial" pitchFamily="34" charset="0"/>
            <a:cs typeface="Arial" pitchFamily="34" charset="0"/>
          </a:endParaRPr>
        </a:p>
      </dgm:t>
    </dgm:pt>
    <dgm:pt modelId="{94381F37-E564-436B-8989-C0D24734772A}" type="parTrans" cxnId="{656FFF7F-00F5-4163-B30E-360D2F2D5AE1}">
      <dgm:prSet/>
      <dgm:spPr/>
      <dgm:t>
        <a:bodyPr/>
        <a:lstStyle/>
        <a:p>
          <a:endParaRPr lang="es-MX" sz="1600"/>
        </a:p>
      </dgm:t>
    </dgm:pt>
    <dgm:pt modelId="{D1D15A1A-D7DC-4E26-9863-6F188707A3FC}" type="sibTrans" cxnId="{656FFF7F-00F5-4163-B30E-360D2F2D5AE1}">
      <dgm:prSet custT="1"/>
      <dgm:spPr/>
      <dgm:t>
        <a:bodyPr/>
        <a:lstStyle/>
        <a:p>
          <a:endParaRPr lang="es-MX" sz="2800" dirty="0"/>
        </a:p>
      </dgm:t>
    </dgm:pt>
    <dgm:pt modelId="{653164DE-39D0-449D-BD4A-EF342314EB3A}">
      <dgm:prSet custT="1"/>
      <dgm:spPr/>
      <dgm:t>
        <a:bodyPr/>
        <a:lstStyle/>
        <a:p>
          <a:r>
            <a:rPr lang="es-MX" altLang="es-MX" sz="1400" dirty="0">
              <a:latin typeface="Arial" pitchFamily="34" charset="0"/>
              <a:cs typeface="Arial" pitchFamily="34" charset="0"/>
            </a:rPr>
            <a:t>Las dependencias y entidades sólo estarán obligadas a entregar documentos que c</a:t>
          </a:r>
          <a:r>
            <a:rPr lang="es-MX" sz="1400" dirty="0">
              <a:latin typeface="Arial" pitchFamily="34" charset="0"/>
              <a:cs typeface="Arial" pitchFamily="34" charset="0"/>
            </a:rPr>
            <a:t>orrespondan </a:t>
          </a:r>
          <a:r>
            <a:rPr lang="es-MX" altLang="es-MX" sz="1400" dirty="0">
              <a:latin typeface="Arial" pitchFamily="34" charset="0"/>
              <a:cs typeface="Arial" pitchFamily="34" charset="0"/>
            </a:rPr>
            <a:t>a las facultades, competencias y funciones que los ordenamientos jurídicos aplicables otorgan a los sujetos obligados.</a:t>
          </a:r>
        </a:p>
      </dgm:t>
    </dgm:pt>
    <dgm:pt modelId="{3E162F22-622D-48F9-8228-F33D0DB52EA1}" type="parTrans" cxnId="{89D00AA0-0633-46F2-9D6A-5D97C841128D}">
      <dgm:prSet/>
      <dgm:spPr/>
      <dgm:t>
        <a:bodyPr/>
        <a:lstStyle/>
        <a:p>
          <a:endParaRPr lang="es-MX" sz="1600"/>
        </a:p>
      </dgm:t>
    </dgm:pt>
    <dgm:pt modelId="{F5513D06-8E2A-45FE-864B-85ACB15F2CAA}" type="sibTrans" cxnId="{89D00AA0-0633-46F2-9D6A-5D97C841128D}">
      <dgm:prSet/>
      <dgm:spPr/>
      <dgm:t>
        <a:bodyPr/>
        <a:lstStyle/>
        <a:p>
          <a:endParaRPr lang="es-MX" sz="1600"/>
        </a:p>
      </dgm:t>
    </dgm:pt>
    <dgm:pt modelId="{68B02636-69E2-45D5-BFC1-D1E0F5FD6896}" type="pres">
      <dgm:prSet presAssocID="{AC6FB547-CE66-4BEF-86C2-A572AA27AD27}" presName="outerComposite" presStyleCnt="0">
        <dgm:presLayoutVars>
          <dgm:chMax val="5"/>
          <dgm:dir/>
          <dgm:resizeHandles val="exact"/>
        </dgm:presLayoutVars>
      </dgm:prSet>
      <dgm:spPr/>
      <dgm:t>
        <a:bodyPr/>
        <a:lstStyle/>
        <a:p>
          <a:endParaRPr lang="es-ES"/>
        </a:p>
      </dgm:t>
    </dgm:pt>
    <dgm:pt modelId="{D52D6015-A10A-4BF1-ACBD-ED52E6431B9E}" type="pres">
      <dgm:prSet presAssocID="{AC6FB547-CE66-4BEF-86C2-A572AA27AD27}" presName="dummyMaxCanvas" presStyleCnt="0">
        <dgm:presLayoutVars/>
      </dgm:prSet>
      <dgm:spPr/>
    </dgm:pt>
    <dgm:pt modelId="{AB31DA8B-59FE-4BCE-86EF-3DA147FFF0B5}" type="pres">
      <dgm:prSet presAssocID="{AC6FB547-CE66-4BEF-86C2-A572AA27AD27}" presName="FourNodes_1" presStyleLbl="node1" presStyleIdx="0" presStyleCnt="4" custScaleX="89779" custScaleY="64333" custLinFactNeighborY="-1262">
        <dgm:presLayoutVars>
          <dgm:bulletEnabled val="1"/>
        </dgm:presLayoutVars>
      </dgm:prSet>
      <dgm:spPr/>
      <dgm:t>
        <a:bodyPr/>
        <a:lstStyle/>
        <a:p>
          <a:endParaRPr lang="es-ES"/>
        </a:p>
      </dgm:t>
    </dgm:pt>
    <dgm:pt modelId="{48E39E87-BF18-49F8-A84C-3A06E8F6B1E3}" type="pres">
      <dgm:prSet presAssocID="{AC6FB547-CE66-4BEF-86C2-A572AA27AD27}" presName="FourNodes_2" presStyleLbl="node1" presStyleIdx="1" presStyleCnt="4" custScaleX="93367" custScaleY="65274">
        <dgm:presLayoutVars>
          <dgm:bulletEnabled val="1"/>
        </dgm:presLayoutVars>
      </dgm:prSet>
      <dgm:spPr/>
      <dgm:t>
        <a:bodyPr/>
        <a:lstStyle/>
        <a:p>
          <a:endParaRPr lang="es-ES"/>
        </a:p>
      </dgm:t>
    </dgm:pt>
    <dgm:pt modelId="{BBA8D664-D65B-4951-B305-F49B0EB87FD7}" type="pres">
      <dgm:prSet presAssocID="{AC6FB547-CE66-4BEF-86C2-A572AA27AD27}" presName="FourNodes_3" presStyleLbl="node1" presStyleIdx="2" presStyleCnt="4" custScaleX="91932" custScaleY="73789">
        <dgm:presLayoutVars>
          <dgm:bulletEnabled val="1"/>
        </dgm:presLayoutVars>
      </dgm:prSet>
      <dgm:spPr/>
      <dgm:t>
        <a:bodyPr/>
        <a:lstStyle/>
        <a:p>
          <a:endParaRPr lang="es-ES"/>
        </a:p>
      </dgm:t>
    </dgm:pt>
    <dgm:pt modelId="{661B6D83-C27F-4918-A032-4A90B45012DF}" type="pres">
      <dgm:prSet presAssocID="{AC6FB547-CE66-4BEF-86C2-A572AA27AD27}" presName="FourNodes_4" presStyleLbl="node1" presStyleIdx="3" presStyleCnt="4">
        <dgm:presLayoutVars>
          <dgm:bulletEnabled val="1"/>
        </dgm:presLayoutVars>
      </dgm:prSet>
      <dgm:spPr/>
      <dgm:t>
        <a:bodyPr/>
        <a:lstStyle/>
        <a:p>
          <a:endParaRPr lang="es-ES"/>
        </a:p>
      </dgm:t>
    </dgm:pt>
    <dgm:pt modelId="{DB74BD69-FF79-4A0E-980A-4AB56F4F6DB4}" type="pres">
      <dgm:prSet presAssocID="{AC6FB547-CE66-4BEF-86C2-A572AA27AD27}" presName="FourConn_1-2" presStyleLbl="fgAccFollowNode1" presStyleIdx="0" presStyleCnt="3">
        <dgm:presLayoutVars>
          <dgm:bulletEnabled val="1"/>
        </dgm:presLayoutVars>
      </dgm:prSet>
      <dgm:spPr/>
      <dgm:t>
        <a:bodyPr/>
        <a:lstStyle/>
        <a:p>
          <a:endParaRPr lang="es-ES"/>
        </a:p>
      </dgm:t>
    </dgm:pt>
    <dgm:pt modelId="{A4164420-09E0-4326-B3BB-DA6A0EAC63DC}" type="pres">
      <dgm:prSet presAssocID="{AC6FB547-CE66-4BEF-86C2-A572AA27AD27}" presName="FourConn_2-3" presStyleLbl="fgAccFollowNode1" presStyleIdx="1" presStyleCnt="3">
        <dgm:presLayoutVars>
          <dgm:bulletEnabled val="1"/>
        </dgm:presLayoutVars>
      </dgm:prSet>
      <dgm:spPr/>
      <dgm:t>
        <a:bodyPr/>
        <a:lstStyle/>
        <a:p>
          <a:endParaRPr lang="es-ES"/>
        </a:p>
      </dgm:t>
    </dgm:pt>
    <dgm:pt modelId="{5B4E6365-2E1E-48E3-9F22-72E426D3BEDB}" type="pres">
      <dgm:prSet presAssocID="{AC6FB547-CE66-4BEF-86C2-A572AA27AD27}" presName="FourConn_3-4" presStyleLbl="fgAccFollowNode1" presStyleIdx="2" presStyleCnt="3">
        <dgm:presLayoutVars>
          <dgm:bulletEnabled val="1"/>
        </dgm:presLayoutVars>
      </dgm:prSet>
      <dgm:spPr/>
      <dgm:t>
        <a:bodyPr/>
        <a:lstStyle/>
        <a:p>
          <a:endParaRPr lang="es-ES"/>
        </a:p>
      </dgm:t>
    </dgm:pt>
    <dgm:pt modelId="{D7735F7B-3D5B-4573-BE36-D0064C72A8DE}" type="pres">
      <dgm:prSet presAssocID="{AC6FB547-CE66-4BEF-86C2-A572AA27AD27}" presName="FourNodes_1_text" presStyleLbl="node1" presStyleIdx="3" presStyleCnt="4">
        <dgm:presLayoutVars>
          <dgm:bulletEnabled val="1"/>
        </dgm:presLayoutVars>
      </dgm:prSet>
      <dgm:spPr/>
      <dgm:t>
        <a:bodyPr/>
        <a:lstStyle/>
        <a:p>
          <a:endParaRPr lang="es-ES"/>
        </a:p>
      </dgm:t>
    </dgm:pt>
    <dgm:pt modelId="{F7EA07FA-B158-4552-A9F2-9DCDFE182B7C}" type="pres">
      <dgm:prSet presAssocID="{AC6FB547-CE66-4BEF-86C2-A572AA27AD27}" presName="FourNodes_2_text" presStyleLbl="node1" presStyleIdx="3" presStyleCnt="4">
        <dgm:presLayoutVars>
          <dgm:bulletEnabled val="1"/>
        </dgm:presLayoutVars>
      </dgm:prSet>
      <dgm:spPr/>
      <dgm:t>
        <a:bodyPr/>
        <a:lstStyle/>
        <a:p>
          <a:endParaRPr lang="es-ES"/>
        </a:p>
      </dgm:t>
    </dgm:pt>
    <dgm:pt modelId="{8DEF56A3-4B82-4012-A4F2-E75E20464551}" type="pres">
      <dgm:prSet presAssocID="{AC6FB547-CE66-4BEF-86C2-A572AA27AD27}" presName="FourNodes_3_text" presStyleLbl="node1" presStyleIdx="3" presStyleCnt="4">
        <dgm:presLayoutVars>
          <dgm:bulletEnabled val="1"/>
        </dgm:presLayoutVars>
      </dgm:prSet>
      <dgm:spPr/>
      <dgm:t>
        <a:bodyPr/>
        <a:lstStyle/>
        <a:p>
          <a:endParaRPr lang="es-ES"/>
        </a:p>
      </dgm:t>
    </dgm:pt>
    <dgm:pt modelId="{6369F43D-CA59-4C49-A8BD-444A51F77EA6}" type="pres">
      <dgm:prSet presAssocID="{AC6FB547-CE66-4BEF-86C2-A572AA27AD27}" presName="FourNodes_4_text" presStyleLbl="node1" presStyleIdx="3" presStyleCnt="4">
        <dgm:presLayoutVars>
          <dgm:bulletEnabled val="1"/>
        </dgm:presLayoutVars>
      </dgm:prSet>
      <dgm:spPr/>
      <dgm:t>
        <a:bodyPr/>
        <a:lstStyle/>
        <a:p>
          <a:endParaRPr lang="es-ES"/>
        </a:p>
      </dgm:t>
    </dgm:pt>
  </dgm:ptLst>
  <dgm:cxnLst>
    <dgm:cxn modelId="{89D00AA0-0633-46F2-9D6A-5D97C841128D}" srcId="{AC6FB547-CE66-4BEF-86C2-A572AA27AD27}" destId="{653164DE-39D0-449D-BD4A-EF342314EB3A}" srcOrd="3" destOrd="0" parTransId="{3E162F22-622D-48F9-8228-F33D0DB52EA1}" sibTransId="{F5513D06-8E2A-45FE-864B-85ACB15F2CAA}"/>
    <dgm:cxn modelId="{EE8795AD-EF5E-4CC1-A592-51CEADB33C82}" type="presOf" srcId="{1E850E67-2F73-4630-A56E-F71B81C6E5C3}" destId="{DB74BD69-FF79-4A0E-980A-4AB56F4F6DB4}" srcOrd="0" destOrd="0" presId="urn:microsoft.com/office/officeart/2005/8/layout/vProcess5"/>
    <dgm:cxn modelId="{86127688-16EE-4FE6-A851-BF08F36B542F}" srcId="{AC6FB547-CE66-4BEF-86C2-A572AA27AD27}" destId="{8E791695-8CE4-4EF2-A969-6F77FBDFF735}" srcOrd="1" destOrd="0" parTransId="{2C66A67F-4003-42D1-85B1-4850E1737809}" sibTransId="{0219389F-C026-464C-9C20-E85D2B7E6DDF}"/>
    <dgm:cxn modelId="{34A40E44-F6D5-4AFD-B871-E0F2E210756E}" type="presOf" srcId="{750C66DB-339A-4C04-86B1-4946DFDF7E37}" destId="{D7735F7B-3D5B-4573-BE36-D0064C72A8DE}" srcOrd="1" destOrd="0" presId="urn:microsoft.com/office/officeart/2005/8/layout/vProcess5"/>
    <dgm:cxn modelId="{A52A8F01-26AC-43F2-8CF9-7CF9BFC738F4}" type="presOf" srcId="{8E791695-8CE4-4EF2-A969-6F77FBDFF735}" destId="{48E39E87-BF18-49F8-A84C-3A06E8F6B1E3}" srcOrd="0" destOrd="0" presId="urn:microsoft.com/office/officeart/2005/8/layout/vProcess5"/>
    <dgm:cxn modelId="{656FFF7F-00F5-4163-B30E-360D2F2D5AE1}" srcId="{AC6FB547-CE66-4BEF-86C2-A572AA27AD27}" destId="{C41A602C-B9BE-4A1C-B5EC-6C8350D4B725}" srcOrd="2" destOrd="0" parTransId="{94381F37-E564-436B-8989-C0D24734772A}" sibTransId="{D1D15A1A-D7DC-4E26-9863-6F188707A3FC}"/>
    <dgm:cxn modelId="{B7E2AB9C-707A-42EE-B5ED-61822791A83D}" type="presOf" srcId="{D1D15A1A-D7DC-4E26-9863-6F188707A3FC}" destId="{5B4E6365-2E1E-48E3-9F22-72E426D3BEDB}" srcOrd="0" destOrd="0" presId="urn:microsoft.com/office/officeart/2005/8/layout/vProcess5"/>
    <dgm:cxn modelId="{E8C0C760-5D32-4788-B444-B1705423E7AA}" type="presOf" srcId="{AC6FB547-CE66-4BEF-86C2-A572AA27AD27}" destId="{68B02636-69E2-45D5-BFC1-D1E0F5FD6896}" srcOrd="0" destOrd="0" presId="urn:microsoft.com/office/officeart/2005/8/layout/vProcess5"/>
    <dgm:cxn modelId="{81A55EA1-1109-48F8-9E45-1BE2E238A4E6}" type="presOf" srcId="{653164DE-39D0-449D-BD4A-EF342314EB3A}" destId="{661B6D83-C27F-4918-A032-4A90B45012DF}" srcOrd="0" destOrd="0" presId="urn:microsoft.com/office/officeart/2005/8/layout/vProcess5"/>
    <dgm:cxn modelId="{E9C48935-830A-4E9E-973E-F72717F47185}" type="presOf" srcId="{C41A602C-B9BE-4A1C-B5EC-6C8350D4B725}" destId="{8DEF56A3-4B82-4012-A4F2-E75E20464551}" srcOrd="1" destOrd="0" presId="urn:microsoft.com/office/officeart/2005/8/layout/vProcess5"/>
    <dgm:cxn modelId="{CAD97820-74B8-40AB-9A07-09E96F908522}" type="presOf" srcId="{750C66DB-339A-4C04-86B1-4946DFDF7E37}" destId="{AB31DA8B-59FE-4BCE-86EF-3DA147FFF0B5}" srcOrd="0" destOrd="0" presId="urn:microsoft.com/office/officeart/2005/8/layout/vProcess5"/>
    <dgm:cxn modelId="{70895F8D-8999-40FE-BD26-52CF92D3BB22}" type="presOf" srcId="{653164DE-39D0-449D-BD4A-EF342314EB3A}" destId="{6369F43D-CA59-4C49-A8BD-444A51F77EA6}" srcOrd="1" destOrd="0" presId="urn:microsoft.com/office/officeart/2005/8/layout/vProcess5"/>
    <dgm:cxn modelId="{81F5002C-CBFD-48E7-B558-66425073DDEF}" type="presOf" srcId="{8E791695-8CE4-4EF2-A969-6F77FBDFF735}" destId="{F7EA07FA-B158-4552-A9F2-9DCDFE182B7C}" srcOrd="1" destOrd="0" presId="urn:microsoft.com/office/officeart/2005/8/layout/vProcess5"/>
    <dgm:cxn modelId="{217FBC7E-5775-42D7-BC42-5F042AADF6B5}" type="presOf" srcId="{0219389F-C026-464C-9C20-E85D2B7E6DDF}" destId="{A4164420-09E0-4326-B3BB-DA6A0EAC63DC}" srcOrd="0" destOrd="0" presId="urn:microsoft.com/office/officeart/2005/8/layout/vProcess5"/>
    <dgm:cxn modelId="{05407FA2-5CBF-4BA7-9091-4A1E193DCF35}" srcId="{AC6FB547-CE66-4BEF-86C2-A572AA27AD27}" destId="{750C66DB-339A-4C04-86B1-4946DFDF7E37}" srcOrd="0" destOrd="0" parTransId="{E2EEE75D-0587-488E-9498-68EB43389079}" sibTransId="{1E850E67-2F73-4630-A56E-F71B81C6E5C3}"/>
    <dgm:cxn modelId="{795A9832-B64C-416F-BA3A-0C2EE0D67699}" type="presOf" srcId="{C41A602C-B9BE-4A1C-B5EC-6C8350D4B725}" destId="{BBA8D664-D65B-4951-B305-F49B0EB87FD7}" srcOrd="0" destOrd="0" presId="urn:microsoft.com/office/officeart/2005/8/layout/vProcess5"/>
    <dgm:cxn modelId="{23291F46-60A6-4186-82C6-656F787C7CC0}" type="presParOf" srcId="{68B02636-69E2-45D5-BFC1-D1E0F5FD6896}" destId="{D52D6015-A10A-4BF1-ACBD-ED52E6431B9E}" srcOrd="0" destOrd="0" presId="urn:microsoft.com/office/officeart/2005/8/layout/vProcess5"/>
    <dgm:cxn modelId="{D15C65DA-5999-4804-AB83-19888A9E8DFD}" type="presParOf" srcId="{68B02636-69E2-45D5-BFC1-D1E0F5FD6896}" destId="{AB31DA8B-59FE-4BCE-86EF-3DA147FFF0B5}" srcOrd="1" destOrd="0" presId="urn:microsoft.com/office/officeart/2005/8/layout/vProcess5"/>
    <dgm:cxn modelId="{4759A054-97B0-4E3D-BEF1-CC87D4C92714}" type="presParOf" srcId="{68B02636-69E2-45D5-BFC1-D1E0F5FD6896}" destId="{48E39E87-BF18-49F8-A84C-3A06E8F6B1E3}" srcOrd="2" destOrd="0" presId="urn:microsoft.com/office/officeart/2005/8/layout/vProcess5"/>
    <dgm:cxn modelId="{515D0228-BCCB-43E8-B622-1B2761AB37D4}" type="presParOf" srcId="{68B02636-69E2-45D5-BFC1-D1E0F5FD6896}" destId="{BBA8D664-D65B-4951-B305-F49B0EB87FD7}" srcOrd="3" destOrd="0" presId="urn:microsoft.com/office/officeart/2005/8/layout/vProcess5"/>
    <dgm:cxn modelId="{0A27B3A0-0316-4869-87D8-0998CE33203E}" type="presParOf" srcId="{68B02636-69E2-45D5-BFC1-D1E0F5FD6896}" destId="{661B6D83-C27F-4918-A032-4A90B45012DF}" srcOrd="4" destOrd="0" presId="urn:microsoft.com/office/officeart/2005/8/layout/vProcess5"/>
    <dgm:cxn modelId="{58819007-103D-4B71-9E06-0540CD85A458}" type="presParOf" srcId="{68B02636-69E2-45D5-BFC1-D1E0F5FD6896}" destId="{DB74BD69-FF79-4A0E-980A-4AB56F4F6DB4}" srcOrd="5" destOrd="0" presId="urn:microsoft.com/office/officeart/2005/8/layout/vProcess5"/>
    <dgm:cxn modelId="{5F96ACA0-D9A6-40C8-83A1-5E2E50B0B56B}" type="presParOf" srcId="{68B02636-69E2-45D5-BFC1-D1E0F5FD6896}" destId="{A4164420-09E0-4326-B3BB-DA6A0EAC63DC}" srcOrd="6" destOrd="0" presId="urn:microsoft.com/office/officeart/2005/8/layout/vProcess5"/>
    <dgm:cxn modelId="{6D33B6C3-42E7-4D96-A3CB-325C311AB45B}" type="presParOf" srcId="{68B02636-69E2-45D5-BFC1-D1E0F5FD6896}" destId="{5B4E6365-2E1E-48E3-9F22-72E426D3BEDB}" srcOrd="7" destOrd="0" presId="urn:microsoft.com/office/officeart/2005/8/layout/vProcess5"/>
    <dgm:cxn modelId="{1EED5C26-9BA7-4F58-96DD-1F22009B5084}" type="presParOf" srcId="{68B02636-69E2-45D5-BFC1-D1E0F5FD6896}" destId="{D7735F7B-3D5B-4573-BE36-D0064C72A8DE}" srcOrd="8" destOrd="0" presId="urn:microsoft.com/office/officeart/2005/8/layout/vProcess5"/>
    <dgm:cxn modelId="{E4CF305A-172E-4313-B7E8-60495D98DDB4}" type="presParOf" srcId="{68B02636-69E2-45D5-BFC1-D1E0F5FD6896}" destId="{F7EA07FA-B158-4552-A9F2-9DCDFE182B7C}" srcOrd="9" destOrd="0" presId="urn:microsoft.com/office/officeart/2005/8/layout/vProcess5"/>
    <dgm:cxn modelId="{0B47F9F1-536E-46CC-A859-35C000A1F4D6}" type="presParOf" srcId="{68B02636-69E2-45D5-BFC1-D1E0F5FD6896}" destId="{8DEF56A3-4B82-4012-A4F2-E75E20464551}" srcOrd="10" destOrd="0" presId="urn:microsoft.com/office/officeart/2005/8/layout/vProcess5"/>
    <dgm:cxn modelId="{6D462A22-FFAF-4129-B6A1-4D53043B75C8}" type="presParOf" srcId="{68B02636-69E2-45D5-BFC1-D1E0F5FD6896}" destId="{6369F43D-CA59-4C49-A8BD-444A51F77EA6}"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7CEE960-8982-4DFD-8358-4368935EE4B0}" type="doc">
      <dgm:prSet loTypeId="urn:microsoft.com/office/officeart/2005/8/layout/vList2" loCatId="list" qsTypeId="urn:microsoft.com/office/officeart/2005/8/quickstyle/simple5" qsCatId="simple" csTypeId="urn:microsoft.com/office/officeart/2005/8/colors/colorful3" csCatId="colorful" phldr="1"/>
      <dgm:spPr/>
      <dgm:t>
        <a:bodyPr/>
        <a:lstStyle/>
        <a:p>
          <a:endParaRPr lang="es-MX"/>
        </a:p>
      </dgm:t>
    </dgm:pt>
    <dgm:pt modelId="{211EDFB1-79E4-4866-B705-1CCF5738A63C}">
      <dgm:prSet phldrT="[Texto]"/>
      <dgm:spPr/>
      <dgm:t>
        <a:bodyPr/>
        <a:lstStyle/>
        <a:p>
          <a:pPr>
            <a:buFont typeface="Wingdings" pitchFamily="2" charset="2"/>
            <a:buChar char="Ø"/>
          </a:pPr>
          <a:r>
            <a:rPr lang="es-MX" b="1" dirty="0"/>
            <a:t>Prevención</a:t>
          </a:r>
        </a:p>
      </dgm:t>
    </dgm:pt>
    <dgm:pt modelId="{235A6DDF-DA6A-4A33-99FB-C2FA22F3CCD0}" type="parTrans" cxnId="{C9A1F0FC-C47F-4F42-9E46-D10E80777D6A}">
      <dgm:prSet/>
      <dgm:spPr/>
      <dgm:t>
        <a:bodyPr/>
        <a:lstStyle/>
        <a:p>
          <a:endParaRPr lang="es-MX" b="1"/>
        </a:p>
      </dgm:t>
    </dgm:pt>
    <dgm:pt modelId="{EA86B77B-856A-44B4-89FE-81E5981C9927}" type="sibTrans" cxnId="{C9A1F0FC-C47F-4F42-9E46-D10E80777D6A}">
      <dgm:prSet/>
      <dgm:spPr/>
      <dgm:t>
        <a:bodyPr/>
        <a:lstStyle/>
        <a:p>
          <a:endParaRPr lang="es-MX" b="1"/>
        </a:p>
      </dgm:t>
    </dgm:pt>
    <dgm:pt modelId="{EBD050E9-E5A9-4009-A28D-D99293CC71A5}">
      <dgm:prSet phldrT="[Texto]"/>
      <dgm:spPr/>
      <dgm:t>
        <a:bodyPr/>
        <a:lstStyle/>
        <a:p>
          <a:r>
            <a:rPr lang="es-MX" b="1" dirty="0"/>
            <a:t>10 Días</a:t>
          </a:r>
        </a:p>
      </dgm:t>
    </dgm:pt>
    <dgm:pt modelId="{1A697AFD-7599-4E4B-A130-E1CFD92FE45F}" type="parTrans" cxnId="{6C349FE9-1689-489A-8AF5-A0AD08082697}">
      <dgm:prSet/>
      <dgm:spPr/>
      <dgm:t>
        <a:bodyPr/>
        <a:lstStyle/>
        <a:p>
          <a:endParaRPr lang="es-MX" b="1"/>
        </a:p>
      </dgm:t>
    </dgm:pt>
    <dgm:pt modelId="{E36028DC-7EFD-4E35-8CF5-C26E632A28E3}" type="sibTrans" cxnId="{6C349FE9-1689-489A-8AF5-A0AD08082697}">
      <dgm:prSet/>
      <dgm:spPr/>
      <dgm:t>
        <a:bodyPr/>
        <a:lstStyle/>
        <a:p>
          <a:endParaRPr lang="es-MX" b="1"/>
        </a:p>
      </dgm:t>
    </dgm:pt>
    <dgm:pt modelId="{51EB93DA-9DDB-42B8-9663-A91118D1E0E4}">
      <dgm:prSet phldrT="[Texto]"/>
      <dgm:spPr/>
      <dgm:t>
        <a:bodyPr/>
        <a:lstStyle/>
        <a:p>
          <a:r>
            <a:rPr lang="es-MX" b="1" dirty="0"/>
            <a:t>5 Días  - 10 Días Desahogo</a:t>
          </a:r>
        </a:p>
      </dgm:t>
    </dgm:pt>
    <dgm:pt modelId="{81C26B24-C5FC-48ED-A1D7-0E09AF036E21}" type="parTrans" cxnId="{9E67A4F5-B9D3-48E9-835B-1C8A5B8FDD4F}">
      <dgm:prSet/>
      <dgm:spPr/>
      <dgm:t>
        <a:bodyPr/>
        <a:lstStyle/>
        <a:p>
          <a:endParaRPr lang="es-MX" b="1"/>
        </a:p>
      </dgm:t>
    </dgm:pt>
    <dgm:pt modelId="{3FF88B73-CEDE-453A-BEAA-8562DF5D68AD}" type="sibTrans" cxnId="{9E67A4F5-B9D3-48E9-835B-1C8A5B8FDD4F}">
      <dgm:prSet/>
      <dgm:spPr/>
      <dgm:t>
        <a:bodyPr/>
        <a:lstStyle/>
        <a:p>
          <a:endParaRPr lang="es-MX" b="1"/>
        </a:p>
      </dgm:t>
    </dgm:pt>
    <dgm:pt modelId="{B725B54D-1EE2-4F4B-8A25-7A2AF28E88D9}">
      <dgm:prSet phldrT="[Texto]"/>
      <dgm:spPr/>
      <dgm:t>
        <a:bodyPr/>
        <a:lstStyle/>
        <a:p>
          <a:pPr>
            <a:buFont typeface="Wingdings" pitchFamily="2" charset="2"/>
            <a:buChar char="Ø"/>
          </a:pPr>
          <a:r>
            <a:rPr lang="es-MX" b="1" dirty="0"/>
            <a:t>Competencia Parcial</a:t>
          </a:r>
        </a:p>
      </dgm:t>
    </dgm:pt>
    <dgm:pt modelId="{F38A04F0-D1F3-41AA-B993-1D047AC41A6A}" type="parTrans" cxnId="{44876EF9-8D27-444F-BC00-32B81A2E9BA7}">
      <dgm:prSet/>
      <dgm:spPr/>
      <dgm:t>
        <a:bodyPr/>
        <a:lstStyle/>
        <a:p>
          <a:endParaRPr lang="es-MX" b="1"/>
        </a:p>
      </dgm:t>
    </dgm:pt>
    <dgm:pt modelId="{9E9A0379-CCDC-4DCB-BEDC-E472C05EB10B}" type="sibTrans" cxnId="{44876EF9-8D27-444F-BC00-32B81A2E9BA7}">
      <dgm:prSet/>
      <dgm:spPr/>
      <dgm:t>
        <a:bodyPr/>
        <a:lstStyle/>
        <a:p>
          <a:endParaRPr lang="es-MX" b="1"/>
        </a:p>
      </dgm:t>
    </dgm:pt>
    <dgm:pt modelId="{55661DDF-65C5-4340-A2B7-8DE88457A22F}">
      <dgm:prSet phldrT="[Texto]"/>
      <dgm:spPr/>
      <dgm:t>
        <a:bodyPr/>
        <a:lstStyle/>
        <a:p>
          <a:pPr>
            <a:buFont typeface="Wingdings" pitchFamily="2" charset="2"/>
            <a:buNone/>
          </a:pPr>
          <a:r>
            <a:rPr lang="es-MX" b="1" dirty="0" smtClean="0"/>
            <a:t>3 </a:t>
          </a:r>
          <a:r>
            <a:rPr lang="es-MX" b="1" dirty="0"/>
            <a:t>Días</a:t>
          </a:r>
        </a:p>
      </dgm:t>
    </dgm:pt>
    <dgm:pt modelId="{67B4E0E5-4057-4FB2-BD9A-45D52BE06882}" type="parTrans" cxnId="{E614C917-B781-4BDD-8B70-C5DACD5D1697}">
      <dgm:prSet/>
      <dgm:spPr/>
      <dgm:t>
        <a:bodyPr/>
        <a:lstStyle/>
        <a:p>
          <a:endParaRPr lang="es-MX" b="1"/>
        </a:p>
      </dgm:t>
    </dgm:pt>
    <dgm:pt modelId="{3B724251-C098-4662-8FB1-378F46F2C408}" type="sibTrans" cxnId="{E614C917-B781-4BDD-8B70-C5DACD5D1697}">
      <dgm:prSet/>
      <dgm:spPr/>
      <dgm:t>
        <a:bodyPr/>
        <a:lstStyle/>
        <a:p>
          <a:endParaRPr lang="es-MX" b="1"/>
        </a:p>
      </dgm:t>
    </dgm:pt>
    <dgm:pt modelId="{06CF45B3-57D0-4ADE-86F6-BC5F6F2AE925}">
      <dgm:prSet phldrT="[Texto]"/>
      <dgm:spPr/>
      <dgm:t>
        <a:bodyPr/>
        <a:lstStyle/>
        <a:p>
          <a:pPr>
            <a:buFont typeface="Wingdings" pitchFamily="2" charset="2"/>
            <a:buChar char="Ø"/>
          </a:pPr>
          <a:r>
            <a:rPr lang="es-MX" b="1" dirty="0"/>
            <a:t>Información Inexistente</a:t>
          </a:r>
        </a:p>
      </dgm:t>
    </dgm:pt>
    <dgm:pt modelId="{FB8FECF7-7F89-458B-972F-C69BCB79862C}" type="parTrans" cxnId="{C0C5403A-84D3-4270-917B-CBAB48D6E95F}">
      <dgm:prSet/>
      <dgm:spPr/>
      <dgm:t>
        <a:bodyPr/>
        <a:lstStyle/>
        <a:p>
          <a:endParaRPr lang="es-MX" b="1"/>
        </a:p>
      </dgm:t>
    </dgm:pt>
    <dgm:pt modelId="{BB15D4FB-D2F4-4065-B016-F8E384E48281}" type="sibTrans" cxnId="{C0C5403A-84D3-4270-917B-CBAB48D6E95F}">
      <dgm:prSet/>
      <dgm:spPr/>
      <dgm:t>
        <a:bodyPr/>
        <a:lstStyle/>
        <a:p>
          <a:endParaRPr lang="es-MX" b="1"/>
        </a:p>
      </dgm:t>
    </dgm:pt>
    <dgm:pt modelId="{BFAC66B4-0D0E-43F0-9232-0A69F934F63C}" type="pres">
      <dgm:prSet presAssocID="{27CEE960-8982-4DFD-8358-4368935EE4B0}" presName="linear" presStyleCnt="0">
        <dgm:presLayoutVars>
          <dgm:animLvl val="lvl"/>
          <dgm:resizeHandles val="exact"/>
        </dgm:presLayoutVars>
      </dgm:prSet>
      <dgm:spPr/>
      <dgm:t>
        <a:bodyPr/>
        <a:lstStyle/>
        <a:p>
          <a:endParaRPr lang="es-ES"/>
        </a:p>
      </dgm:t>
    </dgm:pt>
    <dgm:pt modelId="{BC558CEE-1BF9-4749-9848-7A1EEB0E49A0}" type="pres">
      <dgm:prSet presAssocID="{211EDFB1-79E4-4866-B705-1CCF5738A63C}" presName="parentText" presStyleLbl="node1" presStyleIdx="0" presStyleCnt="3">
        <dgm:presLayoutVars>
          <dgm:chMax val="0"/>
          <dgm:bulletEnabled val="1"/>
        </dgm:presLayoutVars>
      </dgm:prSet>
      <dgm:spPr/>
      <dgm:t>
        <a:bodyPr/>
        <a:lstStyle/>
        <a:p>
          <a:endParaRPr lang="es-ES"/>
        </a:p>
      </dgm:t>
    </dgm:pt>
    <dgm:pt modelId="{5B47E4C5-FD31-4F9C-A95A-403A533649C4}" type="pres">
      <dgm:prSet presAssocID="{211EDFB1-79E4-4866-B705-1CCF5738A63C}" presName="childText" presStyleLbl="revTx" presStyleIdx="0" presStyleCnt="3">
        <dgm:presLayoutVars>
          <dgm:bulletEnabled val="1"/>
        </dgm:presLayoutVars>
      </dgm:prSet>
      <dgm:spPr/>
      <dgm:t>
        <a:bodyPr/>
        <a:lstStyle/>
        <a:p>
          <a:endParaRPr lang="es-ES"/>
        </a:p>
      </dgm:t>
    </dgm:pt>
    <dgm:pt modelId="{874ABF98-51CF-4553-89E6-C5A39363571B}" type="pres">
      <dgm:prSet presAssocID="{B725B54D-1EE2-4F4B-8A25-7A2AF28E88D9}" presName="parentText" presStyleLbl="node1" presStyleIdx="1" presStyleCnt="3">
        <dgm:presLayoutVars>
          <dgm:chMax val="0"/>
          <dgm:bulletEnabled val="1"/>
        </dgm:presLayoutVars>
      </dgm:prSet>
      <dgm:spPr/>
      <dgm:t>
        <a:bodyPr/>
        <a:lstStyle/>
        <a:p>
          <a:endParaRPr lang="es-ES"/>
        </a:p>
      </dgm:t>
    </dgm:pt>
    <dgm:pt modelId="{DEB83617-3480-4F18-8159-0AE50399C89A}" type="pres">
      <dgm:prSet presAssocID="{B725B54D-1EE2-4F4B-8A25-7A2AF28E88D9}" presName="childText" presStyleLbl="revTx" presStyleIdx="1" presStyleCnt="3">
        <dgm:presLayoutVars>
          <dgm:bulletEnabled val="1"/>
        </dgm:presLayoutVars>
      </dgm:prSet>
      <dgm:spPr/>
      <dgm:t>
        <a:bodyPr/>
        <a:lstStyle/>
        <a:p>
          <a:endParaRPr lang="es-ES"/>
        </a:p>
      </dgm:t>
    </dgm:pt>
    <dgm:pt modelId="{FDF86103-9A74-481B-9929-BC9DE96766B5}" type="pres">
      <dgm:prSet presAssocID="{06CF45B3-57D0-4ADE-86F6-BC5F6F2AE925}" presName="parentText" presStyleLbl="node1" presStyleIdx="2" presStyleCnt="3">
        <dgm:presLayoutVars>
          <dgm:chMax val="0"/>
          <dgm:bulletEnabled val="1"/>
        </dgm:presLayoutVars>
      </dgm:prSet>
      <dgm:spPr/>
      <dgm:t>
        <a:bodyPr/>
        <a:lstStyle/>
        <a:p>
          <a:endParaRPr lang="es-ES"/>
        </a:p>
      </dgm:t>
    </dgm:pt>
    <dgm:pt modelId="{52E77784-C8B1-43AB-B62C-6BA0CBEB6F55}" type="pres">
      <dgm:prSet presAssocID="{06CF45B3-57D0-4ADE-86F6-BC5F6F2AE925}" presName="childText" presStyleLbl="revTx" presStyleIdx="2" presStyleCnt="3">
        <dgm:presLayoutVars>
          <dgm:bulletEnabled val="1"/>
        </dgm:presLayoutVars>
      </dgm:prSet>
      <dgm:spPr/>
      <dgm:t>
        <a:bodyPr/>
        <a:lstStyle/>
        <a:p>
          <a:endParaRPr lang="es-ES"/>
        </a:p>
      </dgm:t>
    </dgm:pt>
  </dgm:ptLst>
  <dgm:cxnLst>
    <dgm:cxn modelId="{6C349FE9-1689-489A-8AF5-A0AD08082697}" srcId="{06CF45B3-57D0-4ADE-86F6-BC5F6F2AE925}" destId="{EBD050E9-E5A9-4009-A28D-D99293CC71A5}" srcOrd="0" destOrd="0" parTransId="{1A697AFD-7599-4E4B-A130-E1CFD92FE45F}" sibTransId="{E36028DC-7EFD-4E35-8CF5-C26E632A28E3}"/>
    <dgm:cxn modelId="{E614C917-B781-4BDD-8B70-C5DACD5D1697}" srcId="{B725B54D-1EE2-4F4B-8A25-7A2AF28E88D9}" destId="{55661DDF-65C5-4340-A2B7-8DE88457A22F}" srcOrd="0" destOrd="0" parTransId="{67B4E0E5-4057-4FB2-BD9A-45D52BE06882}" sibTransId="{3B724251-C098-4662-8FB1-378F46F2C408}"/>
    <dgm:cxn modelId="{A811AB42-7307-4A71-9304-03391A529D1D}" type="presOf" srcId="{27CEE960-8982-4DFD-8358-4368935EE4B0}" destId="{BFAC66B4-0D0E-43F0-9232-0A69F934F63C}" srcOrd="0" destOrd="0" presId="urn:microsoft.com/office/officeart/2005/8/layout/vList2"/>
    <dgm:cxn modelId="{C9A1F0FC-C47F-4F42-9E46-D10E80777D6A}" srcId="{27CEE960-8982-4DFD-8358-4368935EE4B0}" destId="{211EDFB1-79E4-4866-B705-1CCF5738A63C}" srcOrd="0" destOrd="0" parTransId="{235A6DDF-DA6A-4A33-99FB-C2FA22F3CCD0}" sibTransId="{EA86B77B-856A-44B4-89FE-81E5981C9927}"/>
    <dgm:cxn modelId="{FD44D611-60AC-499A-ACB2-7F162ACF6B25}" type="presOf" srcId="{51EB93DA-9DDB-42B8-9663-A91118D1E0E4}" destId="{5B47E4C5-FD31-4F9C-A95A-403A533649C4}" srcOrd="0" destOrd="0" presId="urn:microsoft.com/office/officeart/2005/8/layout/vList2"/>
    <dgm:cxn modelId="{C0C5403A-84D3-4270-917B-CBAB48D6E95F}" srcId="{27CEE960-8982-4DFD-8358-4368935EE4B0}" destId="{06CF45B3-57D0-4ADE-86F6-BC5F6F2AE925}" srcOrd="2" destOrd="0" parTransId="{FB8FECF7-7F89-458B-972F-C69BCB79862C}" sibTransId="{BB15D4FB-D2F4-4065-B016-F8E384E48281}"/>
    <dgm:cxn modelId="{B4280B8E-0119-43CA-8CB9-A7CCCA7E166A}" type="presOf" srcId="{06CF45B3-57D0-4ADE-86F6-BC5F6F2AE925}" destId="{FDF86103-9A74-481B-9929-BC9DE96766B5}" srcOrd="0" destOrd="0" presId="urn:microsoft.com/office/officeart/2005/8/layout/vList2"/>
    <dgm:cxn modelId="{02284EC2-1F6B-4EE0-9237-36C0343E2A1B}" type="presOf" srcId="{B725B54D-1EE2-4F4B-8A25-7A2AF28E88D9}" destId="{874ABF98-51CF-4553-89E6-C5A39363571B}" srcOrd="0" destOrd="0" presId="urn:microsoft.com/office/officeart/2005/8/layout/vList2"/>
    <dgm:cxn modelId="{E9FA8FDE-F82C-4CD4-873E-F2D23F6F668D}" type="presOf" srcId="{211EDFB1-79E4-4866-B705-1CCF5738A63C}" destId="{BC558CEE-1BF9-4749-9848-7A1EEB0E49A0}" srcOrd="0" destOrd="0" presId="urn:microsoft.com/office/officeart/2005/8/layout/vList2"/>
    <dgm:cxn modelId="{9E67A4F5-B9D3-48E9-835B-1C8A5B8FDD4F}" srcId="{211EDFB1-79E4-4866-B705-1CCF5738A63C}" destId="{51EB93DA-9DDB-42B8-9663-A91118D1E0E4}" srcOrd="0" destOrd="0" parTransId="{81C26B24-C5FC-48ED-A1D7-0E09AF036E21}" sibTransId="{3FF88B73-CEDE-453A-BEAA-8562DF5D68AD}"/>
    <dgm:cxn modelId="{44876EF9-8D27-444F-BC00-32B81A2E9BA7}" srcId="{27CEE960-8982-4DFD-8358-4368935EE4B0}" destId="{B725B54D-1EE2-4F4B-8A25-7A2AF28E88D9}" srcOrd="1" destOrd="0" parTransId="{F38A04F0-D1F3-41AA-B993-1D047AC41A6A}" sibTransId="{9E9A0379-CCDC-4DCB-BEDC-E472C05EB10B}"/>
    <dgm:cxn modelId="{3648B32E-02E8-4B60-8995-736CBBCBE730}" type="presOf" srcId="{55661DDF-65C5-4340-A2B7-8DE88457A22F}" destId="{DEB83617-3480-4F18-8159-0AE50399C89A}" srcOrd="0" destOrd="0" presId="urn:microsoft.com/office/officeart/2005/8/layout/vList2"/>
    <dgm:cxn modelId="{ECC49AD2-078C-4970-97D5-B87D81F804D0}" type="presOf" srcId="{EBD050E9-E5A9-4009-A28D-D99293CC71A5}" destId="{52E77784-C8B1-43AB-B62C-6BA0CBEB6F55}" srcOrd="0" destOrd="0" presId="urn:microsoft.com/office/officeart/2005/8/layout/vList2"/>
    <dgm:cxn modelId="{9E7FD439-0F51-4C8E-A8BB-9ECDDF895058}" type="presParOf" srcId="{BFAC66B4-0D0E-43F0-9232-0A69F934F63C}" destId="{BC558CEE-1BF9-4749-9848-7A1EEB0E49A0}" srcOrd="0" destOrd="0" presId="urn:microsoft.com/office/officeart/2005/8/layout/vList2"/>
    <dgm:cxn modelId="{F9BA70E5-DF17-49BE-A165-4EDBC42D24D2}" type="presParOf" srcId="{BFAC66B4-0D0E-43F0-9232-0A69F934F63C}" destId="{5B47E4C5-FD31-4F9C-A95A-403A533649C4}" srcOrd="1" destOrd="0" presId="urn:microsoft.com/office/officeart/2005/8/layout/vList2"/>
    <dgm:cxn modelId="{FF7AEB18-FFC0-414B-8E7E-30B33E71E460}" type="presParOf" srcId="{BFAC66B4-0D0E-43F0-9232-0A69F934F63C}" destId="{874ABF98-51CF-4553-89E6-C5A39363571B}" srcOrd="2" destOrd="0" presId="urn:microsoft.com/office/officeart/2005/8/layout/vList2"/>
    <dgm:cxn modelId="{EA601804-2114-4715-A1BE-636D0552C683}" type="presParOf" srcId="{BFAC66B4-0D0E-43F0-9232-0A69F934F63C}" destId="{DEB83617-3480-4F18-8159-0AE50399C89A}" srcOrd="3" destOrd="0" presId="urn:microsoft.com/office/officeart/2005/8/layout/vList2"/>
    <dgm:cxn modelId="{B12B3A20-19CB-4193-A6A3-95B833AA24DA}" type="presParOf" srcId="{BFAC66B4-0D0E-43F0-9232-0A69F934F63C}" destId="{FDF86103-9A74-481B-9929-BC9DE96766B5}" srcOrd="4" destOrd="0" presId="urn:microsoft.com/office/officeart/2005/8/layout/vList2"/>
    <dgm:cxn modelId="{885EDD2D-C8AB-4423-B581-CC4138D820C8}" type="presParOf" srcId="{BFAC66B4-0D0E-43F0-9232-0A69F934F63C}" destId="{52E77784-C8B1-43AB-B62C-6BA0CBEB6F55}"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7CEE960-8982-4DFD-8358-4368935EE4B0}" type="doc">
      <dgm:prSet loTypeId="urn:microsoft.com/office/officeart/2005/8/layout/vList2" loCatId="list" qsTypeId="urn:microsoft.com/office/officeart/2005/8/quickstyle/simple5" qsCatId="simple" csTypeId="urn:microsoft.com/office/officeart/2005/8/colors/colorful2" csCatId="colorful" phldr="1"/>
      <dgm:spPr/>
      <dgm:t>
        <a:bodyPr/>
        <a:lstStyle/>
        <a:p>
          <a:endParaRPr lang="es-MX"/>
        </a:p>
      </dgm:t>
    </dgm:pt>
    <dgm:pt modelId="{211EDFB1-79E4-4866-B705-1CCF5738A63C}">
      <dgm:prSet phldrT="[Texto]"/>
      <dgm:spPr/>
      <dgm:t>
        <a:bodyPr/>
        <a:lstStyle/>
        <a:p>
          <a:pPr>
            <a:buFont typeface="Wingdings" pitchFamily="2" charset="2"/>
            <a:buChar char="Ø"/>
          </a:pPr>
          <a:r>
            <a:rPr lang="es-MX" b="1" dirty="0"/>
            <a:t>Respuesta</a:t>
          </a:r>
        </a:p>
      </dgm:t>
    </dgm:pt>
    <dgm:pt modelId="{235A6DDF-DA6A-4A33-99FB-C2FA22F3CCD0}" type="parTrans" cxnId="{C9A1F0FC-C47F-4F42-9E46-D10E80777D6A}">
      <dgm:prSet/>
      <dgm:spPr/>
      <dgm:t>
        <a:bodyPr/>
        <a:lstStyle/>
        <a:p>
          <a:endParaRPr lang="es-MX" b="1"/>
        </a:p>
      </dgm:t>
    </dgm:pt>
    <dgm:pt modelId="{EA86B77B-856A-44B4-89FE-81E5981C9927}" type="sibTrans" cxnId="{C9A1F0FC-C47F-4F42-9E46-D10E80777D6A}">
      <dgm:prSet/>
      <dgm:spPr/>
      <dgm:t>
        <a:bodyPr/>
        <a:lstStyle/>
        <a:p>
          <a:endParaRPr lang="es-MX" b="1"/>
        </a:p>
      </dgm:t>
    </dgm:pt>
    <dgm:pt modelId="{51EB93DA-9DDB-42B8-9663-A91118D1E0E4}">
      <dgm:prSet phldrT="[Texto]"/>
      <dgm:spPr/>
      <dgm:t>
        <a:bodyPr/>
        <a:lstStyle/>
        <a:p>
          <a:r>
            <a:rPr lang="es-MX" b="1" dirty="0"/>
            <a:t>10 Días</a:t>
          </a:r>
        </a:p>
      </dgm:t>
    </dgm:pt>
    <dgm:pt modelId="{3FF88B73-CEDE-453A-BEAA-8562DF5D68AD}" type="sibTrans" cxnId="{9E67A4F5-B9D3-48E9-835B-1C8A5B8FDD4F}">
      <dgm:prSet/>
      <dgm:spPr/>
      <dgm:t>
        <a:bodyPr/>
        <a:lstStyle/>
        <a:p>
          <a:endParaRPr lang="es-MX" b="1"/>
        </a:p>
      </dgm:t>
    </dgm:pt>
    <dgm:pt modelId="{81C26B24-C5FC-48ED-A1D7-0E09AF036E21}" type="parTrans" cxnId="{9E67A4F5-B9D3-48E9-835B-1C8A5B8FDD4F}">
      <dgm:prSet/>
      <dgm:spPr/>
      <dgm:t>
        <a:bodyPr/>
        <a:lstStyle/>
        <a:p>
          <a:endParaRPr lang="es-MX" b="1"/>
        </a:p>
      </dgm:t>
    </dgm:pt>
    <dgm:pt modelId="{B725B54D-1EE2-4F4B-8A25-7A2AF28E88D9}">
      <dgm:prSet phldrT="[Texto]"/>
      <dgm:spPr/>
      <dgm:t>
        <a:bodyPr/>
        <a:lstStyle/>
        <a:p>
          <a:pPr>
            <a:buFont typeface="Wingdings" pitchFamily="2" charset="2"/>
            <a:buChar char="Ø"/>
          </a:pPr>
          <a:r>
            <a:rPr lang="es-MX" b="1" dirty="0"/>
            <a:t>Ampliación del Plazo</a:t>
          </a:r>
        </a:p>
      </dgm:t>
    </dgm:pt>
    <dgm:pt modelId="{9E9A0379-CCDC-4DCB-BEDC-E472C05EB10B}" type="sibTrans" cxnId="{44876EF9-8D27-444F-BC00-32B81A2E9BA7}">
      <dgm:prSet/>
      <dgm:spPr/>
      <dgm:t>
        <a:bodyPr/>
        <a:lstStyle/>
        <a:p>
          <a:endParaRPr lang="es-MX" b="1"/>
        </a:p>
      </dgm:t>
    </dgm:pt>
    <dgm:pt modelId="{F38A04F0-D1F3-41AA-B993-1D047AC41A6A}" type="parTrans" cxnId="{44876EF9-8D27-444F-BC00-32B81A2E9BA7}">
      <dgm:prSet/>
      <dgm:spPr/>
      <dgm:t>
        <a:bodyPr/>
        <a:lstStyle/>
        <a:p>
          <a:endParaRPr lang="es-MX" b="1"/>
        </a:p>
      </dgm:t>
    </dgm:pt>
    <dgm:pt modelId="{55661DDF-65C5-4340-A2B7-8DE88457A22F}">
      <dgm:prSet phldrT="[Texto]"/>
      <dgm:spPr/>
      <dgm:t>
        <a:bodyPr/>
        <a:lstStyle/>
        <a:p>
          <a:r>
            <a:rPr lang="es-MX" b="1" dirty="0"/>
            <a:t>10 Días</a:t>
          </a:r>
        </a:p>
      </dgm:t>
    </dgm:pt>
    <dgm:pt modelId="{3B724251-C098-4662-8FB1-378F46F2C408}" type="sibTrans" cxnId="{E614C917-B781-4BDD-8B70-C5DACD5D1697}">
      <dgm:prSet/>
      <dgm:spPr/>
      <dgm:t>
        <a:bodyPr/>
        <a:lstStyle/>
        <a:p>
          <a:endParaRPr lang="es-MX" b="1"/>
        </a:p>
      </dgm:t>
    </dgm:pt>
    <dgm:pt modelId="{67B4E0E5-4057-4FB2-BD9A-45D52BE06882}" type="parTrans" cxnId="{E614C917-B781-4BDD-8B70-C5DACD5D1697}">
      <dgm:prSet/>
      <dgm:spPr/>
      <dgm:t>
        <a:bodyPr/>
        <a:lstStyle/>
        <a:p>
          <a:endParaRPr lang="es-MX" b="1"/>
        </a:p>
      </dgm:t>
    </dgm:pt>
    <dgm:pt modelId="{06CF45B3-57D0-4ADE-86F6-BC5F6F2AE925}">
      <dgm:prSet phldrT="[Texto]"/>
      <dgm:spPr/>
      <dgm:t>
        <a:bodyPr/>
        <a:lstStyle/>
        <a:p>
          <a:pPr>
            <a:buFont typeface="Wingdings" pitchFamily="2" charset="2"/>
            <a:buChar char="Ø"/>
          </a:pPr>
          <a:r>
            <a:rPr lang="es-MX" b="1" dirty="0"/>
            <a:t>Notaria Incompetencia</a:t>
          </a:r>
        </a:p>
      </dgm:t>
    </dgm:pt>
    <dgm:pt modelId="{BB15D4FB-D2F4-4065-B016-F8E384E48281}" type="sibTrans" cxnId="{C0C5403A-84D3-4270-917B-CBAB48D6E95F}">
      <dgm:prSet/>
      <dgm:spPr/>
      <dgm:t>
        <a:bodyPr/>
        <a:lstStyle/>
        <a:p>
          <a:endParaRPr lang="es-MX" b="1"/>
        </a:p>
      </dgm:t>
    </dgm:pt>
    <dgm:pt modelId="{FB8FECF7-7F89-458B-972F-C69BCB79862C}" type="parTrans" cxnId="{C0C5403A-84D3-4270-917B-CBAB48D6E95F}">
      <dgm:prSet/>
      <dgm:spPr/>
      <dgm:t>
        <a:bodyPr/>
        <a:lstStyle/>
        <a:p>
          <a:endParaRPr lang="es-MX" b="1"/>
        </a:p>
      </dgm:t>
    </dgm:pt>
    <dgm:pt modelId="{EBD050E9-E5A9-4009-A28D-D99293CC71A5}">
      <dgm:prSet phldrT="[Texto]"/>
      <dgm:spPr/>
      <dgm:t>
        <a:bodyPr/>
        <a:lstStyle/>
        <a:p>
          <a:r>
            <a:rPr lang="es-MX" b="1" dirty="0"/>
            <a:t>3 Días</a:t>
          </a:r>
        </a:p>
      </dgm:t>
    </dgm:pt>
    <dgm:pt modelId="{E36028DC-7EFD-4E35-8CF5-C26E632A28E3}" type="sibTrans" cxnId="{6C349FE9-1689-489A-8AF5-A0AD08082697}">
      <dgm:prSet/>
      <dgm:spPr/>
      <dgm:t>
        <a:bodyPr/>
        <a:lstStyle/>
        <a:p>
          <a:endParaRPr lang="es-MX" b="1"/>
        </a:p>
      </dgm:t>
    </dgm:pt>
    <dgm:pt modelId="{1A697AFD-7599-4E4B-A130-E1CFD92FE45F}" type="parTrans" cxnId="{6C349FE9-1689-489A-8AF5-A0AD08082697}">
      <dgm:prSet/>
      <dgm:spPr/>
      <dgm:t>
        <a:bodyPr/>
        <a:lstStyle/>
        <a:p>
          <a:endParaRPr lang="es-MX" b="1"/>
        </a:p>
      </dgm:t>
    </dgm:pt>
    <dgm:pt modelId="{BFAC66B4-0D0E-43F0-9232-0A69F934F63C}" type="pres">
      <dgm:prSet presAssocID="{27CEE960-8982-4DFD-8358-4368935EE4B0}" presName="linear" presStyleCnt="0">
        <dgm:presLayoutVars>
          <dgm:animLvl val="lvl"/>
          <dgm:resizeHandles val="exact"/>
        </dgm:presLayoutVars>
      </dgm:prSet>
      <dgm:spPr/>
      <dgm:t>
        <a:bodyPr/>
        <a:lstStyle/>
        <a:p>
          <a:endParaRPr lang="es-ES"/>
        </a:p>
      </dgm:t>
    </dgm:pt>
    <dgm:pt modelId="{BC558CEE-1BF9-4749-9848-7A1EEB0E49A0}" type="pres">
      <dgm:prSet presAssocID="{211EDFB1-79E4-4866-B705-1CCF5738A63C}" presName="parentText" presStyleLbl="node1" presStyleIdx="0" presStyleCnt="3">
        <dgm:presLayoutVars>
          <dgm:chMax val="0"/>
          <dgm:bulletEnabled val="1"/>
        </dgm:presLayoutVars>
      </dgm:prSet>
      <dgm:spPr/>
      <dgm:t>
        <a:bodyPr/>
        <a:lstStyle/>
        <a:p>
          <a:endParaRPr lang="es-ES"/>
        </a:p>
      </dgm:t>
    </dgm:pt>
    <dgm:pt modelId="{5B47E4C5-FD31-4F9C-A95A-403A533649C4}" type="pres">
      <dgm:prSet presAssocID="{211EDFB1-79E4-4866-B705-1CCF5738A63C}" presName="childText" presStyleLbl="revTx" presStyleIdx="0" presStyleCnt="3">
        <dgm:presLayoutVars>
          <dgm:bulletEnabled val="1"/>
        </dgm:presLayoutVars>
      </dgm:prSet>
      <dgm:spPr/>
      <dgm:t>
        <a:bodyPr/>
        <a:lstStyle/>
        <a:p>
          <a:endParaRPr lang="es-ES"/>
        </a:p>
      </dgm:t>
    </dgm:pt>
    <dgm:pt modelId="{874ABF98-51CF-4553-89E6-C5A39363571B}" type="pres">
      <dgm:prSet presAssocID="{B725B54D-1EE2-4F4B-8A25-7A2AF28E88D9}" presName="parentText" presStyleLbl="node1" presStyleIdx="1" presStyleCnt="3">
        <dgm:presLayoutVars>
          <dgm:chMax val="0"/>
          <dgm:bulletEnabled val="1"/>
        </dgm:presLayoutVars>
      </dgm:prSet>
      <dgm:spPr/>
      <dgm:t>
        <a:bodyPr/>
        <a:lstStyle/>
        <a:p>
          <a:endParaRPr lang="es-ES"/>
        </a:p>
      </dgm:t>
    </dgm:pt>
    <dgm:pt modelId="{DEB83617-3480-4F18-8159-0AE50399C89A}" type="pres">
      <dgm:prSet presAssocID="{B725B54D-1EE2-4F4B-8A25-7A2AF28E88D9}" presName="childText" presStyleLbl="revTx" presStyleIdx="1" presStyleCnt="3">
        <dgm:presLayoutVars>
          <dgm:bulletEnabled val="1"/>
        </dgm:presLayoutVars>
      </dgm:prSet>
      <dgm:spPr/>
      <dgm:t>
        <a:bodyPr/>
        <a:lstStyle/>
        <a:p>
          <a:endParaRPr lang="es-ES"/>
        </a:p>
      </dgm:t>
    </dgm:pt>
    <dgm:pt modelId="{FDF86103-9A74-481B-9929-BC9DE96766B5}" type="pres">
      <dgm:prSet presAssocID="{06CF45B3-57D0-4ADE-86F6-BC5F6F2AE925}" presName="parentText" presStyleLbl="node1" presStyleIdx="2" presStyleCnt="3">
        <dgm:presLayoutVars>
          <dgm:chMax val="0"/>
          <dgm:bulletEnabled val="1"/>
        </dgm:presLayoutVars>
      </dgm:prSet>
      <dgm:spPr/>
      <dgm:t>
        <a:bodyPr/>
        <a:lstStyle/>
        <a:p>
          <a:endParaRPr lang="es-ES"/>
        </a:p>
      </dgm:t>
    </dgm:pt>
    <dgm:pt modelId="{52E77784-C8B1-43AB-B62C-6BA0CBEB6F55}" type="pres">
      <dgm:prSet presAssocID="{06CF45B3-57D0-4ADE-86F6-BC5F6F2AE925}" presName="childText" presStyleLbl="revTx" presStyleIdx="2" presStyleCnt="3">
        <dgm:presLayoutVars>
          <dgm:bulletEnabled val="1"/>
        </dgm:presLayoutVars>
      </dgm:prSet>
      <dgm:spPr/>
      <dgm:t>
        <a:bodyPr/>
        <a:lstStyle/>
        <a:p>
          <a:endParaRPr lang="es-ES"/>
        </a:p>
      </dgm:t>
    </dgm:pt>
  </dgm:ptLst>
  <dgm:cxnLst>
    <dgm:cxn modelId="{E614C917-B781-4BDD-8B70-C5DACD5D1697}" srcId="{B725B54D-1EE2-4F4B-8A25-7A2AF28E88D9}" destId="{55661DDF-65C5-4340-A2B7-8DE88457A22F}" srcOrd="0" destOrd="0" parTransId="{67B4E0E5-4057-4FB2-BD9A-45D52BE06882}" sibTransId="{3B724251-C098-4662-8FB1-378F46F2C408}"/>
    <dgm:cxn modelId="{3648B32E-02E8-4B60-8995-736CBBCBE730}" type="presOf" srcId="{55661DDF-65C5-4340-A2B7-8DE88457A22F}" destId="{DEB83617-3480-4F18-8159-0AE50399C89A}" srcOrd="0" destOrd="0" presId="urn:microsoft.com/office/officeart/2005/8/layout/vList2"/>
    <dgm:cxn modelId="{02284EC2-1F6B-4EE0-9237-36C0343E2A1B}" type="presOf" srcId="{B725B54D-1EE2-4F4B-8A25-7A2AF28E88D9}" destId="{874ABF98-51CF-4553-89E6-C5A39363571B}" srcOrd="0" destOrd="0" presId="urn:microsoft.com/office/officeart/2005/8/layout/vList2"/>
    <dgm:cxn modelId="{E9FA8FDE-F82C-4CD4-873E-F2D23F6F668D}" type="presOf" srcId="{211EDFB1-79E4-4866-B705-1CCF5738A63C}" destId="{BC558CEE-1BF9-4749-9848-7A1EEB0E49A0}" srcOrd="0" destOrd="0" presId="urn:microsoft.com/office/officeart/2005/8/layout/vList2"/>
    <dgm:cxn modelId="{C0C5403A-84D3-4270-917B-CBAB48D6E95F}" srcId="{27CEE960-8982-4DFD-8358-4368935EE4B0}" destId="{06CF45B3-57D0-4ADE-86F6-BC5F6F2AE925}" srcOrd="2" destOrd="0" parTransId="{FB8FECF7-7F89-458B-972F-C69BCB79862C}" sibTransId="{BB15D4FB-D2F4-4065-B016-F8E384E48281}"/>
    <dgm:cxn modelId="{A811AB42-7307-4A71-9304-03391A529D1D}" type="presOf" srcId="{27CEE960-8982-4DFD-8358-4368935EE4B0}" destId="{BFAC66B4-0D0E-43F0-9232-0A69F934F63C}" srcOrd="0" destOrd="0" presId="urn:microsoft.com/office/officeart/2005/8/layout/vList2"/>
    <dgm:cxn modelId="{ECC49AD2-078C-4970-97D5-B87D81F804D0}" type="presOf" srcId="{EBD050E9-E5A9-4009-A28D-D99293CC71A5}" destId="{52E77784-C8B1-43AB-B62C-6BA0CBEB6F55}" srcOrd="0" destOrd="0" presId="urn:microsoft.com/office/officeart/2005/8/layout/vList2"/>
    <dgm:cxn modelId="{B4280B8E-0119-43CA-8CB9-A7CCCA7E166A}" type="presOf" srcId="{06CF45B3-57D0-4ADE-86F6-BC5F6F2AE925}" destId="{FDF86103-9A74-481B-9929-BC9DE96766B5}" srcOrd="0" destOrd="0" presId="urn:microsoft.com/office/officeart/2005/8/layout/vList2"/>
    <dgm:cxn modelId="{C9A1F0FC-C47F-4F42-9E46-D10E80777D6A}" srcId="{27CEE960-8982-4DFD-8358-4368935EE4B0}" destId="{211EDFB1-79E4-4866-B705-1CCF5738A63C}" srcOrd="0" destOrd="0" parTransId="{235A6DDF-DA6A-4A33-99FB-C2FA22F3CCD0}" sibTransId="{EA86B77B-856A-44B4-89FE-81E5981C9927}"/>
    <dgm:cxn modelId="{FD44D611-60AC-499A-ACB2-7F162ACF6B25}" type="presOf" srcId="{51EB93DA-9DDB-42B8-9663-A91118D1E0E4}" destId="{5B47E4C5-FD31-4F9C-A95A-403A533649C4}" srcOrd="0" destOrd="0" presId="urn:microsoft.com/office/officeart/2005/8/layout/vList2"/>
    <dgm:cxn modelId="{44876EF9-8D27-444F-BC00-32B81A2E9BA7}" srcId="{27CEE960-8982-4DFD-8358-4368935EE4B0}" destId="{B725B54D-1EE2-4F4B-8A25-7A2AF28E88D9}" srcOrd="1" destOrd="0" parTransId="{F38A04F0-D1F3-41AA-B993-1D047AC41A6A}" sibTransId="{9E9A0379-CCDC-4DCB-BEDC-E472C05EB10B}"/>
    <dgm:cxn modelId="{6C349FE9-1689-489A-8AF5-A0AD08082697}" srcId="{06CF45B3-57D0-4ADE-86F6-BC5F6F2AE925}" destId="{EBD050E9-E5A9-4009-A28D-D99293CC71A5}" srcOrd="0" destOrd="0" parTransId="{1A697AFD-7599-4E4B-A130-E1CFD92FE45F}" sibTransId="{E36028DC-7EFD-4E35-8CF5-C26E632A28E3}"/>
    <dgm:cxn modelId="{9E67A4F5-B9D3-48E9-835B-1C8A5B8FDD4F}" srcId="{211EDFB1-79E4-4866-B705-1CCF5738A63C}" destId="{51EB93DA-9DDB-42B8-9663-A91118D1E0E4}" srcOrd="0" destOrd="0" parTransId="{81C26B24-C5FC-48ED-A1D7-0E09AF036E21}" sibTransId="{3FF88B73-CEDE-453A-BEAA-8562DF5D68AD}"/>
    <dgm:cxn modelId="{9E7FD439-0F51-4C8E-A8BB-9ECDDF895058}" type="presParOf" srcId="{BFAC66B4-0D0E-43F0-9232-0A69F934F63C}" destId="{BC558CEE-1BF9-4749-9848-7A1EEB0E49A0}" srcOrd="0" destOrd="0" presId="urn:microsoft.com/office/officeart/2005/8/layout/vList2"/>
    <dgm:cxn modelId="{F9BA70E5-DF17-49BE-A165-4EDBC42D24D2}" type="presParOf" srcId="{BFAC66B4-0D0E-43F0-9232-0A69F934F63C}" destId="{5B47E4C5-FD31-4F9C-A95A-403A533649C4}" srcOrd="1" destOrd="0" presId="urn:microsoft.com/office/officeart/2005/8/layout/vList2"/>
    <dgm:cxn modelId="{FF7AEB18-FFC0-414B-8E7E-30B33E71E460}" type="presParOf" srcId="{BFAC66B4-0D0E-43F0-9232-0A69F934F63C}" destId="{874ABF98-51CF-4553-89E6-C5A39363571B}" srcOrd="2" destOrd="0" presId="urn:microsoft.com/office/officeart/2005/8/layout/vList2"/>
    <dgm:cxn modelId="{EA601804-2114-4715-A1BE-636D0552C683}" type="presParOf" srcId="{BFAC66B4-0D0E-43F0-9232-0A69F934F63C}" destId="{DEB83617-3480-4F18-8159-0AE50399C89A}" srcOrd="3" destOrd="0" presId="urn:microsoft.com/office/officeart/2005/8/layout/vList2"/>
    <dgm:cxn modelId="{B12B3A20-19CB-4193-A6A3-95B833AA24DA}" type="presParOf" srcId="{BFAC66B4-0D0E-43F0-9232-0A69F934F63C}" destId="{FDF86103-9A74-481B-9929-BC9DE96766B5}" srcOrd="4" destOrd="0" presId="urn:microsoft.com/office/officeart/2005/8/layout/vList2"/>
    <dgm:cxn modelId="{885EDD2D-C8AB-4423-B581-CC4138D820C8}" type="presParOf" srcId="{BFAC66B4-0D0E-43F0-9232-0A69F934F63C}" destId="{52E77784-C8B1-43AB-B62C-6BA0CBEB6F55}" srcOrd="5"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C64C671-4E89-479A-968E-42066E250DA4}" type="doc">
      <dgm:prSet loTypeId="urn:microsoft.com/office/officeart/2005/8/layout/radial4" loCatId="relationship" qsTypeId="urn:microsoft.com/office/officeart/2005/8/quickstyle/simple5" qsCatId="simple" csTypeId="urn:microsoft.com/office/officeart/2005/8/colors/accent1_2" csCatId="accent1" phldr="1"/>
      <dgm:spPr/>
      <dgm:t>
        <a:bodyPr/>
        <a:lstStyle/>
        <a:p>
          <a:endParaRPr lang="es-MX"/>
        </a:p>
      </dgm:t>
    </dgm:pt>
    <dgm:pt modelId="{FF6D3F03-C155-446D-A8DB-300E79594293}">
      <dgm:prSet phldrT="[Texto]" custT="1"/>
      <dgm:spPr/>
      <dgm:t>
        <a:bodyPr/>
        <a:lstStyle/>
        <a:p>
          <a:endParaRPr lang="es-MX" sz="1050" b="1" dirty="0"/>
        </a:p>
      </dgm:t>
    </dgm:pt>
    <dgm:pt modelId="{ACFA3374-D539-46BD-9987-C5912ABD76C3}" type="parTrans" cxnId="{225C4F06-DFE7-4319-9284-A7628AF9D183}">
      <dgm:prSet/>
      <dgm:spPr/>
      <dgm:t>
        <a:bodyPr/>
        <a:lstStyle/>
        <a:p>
          <a:endParaRPr lang="es-MX" sz="1400"/>
        </a:p>
      </dgm:t>
    </dgm:pt>
    <dgm:pt modelId="{34AD47F5-934D-46CA-BABE-5BAECE96AA7E}" type="sibTrans" cxnId="{225C4F06-DFE7-4319-9284-A7628AF9D183}">
      <dgm:prSet/>
      <dgm:spPr/>
      <dgm:t>
        <a:bodyPr/>
        <a:lstStyle/>
        <a:p>
          <a:endParaRPr lang="es-MX" sz="1400"/>
        </a:p>
      </dgm:t>
    </dgm:pt>
    <dgm:pt modelId="{E5EC36BD-B8B2-4162-95E9-618E7BD499C9}">
      <dgm:prSet phldrT="[Texto]" custT="1"/>
      <dgm:spPr/>
      <dgm:t>
        <a:bodyPr/>
        <a:lstStyle/>
        <a:p>
          <a:r>
            <a:rPr lang="es-MX" sz="1100" b="1" dirty="0"/>
            <a:t>A. </a:t>
          </a:r>
          <a:r>
            <a:rPr lang="es-MX" sz="1100" dirty="0"/>
            <a:t>Acceso.</a:t>
          </a:r>
          <a:br>
            <a:rPr lang="es-MX" sz="1100" dirty="0"/>
          </a:br>
          <a:r>
            <a:rPr lang="es-MX" sz="1100" b="0" i="0" dirty="0"/>
            <a:t>solicitar y obtener información de nuestros datos personales</a:t>
          </a:r>
          <a:endParaRPr lang="es-MX" sz="1100" dirty="0"/>
        </a:p>
      </dgm:t>
    </dgm:pt>
    <dgm:pt modelId="{788DDD1B-27DF-41E7-95AB-3A4B7A6B9843}" type="parTrans" cxnId="{DE69BAC5-668F-4B9C-8D30-D0B1A4A1BFD7}">
      <dgm:prSet/>
      <dgm:spPr/>
      <dgm:t>
        <a:bodyPr/>
        <a:lstStyle/>
        <a:p>
          <a:endParaRPr lang="es-MX" sz="1400"/>
        </a:p>
      </dgm:t>
    </dgm:pt>
    <dgm:pt modelId="{2CB920FA-E495-417F-9056-9D004E20F648}" type="sibTrans" cxnId="{DE69BAC5-668F-4B9C-8D30-D0B1A4A1BFD7}">
      <dgm:prSet/>
      <dgm:spPr/>
      <dgm:t>
        <a:bodyPr/>
        <a:lstStyle/>
        <a:p>
          <a:endParaRPr lang="es-MX" sz="1400"/>
        </a:p>
      </dgm:t>
    </dgm:pt>
    <dgm:pt modelId="{AD07C97A-8DDB-4B35-868F-23EBCFA37B00}">
      <dgm:prSet phldrT="[Texto]" custT="1"/>
      <dgm:spPr/>
      <dgm:t>
        <a:bodyPr/>
        <a:lstStyle/>
        <a:p>
          <a:r>
            <a:rPr lang="es-MX" sz="1200" b="1" dirty="0"/>
            <a:t>R. </a:t>
          </a:r>
          <a:r>
            <a:rPr lang="es-MX" sz="1200" dirty="0"/>
            <a:t>Rectificación.       </a:t>
          </a:r>
          <a:r>
            <a:rPr lang="es-MX" sz="1200" b="0" i="0" dirty="0"/>
            <a:t>Que se modifiquen los datos que resulten inexactos o incompletos</a:t>
          </a:r>
          <a:endParaRPr lang="es-MX" sz="1200" dirty="0"/>
        </a:p>
      </dgm:t>
    </dgm:pt>
    <dgm:pt modelId="{A325C631-678A-4351-9653-96B4FB7921D7}" type="parTrans" cxnId="{F458C1C9-9011-4031-91BF-8364074050DB}">
      <dgm:prSet/>
      <dgm:spPr/>
      <dgm:t>
        <a:bodyPr/>
        <a:lstStyle/>
        <a:p>
          <a:endParaRPr lang="es-MX" sz="1400"/>
        </a:p>
      </dgm:t>
    </dgm:pt>
    <dgm:pt modelId="{EC1F5C5E-2FC6-4FA7-A92E-1138841CDF44}" type="sibTrans" cxnId="{F458C1C9-9011-4031-91BF-8364074050DB}">
      <dgm:prSet/>
      <dgm:spPr/>
      <dgm:t>
        <a:bodyPr/>
        <a:lstStyle/>
        <a:p>
          <a:endParaRPr lang="es-MX" sz="1400"/>
        </a:p>
      </dgm:t>
    </dgm:pt>
    <dgm:pt modelId="{2A890E0B-E752-4948-985C-333AB68D9EE6}">
      <dgm:prSet phldrT="[Texto]" custT="1"/>
      <dgm:spPr/>
      <dgm:t>
        <a:bodyPr/>
        <a:lstStyle/>
        <a:p>
          <a:r>
            <a:rPr lang="es-MX" sz="1200" b="1" dirty="0"/>
            <a:t>O. </a:t>
          </a:r>
          <a:r>
            <a:rPr lang="es-MX" sz="1200" dirty="0"/>
            <a:t>Oposición.        C</a:t>
          </a:r>
          <a:r>
            <a:rPr lang="es-MX" sz="1200" b="0" i="0" dirty="0"/>
            <a:t>uando los datos fueron recabados sin nuestro consentimiento.</a:t>
          </a:r>
          <a:endParaRPr lang="es-MX" sz="1200" dirty="0"/>
        </a:p>
      </dgm:t>
    </dgm:pt>
    <dgm:pt modelId="{63633822-5CA2-4515-939F-1363FBE698FF}" type="parTrans" cxnId="{837E928F-0A86-4839-8B46-D5E1CC824DDC}">
      <dgm:prSet/>
      <dgm:spPr/>
      <dgm:t>
        <a:bodyPr/>
        <a:lstStyle/>
        <a:p>
          <a:endParaRPr lang="es-MX" sz="1400"/>
        </a:p>
      </dgm:t>
    </dgm:pt>
    <dgm:pt modelId="{42E6B2EE-F5D4-4CC1-B957-5439AC001EEF}" type="sibTrans" cxnId="{837E928F-0A86-4839-8B46-D5E1CC824DDC}">
      <dgm:prSet/>
      <dgm:spPr/>
      <dgm:t>
        <a:bodyPr/>
        <a:lstStyle/>
        <a:p>
          <a:endParaRPr lang="es-MX" sz="1400"/>
        </a:p>
      </dgm:t>
    </dgm:pt>
    <dgm:pt modelId="{0111299F-C39B-492F-BC91-1F5E021E4333}">
      <dgm:prSet phldrT="[Texto]" custT="1"/>
      <dgm:spPr/>
      <dgm:t>
        <a:bodyPr/>
        <a:lstStyle/>
        <a:p>
          <a:r>
            <a:rPr lang="es-MX" sz="1100" b="1" dirty="0"/>
            <a:t>C. </a:t>
          </a:r>
          <a:r>
            <a:rPr lang="es-MX" sz="1100" dirty="0"/>
            <a:t>Cancelación.    C</a:t>
          </a:r>
          <a:r>
            <a:rPr lang="es-MX" sz="1100" b="0" i="0" dirty="0"/>
            <a:t>uando nuestros datos son inadecuados o excesivos</a:t>
          </a:r>
          <a:endParaRPr lang="es-MX" sz="1100" dirty="0"/>
        </a:p>
      </dgm:t>
    </dgm:pt>
    <dgm:pt modelId="{8259C991-6E30-4ECB-B71B-91000830AA0C}" type="parTrans" cxnId="{0C92E833-BA94-4A28-B035-800025B2D679}">
      <dgm:prSet/>
      <dgm:spPr/>
      <dgm:t>
        <a:bodyPr/>
        <a:lstStyle/>
        <a:p>
          <a:endParaRPr lang="es-MX" sz="1400"/>
        </a:p>
      </dgm:t>
    </dgm:pt>
    <dgm:pt modelId="{B6479C84-3448-4101-B72E-C436598AFDA0}" type="sibTrans" cxnId="{0C92E833-BA94-4A28-B035-800025B2D679}">
      <dgm:prSet/>
      <dgm:spPr/>
      <dgm:t>
        <a:bodyPr/>
        <a:lstStyle/>
        <a:p>
          <a:endParaRPr lang="es-MX" sz="1400"/>
        </a:p>
      </dgm:t>
    </dgm:pt>
    <dgm:pt modelId="{79BF0369-9E33-4EF9-BB19-406F0F8A6B34}">
      <dgm:prSet/>
      <dgm:spPr/>
      <dgm:t>
        <a:bodyPr/>
        <a:lstStyle/>
        <a:p>
          <a:endParaRPr lang="es-MX" sz="1400" dirty="0"/>
        </a:p>
      </dgm:t>
    </dgm:pt>
    <dgm:pt modelId="{5A0A73F9-BA47-4FB0-AA38-59FF899EB23D}" type="parTrans" cxnId="{673D111F-29D4-4E4D-B063-6CEE95DCC217}">
      <dgm:prSet/>
      <dgm:spPr/>
      <dgm:t>
        <a:bodyPr/>
        <a:lstStyle/>
        <a:p>
          <a:endParaRPr lang="es-MX" sz="1400"/>
        </a:p>
      </dgm:t>
    </dgm:pt>
    <dgm:pt modelId="{846261C1-960C-4437-B730-5D5F5CF1D70E}" type="sibTrans" cxnId="{673D111F-29D4-4E4D-B063-6CEE95DCC217}">
      <dgm:prSet/>
      <dgm:spPr/>
      <dgm:t>
        <a:bodyPr/>
        <a:lstStyle/>
        <a:p>
          <a:endParaRPr lang="es-MX" sz="1400"/>
        </a:p>
      </dgm:t>
    </dgm:pt>
    <dgm:pt modelId="{8EBA4FC4-BDC5-4776-B797-610EC1CC2ADE}" type="pres">
      <dgm:prSet presAssocID="{3C64C671-4E89-479A-968E-42066E250DA4}" presName="cycle" presStyleCnt="0">
        <dgm:presLayoutVars>
          <dgm:chMax val="1"/>
          <dgm:dir/>
          <dgm:animLvl val="ctr"/>
          <dgm:resizeHandles val="exact"/>
        </dgm:presLayoutVars>
      </dgm:prSet>
      <dgm:spPr/>
      <dgm:t>
        <a:bodyPr/>
        <a:lstStyle/>
        <a:p>
          <a:endParaRPr lang="es-ES"/>
        </a:p>
      </dgm:t>
    </dgm:pt>
    <dgm:pt modelId="{2D0AB912-00E1-4F72-8D2D-739E3FEA1559}" type="pres">
      <dgm:prSet presAssocID="{FF6D3F03-C155-446D-A8DB-300E79594293}" presName="centerShape" presStyleLbl="node0" presStyleIdx="0" presStyleCnt="1" custScaleX="144079" custScaleY="124704" custLinFactNeighborX="55041" custLinFactNeighborY="-19713"/>
      <dgm:spPr/>
      <dgm:t>
        <a:bodyPr/>
        <a:lstStyle/>
        <a:p>
          <a:endParaRPr lang="es-ES"/>
        </a:p>
      </dgm:t>
    </dgm:pt>
    <dgm:pt modelId="{EB3320B2-99F7-418F-BF40-B81BB26F6D04}" type="pres">
      <dgm:prSet presAssocID="{788DDD1B-27DF-41E7-95AB-3A4B7A6B9843}" presName="parTrans" presStyleLbl="bgSibTrans2D1" presStyleIdx="0" presStyleCnt="4" custLinFactNeighborX="2338"/>
      <dgm:spPr/>
      <dgm:t>
        <a:bodyPr/>
        <a:lstStyle/>
        <a:p>
          <a:endParaRPr lang="es-ES"/>
        </a:p>
      </dgm:t>
    </dgm:pt>
    <dgm:pt modelId="{B3138FE8-6D65-495D-8CEE-E178383FAAE8}" type="pres">
      <dgm:prSet presAssocID="{E5EC36BD-B8B2-4162-95E9-618E7BD499C9}" presName="node" presStyleLbl="node1" presStyleIdx="0" presStyleCnt="4" custScaleX="72158" custScaleY="69219" custRadScaleRad="87331" custRadScaleInc="178619">
        <dgm:presLayoutVars>
          <dgm:bulletEnabled val="1"/>
        </dgm:presLayoutVars>
      </dgm:prSet>
      <dgm:spPr/>
      <dgm:t>
        <a:bodyPr/>
        <a:lstStyle/>
        <a:p>
          <a:endParaRPr lang="es-ES"/>
        </a:p>
      </dgm:t>
    </dgm:pt>
    <dgm:pt modelId="{33E1F4DA-FA29-4291-BBE1-C6BAA70F15C1}" type="pres">
      <dgm:prSet presAssocID="{A325C631-678A-4351-9653-96B4FB7921D7}" presName="parTrans" presStyleLbl="bgSibTrans2D1" presStyleIdx="1" presStyleCnt="4" custLinFactNeighborX="-10185" custLinFactNeighborY="29771" custRadScaleRad="41287" custRadScaleInc="-2147483648"/>
      <dgm:spPr/>
      <dgm:t>
        <a:bodyPr/>
        <a:lstStyle/>
        <a:p>
          <a:endParaRPr lang="es-ES"/>
        </a:p>
      </dgm:t>
    </dgm:pt>
    <dgm:pt modelId="{2DFC7660-E72D-4341-B90B-EB766F0CAE92}" type="pres">
      <dgm:prSet presAssocID="{AD07C97A-8DDB-4B35-868F-23EBCFA37B00}" presName="node" presStyleLbl="node1" presStyleIdx="1" presStyleCnt="4" custScaleX="80447" custScaleY="67277" custRadScaleRad="82248" custRadScaleInc="-38049">
        <dgm:presLayoutVars>
          <dgm:bulletEnabled val="1"/>
        </dgm:presLayoutVars>
      </dgm:prSet>
      <dgm:spPr/>
      <dgm:t>
        <a:bodyPr/>
        <a:lstStyle/>
        <a:p>
          <a:endParaRPr lang="es-ES"/>
        </a:p>
      </dgm:t>
    </dgm:pt>
    <dgm:pt modelId="{516519A6-65F5-4A5D-AD0F-424BE30319C7}" type="pres">
      <dgm:prSet presAssocID="{8259C991-6E30-4ECB-B71B-91000830AA0C}" presName="parTrans" presStyleLbl="bgSibTrans2D1" presStyleIdx="2" presStyleCnt="4" custLinFactNeighborX="8912" custLinFactNeighborY="24519"/>
      <dgm:spPr/>
      <dgm:t>
        <a:bodyPr/>
        <a:lstStyle/>
        <a:p>
          <a:endParaRPr lang="es-ES"/>
        </a:p>
      </dgm:t>
    </dgm:pt>
    <dgm:pt modelId="{7EAA3ECD-3125-434C-A09C-A1B129577918}" type="pres">
      <dgm:prSet presAssocID="{0111299F-C39B-492F-BC91-1F5E021E4333}" presName="node" presStyleLbl="node1" presStyleIdx="2" presStyleCnt="4" custScaleX="71445" custScaleY="61821" custRadScaleRad="47789" custRadScaleInc="-210418">
        <dgm:presLayoutVars>
          <dgm:bulletEnabled val="1"/>
        </dgm:presLayoutVars>
      </dgm:prSet>
      <dgm:spPr/>
      <dgm:t>
        <a:bodyPr/>
        <a:lstStyle/>
        <a:p>
          <a:endParaRPr lang="es-ES"/>
        </a:p>
      </dgm:t>
    </dgm:pt>
    <dgm:pt modelId="{C7BB36C0-B7DD-4F3D-8ED1-2D6D3F689CF7}" type="pres">
      <dgm:prSet presAssocID="{63633822-5CA2-4515-939F-1363FBE698FF}" presName="parTrans" presStyleLbl="bgSibTrans2D1" presStyleIdx="3" presStyleCnt="4" custAng="20927749" custLinFactNeighborX="1239" custLinFactNeighborY="-29765"/>
      <dgm:spPr/>
      <dgm:t>
        <a:bodyPr/>
        <a:lstStyle/>
        <a:p>
          <a:endParaRPr lang="es-ES"/>
        </a:p>
      </dgm:t>
    </dgm:pt>
    <dgm:pt modelId="{2F9AA4A2-CAFC-4BFC-8B13-A9B1913125EC}" type="pres">
      <dgm:prSet presAssocID="{2A890E0B-E752-4948-985C-333AB68D9EE6}" presName="node" presStyleLbl="node1" presStyleIdx="3" presStyleCnt="4" custScaleX="72856" custScaleY="64205" custRadScaleRad="24950" custRadScaleInc="143770">
        <dgm:presLayoutVars>
          <dgm:bulletEnabled val="1"/>
        </dgm:presLayoutVars>
      </dgm:prSet>
      <dgm:spPr/>
      <dgm:t>
        <a:bodyPr/>
        <a:lstStyle/>
        <a:p>
          <a:endParaRPr lang="es-ES"/>
        </a:p>
      </dgm:t>
    </dgm:pt>
  </dgm:ptLst>
  <dgm:cxnLst>
    <dgm:cxn modelId="{E60A792E-B307-408E-A476-94D5686A88B0}" type="presOf" srcId="{2A890E0B-E752-4948-985C-333AB68D9EE6}" destId="{2F9AA4A2-CAFC-4BFC-8B13-A9B1913125EC}" srcOrd="0" destOrd="0" presId="urn:microsoft.com/office/officeart/2005/8/layout/radial4"/>
    <dgm:cxn modelId="{DE69BAC5-668F-4B9C-8D30-D0B1A4A1BFD7}" srcId="{FF6D3F03-C155-446D-A8DB-300E79594293}" destId="{E5EC36BD-B8B2-4162-95E9-618E7BD499C9}" srcOrd="0" destOrd="0" parTransId="{788DDD1B-27DF-41E7-95AB-3A4B7A6B9843}" sibTransId="{2CB920FA-E495-417F-9056-9D004E20F648}"/>
    <dgm:cxn modelId="{E9D5A36E-281E-4495-88F3-45A4008CBC1B}" type="presOf" srcId="{A325C631-678A-4351-9653-96B4FB7921D7}" destId="{33E1F4DA-FA29-4291-BBE1-C6BAA70F15C1}" srcOrd="0" destOrd="0" presId="urn:microsoft.com/office/officeart/2005/8/layout/radial4"/>
    <dgm:cxn modelId="{87C9E20D-2F37-41D0-9C6A-EE718EA968F1}" type="presOf" srcId="{E5EC36BD-B8B2-4162-95E9-618E7BD499C9}" destId="{B3138FE8-6D65-495D-8CEE-E178383FAAE8}" srcOrd="0" destOrd="0" presId="urn:microsoft.com/office/officeart/2005/8/layout/radial4"/>
    <dgm:cxn modelId="{673D111F-29D4-4E4D-B063-6CEE95DCC217}" srcId="{3C64C671-4E89-479A-968E-42066E250DA4}" destId="{79BF0369-9E33-4EF9-BB19-406F0F8A6B34}" srcOrd="1" destOrd="0" parTransId="{5A0A73F9-BA47-4FB0-AA38-59FF899EB23D}" sibTransId="{846261C1-960C-4437-B730-5D5F5CF1D70E}"/>
    <dgm:cxn modelId="{D5B4A354-3AEE-4E43-A27C-A3E905BF742C}" type="presOf" srcId="{0111299F-C39B-492F-BC91-1F5E021E4333}" destId="{7EAA3ECD-3125-434C-A09C-A1B129577918}" srcOrd="0" destOrd="0" presId="urn:microsoft.com/office/officeart/2005/8/layout/radial4"/>
    <dgm:cxn modelId="{CBFE60BE-2804-40CA-B08E-6E56D70B7D3C}" type="presOf" srcId="{8259C991-6E30-4ECB-B71B-91000830AA0C}" destId="{516519A6-65F5-4A5D-AD0F-424BE30319C7}" srcOrd="0" destOrd="0" presId="urn:microsoft.com/office/officeart/2005/8/layout/radial4"/>
    <dgm:cxn modelId="{F458C1C9-9011-4031-91BF-8364074050DB}" srcId="{FF6D3F03-C155-446D-A8DB-300E79594293}" destId="{AD07C97A-8DDB-4B35-868F-23EBCFA37B00}" srcOrd="1" destOrd="0" parTransId="{A325C631-678A-4351-9653-96B4FB7921D7}" sibTransId="{EC1F5C5E-2FC6-4FA7-A92E-1138841CDF44}"/>
    <dgm:cxn modelId="{5E771008-A9CF-4177-B2D3-19A40A91AA05}" type="presOf" srcId="{FF6D3F03-C155-446D-A8DB-300E79594293}" destId="{2D0AB912-00E1-4F72-8D2D-739E3FEA1559}" srcOrd="0" destOrd="0" presId="urn:microsoft.com/office/officeart/2005/8/layout/radial4"/>
    <dgm:cxn modelId="{1144591D-A686-441D-9BBD-C8081FE16D0A}" type="presOf" srcId="{3C64C671-4E89-479A-968E-42066E250DA4}" destId="{8EBA4FC4-BDC5-4776-B797-610EC1CC2ADE}" srcOrd="0" destOrd="0" presId="urn:microsoft.com/office/officeart/2005/8/layout/radial4"/>
    <dgm:cxn modelId="{837E928F-0A86-4839-8B46-D5E1CC824DDC}" srcId="{FF6D3F03-C155-446D-A8DB-300E79594293}" destId="{2A890E0B-E752-4948-985C-333AB68D9EE6}" srcOrd="3" destOrd="0" parTransId="{63633822-5CA2-4515-939F-1363FBE698FF}" sibTransId="{42E6B2EE-F5D4-4CC1-B957-5439AC001EEF}"/>
    <dgm:cxn modelId="{225C4F06-DFE7-4319-9284-A7628AF9D183}" srcId="{3C64C671-4E89-479A-968E-42066E250DA4}" destId="{FF6D3F03-C155-446D-A8DB-300E79594293}" srcOrd="0" destOrd="0" parTransId="{ACFA3374-D539-46BD-9987-C5912ABD76C3}" sibTransId="{34AD47F5-934D-46CA-BABE-5BAECE96AA7E}"/>
    <dgm:cxn modelId="{0C92E833-BA94-4A28-B035-800025B2D679}" srcId="{FF6D3F03-C155-446D-A8DB-300E79594293}" destId="{0111299F-C39B-492F-BC91-1F5E021E4333}" srcOrd="2" destOrd="0" parTransId="{8259C991-6E30-4ECB-B71B-91000830AA0C}" sibTransId="{B6479C84-3448-4101-B72E-C436598AFDA0}"/>
    <dgm:cxn modelId="{9E38198F-4FD9-4C4C-8750-E3DD140995F8}" type="presOf" srcId="{788DDD1B-27DF-41E7-95AB-3A4B7A6B9843}" destId="{EB3320B2-99F7-418F-BF40-B81BB26F6D04}" srcOrd="0" destOrd="0" presId="urn:microsoft.com/office/officeart/2005/8/layout/radial4"/>
    <dgm:cxn modelId="{CEAB3566-A158-447C-80F0-076C4E0BE0E6}" type="presOf" srcId="{63633822-5CA2-4515-939F-1363FBE698FF}" destId="{C7BB36C0-B7DD-4F3D-8ED1-2D6D3F689CF7}" srcOrd="0" destOrd="0" presId="urn:microsoft.com/office/officeart/2005/8/layout/radial4"/>
    <dgm:cxn modelId="{EFA5B13A-D051-4267-B860-C5E0824C8923}" type="presOf" srcId="{AD07C97A-8DDB-4B35-868F-23EBCFA37B00}" destId="{2DFC7660-E72D-4341-B90B-EB766F0CAE92}" srcOrd="0" destOrd="0" presId="urn:microsoft.com/office/officeart/2005/8/layout/radial4"/>
    <dgm:cxn modelId="{71A147E7-E851-4480-965A-397F123AD371}" type="presParOf" srcId="{8EBA4FC4-BDC5-4776-B797-610EC1CC2ADE}" destId="{2D0AB912-00E1-4F72-8D2D-739E3FEA1559}" srcOrd="0" destOrd="0" presId="urn:microsoft.com/office/officeart/2005/8/layout/radial4"/>
    <dgm:cxn modelId="{8AD2D0D6-F40F-4ADA-8821-7131942765D0}" type="presParOf" srcId="{8EBA4FC4-BDC5-4776-B797-610EC1CC2ADE}" destId="{EB3320B2-99F7-418F-BF40-B81BB26F6D04}" srcOrd="1" destOrd="0" presId="urn:microsoft.com/office/officeart/2005/8/layout/radial4"/>
    <dgm:cxn modelId="{53090F1D-0740-4619-B418-F8012407FDD8}" type="presParOf" srcId="{8EBA4FC4-BDC5-4776-B797-610EC1CC2ADE}" destId="{B3138FE8-6D65-495D-8CEE-E178383FAAE8}" srcOrd="2" destOrd="0" presId="urn:microsoft.com/office/officeart/2005/8/layout/radial4"/>
    <dgm:cxn modelId="{BDB0B98E-C50A-4550-A696-F5F48D5634D7}" type="presParOf" srcId="{8EBA4FC4-BDC5-4776-B797-610EC1CC2ADE}" destId="{33E1F4DA-FA29-4291-BBE1-C6BAA70F15C1}" srcOrd="3" destOrd="0" presId="urn:microsoft.com/office/officeart/2005/8/layout/radial4"/>
    <dgm:cxn modelId="{C25A6F1E-4156-4B8E-8751-31DC0E753FEA}" type="presParOf" srcId="{8EBA4FC4-BDC5-4776-B797-610EC1CC2ADE}" destId="{2DFC7660-E72D-4341-B90B-EB766F0CAE92}" srcOrd="4" destOrd="0" presId="urn:microsoft.com/office/officeart/2005/8/layout/radial4"/>
    <dgm:cxn modelId="{3ADFD711-9FCF-46D3-893A-9DAAB394C8BE}" type="presParOf" srcId="{8EBA4FC4-BDC5-4776-B797-610EC1CC2ADE}" destId="{516519A6-65F5-4A5D-AD0F-424BE30319C7}" srcOrd="5" destOrd="0" presId="urn:microsoft.com/office/officeart/2005/8/layout/radial4"/>
    <dgm:cxn modelId="{35BEF7E3-C83C-434E-A973-2164E40136C0}" type="presParOf" srcId="{8EBA4FC4-BDC5-4776-B797-610EC1CC2ADE}" destId="{7EAA3ECD-3125-434C-A09C-A1B129577918}" srcOrd="6" destOrd="0" presId="urn:microsoft.com/office/officeart/2005/8/layout/radial4"/>
    <dgm:cxn modelId="{C0FC22EF-EEA8-4688-ACA1-6A755FB338CE}" type="presParOf" srcId="{8EBA4FC4-BDC5-4776-B797-610EC1CC2ADE}" destId="{C7BB36C0-B7DD-4F3D-8ED1-2D6D3F689CF7}" srcOrd="7" destOrd="0" presId="urn:microsoft.com/office/officeart/2005/8/layout/radial4"/>
    <dgm:cxn modelId="{E9DDB261-6FEF-45EC-9B28-6B467CD0A3D8}" type="presParOf" srcId="{8EBA4FC4-BDC5-4776-B797-610EC1CC2ADE}" destId="{2F9AA4A2-CAFC-4BFC-8B13-A9B1913125EC}" srcOrd="8"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B6F7135-60F5-43C2-B80B-2A8BDF272866}" type="doc">
      <dgm:prSet loTypeId="urn:microsoft.com/office/officeart/2008/layout/LinedList" loCatId="list" qsTypeId="urn:microsoft.com/office/officeart/2005/8/quickstyle/simple5" qsCatId="simple" csTypeId="urn:microsoft.com/office/officeart/2005/8/colors/colorful1" csCatId="colorful" phldr="1"/>
      <dgm:spPr/>
      <dgm:t>
        <a:bodyPr/>
        <a:lstStyle/>
        <a:p>
          <a:endParaRPr lang="es-MX"/>
        </a:p>
      </dgm:t>
    </dgm:pt>
    <dgm:pt modelId="{037A983D-2839-4AC8-8620-24FF6789AC23}">
      <dgm:prSet phldrT="[Texto]"/>
      <dgm:spPr/>
      <dgm:t>
        <a:bodyPr/>
        <a:lstStyle/>
        <a:p>
          <a:r>
            <a:rPr lang="es-MX" b="1" dirty="0">
              <a:latin typeface="Arial" pitchFamily="34" charset="0"/>
              <a:cs typeface="Arial" pitchFamily="34" charset="0"/>
            </a:rPr>
            <a:t>De tu identidad</a:t>
          </a:r>
          <a:endParaRPr lang="es-MX" dirty="0"/>
        </a:p>
      </dgm:t>
    </dgm:pt>
    <dgm:pt modelId="{BBCA560F-6869-4AB7-90BE-22D884AC8EE4}" type="parTrans" cxnId="{E8743D08-F4E6-4B02-8306-085FF9B1C1FF}">
      <dgm:prSet/>
      <dgm:spPr/>
      <dgm:t>
        <a:bodyPr/>
        <a:lstStyle/>
        <a:p>
          <a:endParaRPr lang="es-MX"/>
        </a:p>
      </dgm:t>
    </dgm:pt>
    <dgm:pt modelId="{5334E485-14E6-4761-8EC4-21E63B7E749F}" type="sibTrans" cxnId="{E8743D08-F4E6-4B02-8306-085FF9B1C1FF}">
      <dgm:prSet/>
      <dgm:spPr/>
      <dgm:t>
        <a:bodyPr/>
        <a:lstStyle/>
        <a:p>
          <a:endParaRPr lang="es-MX"/>
        </a:p>
      </dgm:t>
    </dgm:pt>
    <dgm:pt modelId="{A7FD7BDF-B491-4C83-B144-C2D641BACD0C}">
      <dgm:prSet/>
      <dgm:spPr/>
      <dgm:t>
        <a:bodyPr/>
        <a:lstStyle/>
        <a:p>
          <a:r>
            <a:rPr lang="es-MX" b="1" dirty="0">
              <a:latin typeface="Arial" pitchFamily="34" charset="0"/>
              <a:cs typeface="Arial" pitchFamily="34" charset="0"/>
            </a:rPr>
            <a:t>De tu trabajo</a:t>
          </a:r>
        </a:p>
      </dgm:t>
    </dgm:pt>
    <dgm:pt modelId="{E64D5840-58FD-45DA-A995-59DCDF75829B}" type="parTrans" cxnId="{EC3E8E9B-B728-4EF5-98F9-B16B67350BFF}">
      <dgm:prSet/>
      <dgm:spPr/>
      <dgm:t>
        <a:bodyPr/>
        <a:lstStyle/>
        <a:p>
          <a:endParaRPr lang="es-MX"/>
        </a:p>
      </dgm:t>
    </dgm:pt>
    <dgm:pt modelId="{6461C00D-B680-45BB-A5A5-4FBA6AB8DE01}" type="sibTrans" cxnId="{EC3E8E9B-B728-4EF5-98F9-B16B67350BFF}">
      <dgm:prSet/>
      <dgm:spPr/>
      <dgm:t>
        <a:bodyPr/>
        <a:lstStyle/>
        <a:p>
          <a:endParaRPr lang="es-MX"/>
        </a:p>
      </dgm:t>
    </dgm:pt>
    <dgm:pt modelId="{1F387B77-F753-4CA0-9643-47EFC295F07F}">
      <dgm:prSet phldrT="[Texto]"/>
      <dgm:spPr/>
      <dgm:t>
        <a:bodyPr/>
        <a:lstStyle/>
        <a:p>
          <a:r>
            <a:rPr lang="es-MX" b="1" dirty="0">
              <a:latin typeface="Arial" pitchFamily="34" charset="0"/>
              <a:cs typeface="Arial" pitchFamily="34" charset="0"/>
            </a:rPr>
            <a:t>Nombre, origen étnico y racial, lengua materna, domicilio, teléfono, correo electrónico, firma, contraseñas, RFC, CURP, fecha de nacimiento, edad, nacionalidad, estado civil… </a:t>
          </a:r>
          <a:endParaRPr lang="es-MX" dirty="0"/>
        </a:p>
      </dgm:t>
    </dgm:pt>
    <dgm:pt modelId="{8DCC4BAD-6F00-478C-A809-AF9F57712939}" type="parTrans" cxnId="{E1692560-68F5-4160-BAD5-257C3D7286DD}">
      <dgm:prSet/>
      <dgm:spPr/>
      <dgm:t>
        <a:bodyPr/>
        <a:lstStyle/>
        <a:p>
          <a:endParaRPr lang="es-MX"/>
        </a:p>
      </dgm:t>
    </dgm:pt>
    <dgm:pt modelId="{BC01AFE2-E256-4806-8679-22F2E3CDA0FE}" type="sibTrans" cxnId="{E1692560-68F5-4160-BAD5-257C3D7286DD}">
      <dgm:prSet/>
      <dgm:spPr/>
      <dgm:t>
        <a:bodyPr/>
        <a:lstStyle/>
        <a:p>
          <a:endParaRPr lang="es-MX"/>
        </a:p>
      </dgm:t>
    </dgm:pt>
    <dgm:pt modelId="{3E90B9CF-963E-4A0F-95CE-3B30F7D00559}">
      <dgm:prSet/>
      <dgm:spPr/>
      <dgm:t>
        <a:bodyPr/>
        <a:lstStyle/>
        <a:p>
          <a:r>
            <a:rPr lang="es-MX" b="1" dirty="0">
              <a:latin typeface="Arial" pitchFamily="34" charset="0"/>
              <a:cs typeface="Arial" pitchFamily="34" charset="0"/>
            </a:rPr>
            <a:t>Institución o empresa donde trabajas, cargo, domicilio, correo electrónico institucional o empresarial, teléfono del trabajo… </a:t>
          </a:r>
        </a:p>
      </dgm:t>
    </dgm:pt>
    <dgm:pt modelId="{A00A872D-9B5B-4A46-BD99-2F43C3D50A58}" type="parTrans" cxnId="{57C0E48E-B7C3-42FC-B10C-29346D7811F7}">
      <dgm:prSet/>
      <dgm:spPr/>
      <dgm:t>
        <a:bodyPr/>
        <a:lstStyle/>
        <a:p>
          <a:endParaRPr lang="es-MX"/>
        </a:p>
      </dgm:t>
    </dgm:pt>
    <dgm:pt modelId="{9F2108B8-C987-4319-B7BC-EF799066539D}" type="sibTrans" cxnId="{57C0E48E-B7C3-42FC-B10C-29346D7811F7}">
      <dgm:prSet/>
      <dgm:spPr/>
      <dgm:t>
        <a:bodyPr/>
        <a:lstStyle/>
        <a:p>
          <a:endParaRPr lang="es-MX"/>
        </a:p>
      </dgm:t>
    </dgm:pt>
    <dgm:pt modelId="{5E8D66A7-2882-48C6-A064-A83C9C1BA1FA}" type="pres">
      <dgm:prSet presAssocID="{CB6F7135-60F5-43C2-B80B-2A8BDF272866}" presName="vert0" presStyleCnt="0">
        <dgm:presLayoutVars>
          <dgm:dir/>
          <dgm:animOne val="branch"/>
          <dgm:animLvl val="lvl"/>
        </dgm:presLayoutVars>
      </dgm:prSet>
      <dgm:spPr/>
      <dgm:t>
        <a:bodyPr/>
        <a:lstStyle/>
        <a:p>
          <a:endParaRPr lang="es-ES"/>
        </a:p>
      </dgm:t>
    </dgm:pt>
    <dgm:pt modelId="{F9CFB9B3-71FD-4ED5-A512-BCFC09E8AB82}" type="pres">
      <dgm:prSet presAssocID="{037A983D-2839-4AC8-8620-24FF6789AC23}" presName="thickLine" presStyleLbl="alignNode1" presStyleIdx="0" presStyleCnt="2"/>
      <dgm:spPr/>
    </dgm:pt>
    <dgm:pt modelId="{2C0ACA61-78FF-42F1-9F7B-2C28BCD1CB16}" type="pres">
      <dgm:prSet presAssocID="{037A983D-2839-4AC8-8620-24FF6789AC23}" presName="horz1" presStyleCnt="0"/>
      <dgm:spPr/>
    </dgm:pt>
    <dgm:pt modelId="{6C7569AE-0FD4-431F-A659-52DF1F3BCCEE}" type="pres">
      <dgm:prSet presAssocID="{037A983D-2839-4AC8-8620-24FF6789AC23}" presName="tx1" presStyleLbl="revTx" presStyleIdx="0" presStyleCnt="4"/>
      <dgm:spPr/>
      <dgm:t>
        <a:bodyPr/>
        <a:lstStyle/>
        <a:p>
          <a:endParaRPr lang="es-ES"/>
        </a:p>
      </dgm:t>
    </dgm:pt>
    <dgm:pt modelId="{3464EB35-D9AA-418D-AF71-E3389CBACEC0}" type="pres">
      <dgm:prSet presAssocID="{037A983D-2839-4AC8-8620-24FF6789AC23}" presName="vert1" presStyleCnt="0"/>
      <dgm:spPr/>
    </dgm:pt>
    <dgm:pt modelId="{3B1696D8-1E2E-46B4-8D17-A8250A81EDDF}" type="pres">
      <dgm:prSet presAssocID="{1F387B77-F753-4CA0-9643-47EFC295F07F}" presName="vertSpace2a" presStyleCnt="0"/>
      <dgm:spPr/>
    </dgm:pt>
    <dgm:pt modelId="{2F10FF7E-F3E0-4CF9-B624-69F8E3AD40D9}" type="pres">
      <dgm:prSet presAssocID="{1F387B77-F753-4CA0-9643-47EFC295F07F}" presName="horz2" presStyleCnt="0"/>
      <dgm:spPr/>
    </dgm:pt>
    <dgm:pt modelId="{7ECA357D-557C-484C-94B6-B2B3D42C402F}" type="pres">
      <dgm:prSet presAssocID="{1F387B77-F753-4CA0-9643-47EFC295F07F}" presName="horzSpace2" presStyleCnt="0"/>
      <dgm:spPr/>
    </dgm:pt>
    <dgm:pt modelId="{4FAF8D4D-78A8-4B67-8E04-F7C08539636E}" type="pres">
      <dgm:prSet presAssocID="{1F387B77-F753-4CA0-9643-47EFC295F07F}" presName="tx2" presStyleLbl="revTx" presStyleIdx="1" presStyleCnt="4"/>
      <dgm:spPr/>
      <dgm:t>
        <a:bodyPr/>
        <a:lstStyle/>
        <a:p>
          <a:endParaRPr lang="es-ES"/>
        </a:p>
      </dgm:t>
    </dgm:pt>
    <dgm:pt modelId="{C93FCA26-7427-40E1-8A9B-01956D8E8055}" type="pres">
      <dgm:prSet presAssocID="{1F387B77-F753-4CA0-9643-47EFC295F07F}" presName="vert2" presStyleCnt="0"/>
      <dgm:spPr/>
    </dgm:pt>
    <dgm:pt modelId="{1A810D0F-CB35-480D-881E-69D135895192}" type="pres">
      <dgm:prSet presAssocID="{1F387B77-F753-4CA0-9643-47EFC295F07F}" presName="thinLine2b" presStyleLbl="callout" presStyleIdx="0" presStyleCnt="2"/>
      <dgm:spPr/>
    </dgm:pt>
    <dgm:pt modelId="{BE73CBD9-1CF1-4C49-BB52-EA3FE2E985B4}" type="pres">
      <dgm:prSet presAssocID="{1F387B77-F753-4CA0-9643-47EFC295F07F}" presName="vertSpace2b" presStyleCnt="0"/>
      <dgm:spPr/>
    </dgm:pt>
    <dgm:pt modelId="{05E77ED1-0E4F-4EE0-A443-7DA33BC34FE9}" type="pres">
      <dgm:prSet presAssocID="{A7FD7BDF-B491-4C83-B144-C2D641BACD0C}" presName="thickLine" presStyleLbl="alignNode1" presStyleIdx="1" presStyleCnt="2"/>
      <dgm:spPr/>
    </dgm:pt>
    <dgm:pt modelId="{C29A8FD8-E506-40AC-BC84-85C33046A1C2}" type="pres">
      <dgm:prSet presAssocID="{A7FD7BDF-B491-4C83-B144-C2D641BACD0C}" presName="horz1" presStyleCnt="0"/>
      <dgm:spPr/>
    </dgm:pt>
    <dgm:pt modelId="{D1285BB7-B959-497D-B0BE-27C2DFDC54FF}" type="pres">
      <dgm:prSet presAssocID="{A7FD7BDF-B491-4C83-B144-C2D641BACD0C}" presName="tx1" presStyleLbl="revTx" presStyleIdx="2" presStyleCnt="4"/>
      <dgm:spPr/>
      <dgm:t>
        <a:bodyPr/>
        <a:lstStyle/>
        <a:p>
          <a:endParaRPr lang="es-ES"/>
        </a:p>
      </dgm:t>
    </dgm:pt>
    <dgm:pt modelId="{32CE7FAD-1131-4695-B73D-90777BF840DF}" type="pres">
      <dgm:prSet presAssocID="{A7FD7BDF-B491-4C83-B144-C2D641BACD0C}" presName="vert1" presStyleCnt="0"/>
      <dgm:spPr/>
    </dgm:pt>
    <dgm:pt modelId="{CBA30DDC-B5E1-4626-AF50-57413C5CBF8B}" type="pres">
      <dgm:prSet presAssocID="{3E90B9CF-963E-4A0F-95CE-3B30F7D00559}" presName="vertSpace2a" presStyleCnt="0"/>
      <dgm:spPr/>
    </dgm:pt>
    <dgm:pt modelId="{8A25EA66-ED1A-4A47-9DEC-B2ACDDDED333}" type="pres">
      <dgm:prSet presAssocID="{3E90B9CF-963E-4A0F-95CE-3B30F7D00559}" presName="horz2" presStyleCnt="0"/>
      <dgm:spPr/>
    </dgm:pt>
    <dgm:pt modelId="{27E41F72-26B2-4137-94D3-DC316C74733A}" type="pres">
      <dgm:prSet presAssocID="{3E90B9CF-963E-4A0F-95CE-3B30F7D00559}" presName="horzSpace2" presStyleCnt="0"/>
      <dgm:spPr/>
    </dgm:pt>
    <dgm:pt modelId="{EC6189E5-6394-49F4-981A-906769C8615D}" type="pres">
      <dgm:prSet presAssocID="{3E90B9CF-963E-4A0F-95CE-3B30F7D00559}" presName="tx2" presStyleLbl="revTx" presStyleIdx="3" presStyleCnt="4"/>
      <dgm:spPr/>
      <dgm:t>
        <a:bodyPr/>
        <a:lstStyle/>
        <a:p>
          <a:endParaRPr lang="es-ES"/>
        </a:p>
      </dgm:t>
    </dgm:pt>
    <dgm:pt modelId="{4E483383-6688-43DF-B03E-49BE6B4E3810}" type="pres">
      <dgm:prSet presAssocID="{3E90B9CF-963E-4A0F-95CE-3B30F7D00559}" presName="vert2" presStyleCnt="0"/>
      <dgm:spPr/>
    </dgm:pt>
    <dgm:pt modelId="{56D053BF-6569-4680-AC84-A85754954C21}" type="pres">
      <dgm:prSet presAssocID="{3E90B9CF-963E-4A0F-95CE-3B30F7D00559}" presName="thinLine2b" presStyleLbl="callout" presStyleIdx="1" presStyleCnt="2"/>
      <dgm:spPr/>
    </dgm:pt>
    <dgm:pt modelId="{24E7F332-B01F-43EA-ABFF-8C1A9CE7A660}" type="pres">
      <dgm:prSet presAssocID="{3E90B9CF-963E-4A0F-95CE-3B30F7D00559}" presName="vertSpace2b" presStyleCnt="0"/>
      <dgm:spPr/>
    </dgm:pt>
  </dgm:ptLst>
  <dgm:cxnLst>
    <dgm:cxn modelId="{A349197A-564E-4D60-AB5B-6354A6BC1A88}" type="presOf" srcId="{1F387B77-F753-4CA0-9643-47EFC295F07F}" destId="{4FAF8D4D-78A8-4B67-8E04-F7C08539636E}" srcOrd="0" destOrd="0" presId="urn:microsoft.com/office/officeart/2008/layout/LinedList"/>
    <dgm:cxn modelId="{57C0E48E-B7C3-42FC-B10C-29346D7811F7}" srcId="{A7FD7BDF-B491-4C83-B144-C2D641BACD0C}" destId="{3E90B9CF-963E-4A0F-95CE-3B30F7D00559}" srcOrd="0" destOrd="0" parTransId="{A00A872D-9B5B-4A46-BD99-2F43C3D50A58}" sibTransId="{9F2108B8-C987-4319-B7BC-EF799066539D}"/>
    <dgm:cxn modelId="{908878B2-E20C-4DF5-B5CC-CF4C6F1E86AE}" type="presOf" srcId="{A7FD7BDF-B491-4C83-B144-C2D641BACD0C}" destId="{D1285BB7-B959-497D-B0BE-27C2DFDC54FF}" srcOrd="0" destOrd="0" presId="urn:microsoft.com/office/officeart/2008/layout/LinedList"/>
    <dgm:cxn modelId="{E1692560-68F5-4160-BAD5-257C3D7286DD}" srcId="{037A983D-2839-4AC8-8620-24FF6789AC23}" destId="{1F387B77-F753-4CA0-9643-47EFC295F07F}" srcOrd="0" destOrd="0" parTransId="{8DCC4BAD-6F00-478C-A809-AF9F57712939}" sibTransId="{BC01AFE2-E256-4806-8679-22F2E3CDA0FE}"/>
    <dgm:cxn modelId="{78CA83AE-A796-4C0D-841D-DEF46185A491}" type="presOf" srcId="{3E90B9CF-963E-4A0F-95CE-3B30F7D00559}" destId="{EC6189E5-6394-49F4-981A-906769C8615D}" srcOrd="0" destOrd="0" presId="urn:microsoft.com/office/officeart/2008/layout/LinedList"/>
    <dgm:cxn modelId="{DA12F5FC-3A00-4AF5-8B7C-0C5BF3C5B6AE}" type="presOf" srcId="{037A983D-2839-4AC8-8620-24FF6789AC23}" destId="{6C7569AE-0FD4-431F-A659-52DF1F3BCCEE}" srcOrd="0" destOrd="0" presId="urn:microsoft.com/office/officeart/2008/layout/LinedList"/>
    <dgm:cxn modelId="{11A439BD-5A40-4E77-9C40-CC11DC6A0080}" type="presOf" srcId="{CB6F7135-60F5-43C2-B80B-2A8BDF272866}" destId="{5E8D66A7-2882-48C6-A064-A83C9C1BA1FA}" srcOrd="0" destOrd="0" presId="urn:microsoft.com/office/officeart/2008/layout/LinedList"/>
    <dgm:cxn modelId="{EC3E8E9B-B728-4EF5-98F9-B16B67350BFF}" srcId="{CB6F7135-60F5-43C2-B80B-2A8BDF272866}" destId="{A7FD7BDF-B491-4C83-B144-C2D641BACD0C}" srcOrd="1" destOrd="0" parTransId="{E64D5840-58FD-45DA-A995-59DCDF75829B}" sibTransId="{6461C00D-B680-45BB-A5A5-4FBA6AB8DE01}"/>
    <dgm:cxn modelId="{E8743D08-F4E6-4B02-8306-085FF9B1C1FF}" srcId="{CB6F7135-60F5-43C2-B80B-2A8BDF272866}" destId="{037A983D-2839-4AC8-8620-24FF6789AC23}" srcOrd="0" destOrd="0" parTransId="{BBCA560F-6869-4AB7-90BE-22D884AC8EE4}" sibTransId="{5334E485-14E6-4761-8EC4-21E63B7E749F}"/>
    <dgm:cxn modelId="{526EB82C-E832-4D49-8AF7-F94EB8E5D3DB}" type="presParOf" srcId="{5E8D66A7-2882-48C6-A064-A83C9C1BA1FA}" destId="{F9CFB9B3-71FD-4ED5-A512-BCFC09E8AB82}" srcOrd="0" destOrd="0" presId="urn:microsoft.com/office/officeart/2008/layout/LinedList"/>
    <dgm:cxn modelId="{D8D53969-0BE4-4EAB-9F4E-6BCFE2861416}" type="presParOf" srcId="{5E8D66A7-2882-48C6-A064-A83C9C1BA1FA}" destId="{2C0ACA61-78FF-42F1-9F7B-2C28BCD1CB16}" srcOrd="1" destOrd="0" presId="urn:microsoft.com/office/officeart/2008/layout/LinedList"/>
    <dgm:cxn modelId="{4F657EAF-45CE-40D0-AC51-99CD4671C341}" type="presParOf" srcId="{2C0ACA61-78FF-42F1-9F7B-2C28BCD1CB16}" destId="{6C7569AE-0FD4-431F-A659-52DF1F3BCCEE}" srcOrd="0" destOrd="0" presId="urn:microsoft.com/office/officeart/2008/layout/LinedList"/>
    <dgm:cxn modelId="{707F03C5-BF0B-40BE-A8C2-1C6B08C9CD9D}" type="presParOf" srcId="{2C0ACA61-78FF-42F1-9F7B-2C28BCD1CB16}" destId="{3464EB35-D9AA-418D-AF71-E3389CBACEC0}" srcOrd="1" destOrd="0" presId="urn:microsoft.com/office/officeart/2008/layout/LinedList"/>
    <dgm:cxn modelId="{C7517A21-8E7D-4962-936E-CB3F69D78C05}" type="presParOf" srcId="{3464EB35-D9AA-418D-AF71-E3389CBACEC0}" destId="{3B1696D8-1E2E-46B4-8D17-A8250A81EDDF}" srcOrd="0" destOrd="0" presId="urn:microsoft.com/office/officeart/2008/layout/LinedList"/>
    <dgm:cxn modelId="{7BC9D904-F0B1-4844-8499-CBA398889225}" type="presParOf" srcId="{3464EB35-D9AA-418D-AF71-E3389CBACEC0}" destId="{2F10FF7E-F3E0-4CF9-B624-69F8E3AD40D9}" srcOrd="1" destOrd="0" presId="urn:microsoft.com/office/officeart/2008/layout/LinedList"/>
    <dgm:cxn modelId="{C12E8C24-A406-4EEB-84E1-E17AE66212A7}" type="presParOf" srcId="{2F10FF7E-F3E0-4CF9-B624-69F8E3AD40D9}" destId="{7ECA357D-557C-484C-94B6-B2B3D42C402F}" srcOrd="0" destOrd="0" presId="urn:microsoft.com/office/officeart/2008/layout/LinedList"/>
    <dgm:cxn modelId="{6BB3F28A-74EE-4F10-A7ED-F10DAE4CCA90}" type="presParOf" srcId="{2F10FF7E-F3E0-4CF9-B624-69F8E3AD40D9}" destId="{4FAF8D4D-78A8-4B67-8E04-F7C08539636E}" srcOrd="1" destOrd="0" presId="urn:microsoft.com/office/officeart/2008/layout/LinedList"/>
    <dgm:cxn modelId="{B5C67032-8591-40B2-AFB1-3527827B0775}" type="presParOf" srcId="{2F10FF7E-F3E0-4CF9-B624-69F8E3AD40D9}" destId="{C93FCA26-7427-40E1-8A9B-01956D8E8055}" srcOrd="2" destOrd="0" presId="urn:microsoft.com/office/officeart/2008/layout/LinedList"/>
    <dgm:cxn modelId="{4792A908-D327-4B99-A9A9-3557156104FA}" type="presParOf" srcId="{3464EB35-D9AA-418D-AF71-E3389CBACEC0}" destId="{1A810D0F-CB35-480D-881E-69D135895192}" srcOrd="2" destOrd="0" presId="urn:microsoft.com/office/officeart/2008/layout/LinedList"/>
    <dgm:cxn modelId="{FF6EBC75-6D9E-4478-92CF-79B28D22C3B3}" type="presParOf" srcId="{3464EB35-D9AA-418D-AF71-E3389CBACEC0}" destId="{BE73CBD9-1CF1-4C49-BB52-EA3FE2E985B4}" srcOrd="3" destOrd="0" presId="urn:microsoft.com/office/officeart/2008/layout/LinedList"/>
    <dgm:cxn modelId="{2A76DDF2-8DA7-48C9-B5C8-5D1E7315EA74}" type="presParOf" srcId="{5E8D66A7-2882-48C6-A064-A83C9C1BA1FA}" destId="{05E77ED1-0E4F-4EE0-A443-7DA33BC34FE9}" srcOrd="2" destOrd="0" presId="urn:microsoft.com/office/officeart/2008/layout/LinedList"/>
    <dgm:cxn modelId="{6A43EF65-54DC-43A9-AA51-36F7DCF3DD09}" type="presParOf" srcId="{5E8D66A7-2882-48C6-A064-A83C9C1BA1FA}" destId="{C29A8FD8-E506-40AC-BC84-85C33046A1C2}" srcOrd="3" destOrd="0" presId="urn:microsoft.com/office/officeart/2008/layout/LinedList"/>
    <dgm:cxn modelId="{92475700-D55E-4EBB-A252-6BDDF160BA7B}" type="presParOf" srcId="{C29A8FD8-E506-40AC-BC84-85C33046A1C2}" destId="{D1285BB7-B959-497D-B0BE-27C2DFDC54FF}" srcOrd="0" destOrd="0" presId="urn:microsoft.com/office/officeart/2008/layout/LinedList"/>
    <dgm:cxn modelId="{CC14C095-2321-455B-A5B1-D873B078D628}" type="presParOf" srcId="{C29A8FD8-E506-40AC-BC84-85C33046A1C2}" destId="{32CE7FAD-1131-4695-B73D-90777BF840DF}" srcOrd="1" destOrd="0" presId="urn:microsoft.com/office/officeart/2008/layout/LinedList"/>
    <dgm:cxn modelId="{17F21B6F-7EC8-4B68-925B-3E7569375305}" type="presParOf" srcId="{32CE7FAD-1131-4695-B73D-90777BF840DF}" destId="{CBA30DDC-B5E1-4626-AF50-57413C5CBF8B}" srcOrd="0" destOrd="0" presId="urn:microsoft.com/office/officeart/2008/layout/LinedList"/>
    <dgm:cxn modelId="{B018E3AD-5A41-4DE2-A43D-B110005E495B}" type="presParOf" srcId="{32CE7FAD-1131-4695-B73D-90777BF840DF}" destId="{8A25EA66-ED1A-4A47-9DEC-B2ACDDDED333}" srcOrd="1" destOrd="0" presId="urn:microsoft.com/office/officeart/2008/layout/LinedList"/>
    <dgm:cxn modelId="{C8388737-58E7-4617-B107-A2E2D6A495C4}" type="presParOf" srcId="{8A25EA66-ED1A-4A47-9DEC-B2ACDDDED333}" destId="{27E41F72-26B2-4137-94D3-DC316C74733A}" srcOrd="0" destOrd="0" presId="urn:microsoft.com/office/officeart/2008/layout/LinedList"/>
    <dgm:cxn modelId="{48275FF0-1002-4F8E-BE9C-94DDEB2142E0}" type="presParOf" srcId="{8A25EA66-ED1A-4A47-9DEC-B2ACDDDED333}" destId="{EC6189E5-6394-49F4-981A-906769C8615D}" srcOrd="1" destOrd="0" presId="urn:microsoft.com/office/officeart/2008/layout/LinedList"/>
    <dgm:cxn modelId="{411C50AA-16E1-4E1F-9EE7-BE335E094F07}" type="presParOf" srcId="{8A25EA66-ED1A-4A47-9DEC-B2ACDDDED333}" destId="{4E483383-6688-43DF-B03E-49BE6B4E3810}" srcOrd="2" destOrd="0" presId="urn:microsoft.com/office/officeart/2008/layout/LinedList"/>
    <dgm:cxn modelId="{36E8AAE2-DDCD-4BFB-81FD-59399AFE603C}" type="presParOf" srcId="{32CE7FAD-1131-4695-B73D-90777BF840DF}" destId="{56D053BF-6569-4680-AC84-A85754954C21}" srcOrd="2" destOrd="0" presId="urn:microsoft.com/office/officeart/2008/layout/LinedList"/>
    <dgm:cxn modelId="{56BC5269-9C18-4CAD-A830-E07FDBFBA6FD}" type="presParOf" srcId="{32CE7FAD-1131-4695-B73D-90777BF840DF}" destId="{24E7F332-B01F-43EA-ABFF-8C1A9CE7A660}" srcOrd="3"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B6F7135-60F5-43C2-B80B-2A8BDF272866}" type="doc">
      <dgm:prSet loTypeId="urn:microsoft.com/office/officeart/2008/layout/LinedList" loCatId="list" qsTypeId="urn:microsoft.com/office/officeart/2005/8/quickstyle/simple5" qsCatId="simple" csTypeId="urn:microsoft.com/office/officeart/2005/8/colors/colorful4" csCatId="colorful" phldr="1"/>
      <dgm:spPr/>
      <dgm:t>
        <a:bodyPr/>
        <a:lstStyle/>
        <a:p>
          <a:endParaRPr lang="es-MX"/>
        </a:p>
      </dgm:t>
    </dgm:pt>
    <dgm:pt modelId="{037A983D-2839-4AC8-8620-24FF6789AC23}">
      <dgm:prSet phldrT="[Texto]" custT="1"/>
      <dgm:spPr/>
      <dgm:t>
        <a:bodyPr/>
        <a:lstStyle/>
        <a:p>
          <a:r>
            <a:rPr lang="es-MX" sz="1200" b="1" dirty="0">
              <a:latin typeface="Arial" pitchFamily="34" charset="0"/>
              <a:cs typeface="Arial" pitchFamily="34" charset="0"/>
            </a:rPr>
            <a:t>De tu patrimonio</a:t>
          </a:r>
          <a:endParaRPr lang="es-MX" sz="1200" dirty="0"/>
        </a:p>
      </dgm:t>
    </dgm:pt>
    <dgm:pt modelId="{BBCA560F-6869-4AB7-90BE-22D884AC8EE4}" type="parTrans" cxnId="{E8743D08-F4E6-4B02-8306-085FF9B1C1FF}">
      <dgm:prSet/>
      <dgm:spPr/>
      <dgm:t>
        <a:bodyPr/>
        <a:lstStyle/>
        <a:p>
          <a:endParaRPr lang="es-MX" sz="1200"/>
        </a:p>
      </dgm:t>
    </dgm:pt>
    <dgm:pt modelId="{5334E485-14E6-4761-8EC4-21E63B7E749F}" type="sibTrans" cxnId="{E8743D08-F4E6-4B02-8306-085FF9B1C1FF}">
      <dgm:prSet/>
      <dgm:spPr/>
      <dgm:t>
        <a:bodyPr/>
        <a:lstStyle/>
        <a:p>
          <a:endParaRPr lang="es-MX" sz="1200"/>
        </a:p>
      </dgm:t>
    </dgm:pt>
    <dgm:pt modelId="{594DC955-B9B9-465E-B7A1-29DFA6F1572C}">
      <dgm:prSet custT="1"/>
      <dgm:spPr/>
      <dgm:t>
        <a:bodyPr/>
        <a:lstStyle/>
        <a:p>
          <a:r>
            <a:rPr lang="es-MX" sz="1200" b="1" dirty="0">
              <a:latin typeface="Arial" pitchFamily="34" charset="0"/>
              <a:cs typeface="Arial" pitchFamily="34" charset="0"/>
            </a:rPr>
            <a:t>De tu educación</a:t>
          </a:r>
        </a:p>
      </dgm:t>
    </dgm:pt>
    <dgm:pt modelId="{223BBDA6-A825-4458-968C-DD334AFEF1F8}" type="parTrans" cxnId="{6CE10DAC-F22C-4F7B-928A-C2477B545B63}">
      <dgm:prSet/>
      <dgm:spPr/>
      <dgm:t>
        <a:bodyPr/>
        <a:lstStyle/>
        <a:p>
          <a:endParaRPr lang="es-MX" sz="1200"/>
        </a:p>
      </dgm:t>
    </dgm:pt>
    <dgm:pt modelId="{87E886B5-E3CF-4631-82B7-E1E14A6954EF}" type="sibTrans" cxnId="{6CE10DAC-F22C-4F7B-928A-C2477B545B63}">
      <dgm:prSet/>
      <dgm:spPr/>
      <dgm:t>
        <a:bodyPr/>
        <a:lstStyle/>
        <a:p>
          <a:endParaRPr lang="es-MX" sz="1200"/>
        </a:p>
      </dgm:t>
    </dgm:pt>
    <dgm:pt modelId="{FE9C9522-4ABA-47C5-A312-5C3CE85E5820}">
      <dgm:prSet phldrT="[Texto]" custT="1"/>
      <dgm:spPr/>
      <dgm:t>
        <a:bodyPr/>
        <a:lstStyle/>
        <a:p>
          <a:r>
            <a:rPr lang="es-MX" sz="1200" b="1" dirty="0">
              <a:latin typeface="Arial" pitchFamily="34" charset="0"/>
              <a:cs typeface="Arial" pitchFamily="34" charset="0"/>
            </a:rPr>
            <a:t>Sueldo o salario, impuestos, cualquier tipo de crédito, tarjetas de débito, cheques, inversiones, Afore…</a:t>
          </a:r>
          <a:endParaRPr lang="es-MX" sz="1200" dirty="0"/>
        </a:p>
      </dgm:t>
    </dgm:pt>
    <dgm:pt modelId="{1E8594D1-9D6F-43E9-80E4-BF61586E5CDD}" type="parTrans" cxnId="{13713790-56C4-4ED6-A7CC-FF6A3545FBD6}">
      <dgm:prSet/>
      <dgm:spPr/>
      <dgm:t>
        <a:bodyPr/>
        <a:lstStyle/>
        <a:p>
          <a:endParaRPr lang="es-MX" sz="1200"/>
        </a:p>
      </dgm:t>
    </dgm:pt>
    <dgm:pt modelId="{F0E838DC-5B6B-4949-A47F-0375B802BFCE}" type="sibTrans" cxnId="{13713790-56C4-4ED6-A7CC-FF6A3545FBD6}">
      <dgm:prSet/>
      <dgm:spPr/>
      <dgm:t>
        <a:bodyPr/>
        <a:lstStyle/>
        <a:p>
          <a:endParaRPr lang="es-MX" sz="1200"/>
        </a:p>
      </dgm:t>
    </dgm:pt>
    <dgm:pt modelId="{4D30CC7D-3D6B-4C5C-B685-5820262401EA}">
      <dgm:prSet custT="1"/>
      <dgm:spPr/>
      <dgm:t>
        <a:bodyPr/>
        <a:lstStyle/>
        <a:p>
          <a:r>
            <a:rPr lang="es-MX" sz="1200" b="1" dirty="0">
              <a:latin typeface="Arial" pitchFamily="34" charset="0"/>
              <a:cs typeface="Arial" pitchFamily="34" charset="0"/>
            </a:rPr>
            <a:t>Escuelas, calificaciones, títulos, cédulas, certificados, diplomas… </a:t>
          </a:r>
        </a:p>
      </dgm:t>
    </dgm:pt>
    <dgm:pt modelId="{19A5C72B-73AE-4365-B479-36E3CE8BD39B}" type="parTrans" cxnId="{B4D88B92-B25C-4AEB-AC8E-A203ECEBBA33}">
      <dgm:prSet/>
      <dgm:spPr/>
      <dgm:t>
        <a:bodyPr/>
        <a:lstStyle/>
        <a:p>
          <a:endParaRPr lang="es-MX" sz="1200"/>
        </a:p>
      </dgm:t>
    </dgm:pt>
    <dgm:pt modelId="{6FCD59FE-1F01-4DBA-9018-1DF1B5F00BAE}" type="sibTrans" cxnId="{B4D88B92-B25C-4AEB-AC8E-A203ECEBBA33}">
      <dgm:prSet/>
      <dgm:spPr/>
      <dgm:t>
        <a:bodyPr/>
        <a:lstStyle/>
        <a:p>
          <a:endParaRPr lang="es-MX" sz="1200"/>
        </a:p>
      </dgm:t>
    </dgm:pt>
    <dgm:pt modelId="{5E8D66A7-2882-48C6-A064-A83C9C1BA1FA}" type="pres">
      <dgm:prSet presAssocID="{CB6F7135-60F5-43C2-B80B-2A8BDF272866}" presName="vert0" presStyleCnt="0">
        <dgm:presLayoutVars>
          <dgm:dir/>
          <dgm:animOne val="branch"/>
          <dgm:animLvl val="lvl"/>
        </dgm:presLayoutVars>
      </dgm:prSet>
      <dgm:spPr/>
      <dgm:t>
        <a:bodyPr/>
        <a:lstStyle/>
        <a:p>
          <a:endParaRPr lang="es-ES"/>
        </a:p>
      </dgm:t>
    </dgm:pt>
    <dgm:pt modelId="{F9CFB9B3-71FD-4ED5-A512-BCFC09E8AB82}" type="pres">
      <dgm:prSet presAssocID="{037A983D-2839-4AC8-8620-24FF6789AC23}" presName="thickLine" presStyleLbl="alignNode1" presStyleIdx="0" presStyleCnt="2"/>
      <dgm:spPr/>
    </dgm:pt>
    <dgm:pt modelId="{2C0ACA61-78FF-42F1-9F7B-2C28BCD1CB16}" type="pres">
      <dgm:prSet presAssocID="{037A983D-2839-4AC8-8620-24FF6789AC23}" presName="horz1" presStyleCnt="0"/>
      <dgm:spPr/>
    </dgm:pt>
    <dgm:pt modelId="{6C7569AE-0FD4-431F-A659-52DF1F3BCCEE}" type="pres">
      <dgm:prSet presAssocID="{037A983D-2839-4AC8-8620-24FF6789AC23}" presName="tx1" presStyleLbl="revTx" presStyleIdx="0" presStyleCnt="4" custScaleX="136306"/>
      <dgm:spPr/>
      <dgm:t>
        <a:bodyPr/>
        <a:lstStyle/>
        <a:p>
          <a:endParaRPr lang="es-ES"/>
        </a:p>
      </dgm:t>
    </dgm:pt>
    <dgm:pt modelId="{3464EB35-D9AA-418D-AF71-E3389CBACEC0}" type="pres">
      <dgm:prSet presAssocID="{037A983D-2839-4AC8-8620-24FF6789AC23}" presName="vert1" presStyleCnt="0"/>
      <dgm:spPr/>
    </dgm:pt>
    <dgm:pt modelId="{12A06BBB-D1E9-447A-A2EA-3EF6B303B1D8}" type="pres">
      <dgm:prSet presAssocID="{FE9C9522-4ABA-47C5-A312-5C3CE85E5820}" presName="vertSpace2a" presStyleCnt="0"/>
      <dgm:spPr/>
    </dgm:pt>
    <dgm:pt modelId="{ED037A48-DE93-4EB3-9703-53C9AE1A396F}" type="pres">
      <dgm:prSet presAssocID="{FE9C9522-4ABA-47C5-A312-5C3CE85E5820}" presName="horz2" presStyleCnt="0"/>
      <dgm:spPr/>
    </dgm:pt>
    <dgm:pt modelId="{08A73343-104D-48D7-A1D8-064A6305962C}" type="pres">
      <dgm:prSet presAssocID="{FE9C9522-4ABA-47C5-A312-5C3CE85E5820}" presName="horzSpace2" presStyleCnt="0"/>
      <dgm:spPr/>
    </dgm:pt>
    <dgm:pt modelId="{35D7E4D8-BC36-43F9-AB75-B57AC76BCA7F}" type="pres">
      <dgm:prSet presAssocID="{FE9C9522-4ABA-47C5-A312-5C3CE85E5820}" presName="tx2" presStyleLbl="revTx" presStyleIdx="1" presStyleCnt="4"/>
      <dgm:spPr/>
      <dgm:t>
        <a:bodyPr/>
        <a:lstStyle/>
        <a:p>
          <a:endParaRPr lang="es-ES"/>
        </a:p>
      </dgm:t>
    </dgm:pt>
    <dgm:pt modelId="{0B2E351F-2876-413B-A74C-3972A4B237FF}" type="pres">
      <dgm:prSet presAssocID="{FE9C9522-4ABA-47C5-A312-5C3CE85E5820}" presName="vert2" presStyleCnt="0"/>
      <dgm:spPr/>
    </dgm:pt>
    <dgm:pt modelId="{B0F188A7-3D0B-4904-A0AF-B764F61FDD69}" type="pres">
      <dgm:prSet presAssocID="{FE9C9522-4ABA-47C5-A312-5C3CE85E5820}" presName="thinLine2b" presStyleLbl="callout" presStyleIdx="0" presStyleCnt="2"/>
      <dgm:spPr/>
    </dgm:pt>
    <dgm:pt modelId="{8721A83E-69D4-44BA-99C7-4A3D21A05134}" type="pres">
      <dgm:prSet presAssocID="{FE9C9522-4ABA-47C5-A312-5C3CE85E5820}" presName="vertSpace2b" presStyleCnt="0"/>
      <dgm:spPr/>
    </dgm:pt>
    <dgm:pt modelId="{719E7B3A-4AF9-4722-9740-7F87C0719D4F}" type="pres">
      <dgm:prSet presAssocID="{594DC955-B9B9-465E-B7A1-29DFA6F1572C}" presName="thickLine" presStyleLbl="alignNode1" presStyleIdx="1" presStyleCnt="2"/>
      <dgm:spPr/>
    </dgm:pt>
    <dgm:pt modelId="{A25764FB-B6B4-4554-BE0C-24FC866BE04B}" type="pres">
      <dgm:prSet presAssocID="{594DC955-B9B9-465E-B7A1-29DFA6F1572C}" presName="horz1" presStyleCnt="0"/>
      <dgm:spPr/>
    </dgm:pt>
    <dgm:pt modelId="{A84140FA-CF16-4084-8F56-E8FB384ED788}" type="pres">
      <dgm:prSet presAssocID="{594DC955-B9B9-465E-B7A1-29DFA6F1572C}" presName="tx1" presStyleLbl="revTx" presStyleIdx="2" presStyleCnt="4" custScaleX="126720"/>
      <dgm:spPr/>
      <dgm:t>
        <a:bodyPr/>
        <a:lstStyle/>
        <a:p>
          <a:endParaRPr lang="es-ES"/>
        </a:p>
      </dgm:t>
    </dgm:pt>
    <dgm:pt modelId="{D7321A02-05E8-4E14-987A-689C09B76B99}" type="pres">
      <dgm:prSet presAssocID="{594DC955-B9B9-465E-B7A1-29DFA6F1572C}" presName="vert1" presStyleCnt="0"/>
      <dgm:spPr/>
    </dgm:pt>
    <dgm:pt modelId="{945F0A9E-4410-4B5C-B510-FC1CE1BE3A5A}" type="pres">
      <dgm:prSet presAssocID="{4D30CC7D-3D6B-4C5C-B685-5820262401EA}" presName="vertSpace2a" presStyleCnt="0"/>
      <dgm:spPr/>
    </dgm:pt>
    <dgm:pt modelId="{44C20B9D-B3D5-4206-825D-18AFC1F8E806}" type="pres">
      <dgm:prSet presAssocID="{4D30CC7D-3D6B-4C5C-B685-5820262401EA}" presName="horz2" presStyleCnt="0"/>
      <dgm:spPr/>
    </dgm:pt>
    <dgm:pt modelId="{B94A4ECD-7D3E-41AB-97AF-FCD4527E259D}" type="pres">
      <dgm:prSet presAssocID="{4D30CC7D-3D6B-4C5C-B685-5820262401EA}" presName="horzSpace2" presStyleCnt="0"/>
      <dgm:spPr/>
    </dgm:pt>
    <dgm:pt modelId="{D72B0C50-9B37-469E-92AF-91D9EECC7D83}" type="pres">
      <dgm:prSet presAssocID="{4D30CC7D-3D6B-4C5C-B685-5820262401EA}" presName="tx2" presStyleLbl="revTx" presStyleIdx="3" presStyleCnt="4"/>
      <dgm:spPr/>
      <dgm:t>
        <a:bodyPr/>
        <a:lstStyle/>
        <a:p>
          <a:endParaRPr lang="es-ES"/>
        </a:p>
      </dgm:t>
    </dgm:pt>
    <dgm:pt modelId="{B499644C-E769-4C52-B87F-B77CCB6F80DC}" type="pres">
      <dgm:prSet presAssocID="{4D30CC7D-3D6B-4C5C-B685-5820262401EA}" presName="vert2" presStyleCnt="0"/>
      <dgm:spPr/>
    </dgm:pt>
    <dgm:pt modelId="{8D29B6B6-E6B8-489B-BEC3-ECFFFB4B2CEC}" type="pres">
      <dgm:prSet presAssocID="{4D30CC7D-3D6B-4C5C-B685-5820262401EA}" presName="thinLine2b" presStyleLbl="callout" presStyleIdx="1" presStyleCnt="2"/>
      <dgm:spPr/>
    </dgm:pt>
    <dgm:pt modelId="{4A6DFF69-7BBD-4528-9469-48D3E3346631}" type="pres">
      <dgm:prSet presAssocID="{4D30CC7D-3D6B-4C5C-B685-5820262401EA}" presName="vertSpace2b" presStyleCnt="0"/>
      <dgm:spPr/>
    </dgm:pt>
  </dgm:ptLst>
  <dgm:cxnLst>
    <dgm:cxn modelId="{0ECC4C27-06A4-49EE-8881-B63078F43F68}" type="presOf" srcId="{4D30CC7D-3D6B-4C5C-B685-5820262401EA}" destId="{D72B0C50-9B37-469E-92AF-91D9EECC7D83}" srcOrd="0" destOrd="0" presId="urn:microsoft.com/office/officeart/2008/layout/LinedList"/>
    <dgm:cxn modelId="{34489207-D2ED-4F95-888A-5E1B9333A76C}" type="presOf" srcId="{FE9C9522-4ABA-47C5-A312-5C3CE85E5820}" destId="{35D7E4D8-BC36-43F9-AB75-B57AC76BCA7F}" srcOrd="0" destOrd="0" presId="urn:microsoft.com/office/officeart/2008/layout/LinedList"/>
    <dgm:cxn modelId="{DA12F5FC-3A00-4AF5-8B7C-0C5BF3C5B6AE}" type="presOf" srcId="{037A983D-2839-4AC8-8620-24FF6789AC23}" destId="{6C7569AE-0FD4-431F-A659-52DF1F3BCCEE}" srcOrd="0" destOrd="0" presId="urn:microsoft.com/office/officeart/2008/layout/LinedList"/>
    <dgm:cxn modelId="{00D00EF7-A7FC-4F9B-913F-2D027261CD7B}" type="presOf" srcId="{594DC955-B9B9-465E-B7A1-29DFA6F1572C}" destId="{A84140FA-CF16-4084-8F56-E8FB384ED788}" srcOrd="0" destOrd="0" presId="urn:microsoft.com/office/officeart/2008/layout/LinedList"/>
    <dgm:cxn modelId="{6CE10DAC-F22C-4F7B-928A-C2477B545B63}" srcId="{CB6F7135-60F5-43C2-B80B-2A8BDF272866}" destId="{594DC955-B9B9-465E-B7A1-29DFA6F1572C}" srcOrd="1" destOrd="0" parTransId="{223BBDA6-A825-4458-968C-DD334AFEF1F8}" sibTransId="{87E886B5-E3CF-4631-82B7-E1E14A6954EF}"/>
    <dgm:cxn modelId="{B4D88B92-B25C-4AEB-AC8E-A203ECEBBA33}" srcId="{594DC955-B9B9-465E-B7A1-29DFA6F1572C}" destId="{4D30CC7D-3D6B-4C5C-B685-5820262401EA}" srcOrd="0" destOrd="0" parTransId="{19A5C72B-73AE-4365-B479-36E3CE8BD39B}" sibTransId="{6FCD59FE-1F01-4DBA-9018-1DF1B5F00BAE}"/>
    <dgm:cxn modelId="{11A439BD-5A40-4E77-9C40-CC11DC6A0080}" type="presOf" srcId="{CB6F7135-60F5-43C2-B80B-2A8BDF272866}" destId="{5E8D66A7-2882-48C6-A064-A83C9C1BA1FA}" srcOrd="0" destOrd="0" presId="urn:microsoft.com/office/officeart/2008/layout/LinedList"/>
    <dgm:cxn modelId="{13713790-56C4-4ED6-A7CC-FF6A3545FBD6}" srcId="{037A983D-2839-4AC8-8620-24FF6789AC23}" destId="{FE9C9522-4ABA-47C5-A312-5C3CE85E5820}" srcOrd="0" destOrd="0" parTransId="{1E8594D1-9D6F-43E9-80E4-BF61586E5CDD}" sibTransId="{F0E838DC-5B6B-4949-A47F-0375B802BFCE}"/>
    <dgm:cxn modelId="{E8743D08-F4E6-4B02-8306-085FF9B1C1FF}" srcId="{CB6F7135-60F5-43C2-B80B-2A8BDF272866}" destId="{037A983D-2839-4AC8-8620-24FF6789AC23}" srcOrd="0" destOrd="0" parTransId="{BBCA560F-6869-4AB7-90BE-22D884AC8EE4}" sibTransId="{5334E485-14E6-4761-8EC4-21E63B7E749F}"/>
    <dgm:cxn modelId="{526EB82C-E832-4D49-8AF7-F94EB8E5D3DB}" type="presParOf" srcId="{5E8D66A7-2882-48C6-A064-A83C9C1BA1FA}" destId="{F9CFB9B3-71FD-4ED5-A512-BCFC09E8AB82}" srcOrd="0" destOrd="0" presId="urn:microsoft.com/office/officeart/2008/layout/LinedList"/>
    <dgm:cxn modelId="{D8D53969-0BE4-4EAB-9F4E-6BCFE2861416}" type="presParOf" srcId="{5E8D66A7-2882-48C6-A064-A83C9C1BA1FA}" destId="{2C0ACA61-78FF-42F1-9F7B-2C28BCD1CB16}" srcOrd="1" destOrd="0" presId="urn:microsoft.com/office/officeart/2008/layout/LinedList"/>
    <dgm:cxn modelId="{4F657EAF-45CE-40D0-AC51-99CD4671C341}" type="presParOf" srcId="{2C0ACA61-78FF-42F1-9F7B-2C28BCD1CB16}" destId="{6C7569AE-0FD4-431F-A659-52DF1F3BCCEE}" srcOrd="0" destOrd="0" presId="urn:microsoft.com/office/officeart/2008/layout/LinedList"/>
    <dgm:cxn modelId="{707F03C5-BF0B-40BE-A8C2-1C6B08C9CD9D}" type="presParOf" srcId="{2C0ACA61-78FF-42F1-9F7B-2C28BCD1CB16}" destId="{3464EB35-D9AA-418D-AF71-E3389CBACEC0}" srcOrd="1" destOrd="0" presId="urn:microsoft.com/office/officeart/2008/layout/LinedList"/>
    <dgm:cxn modelId="{16EBAD4B-C86C-4173-9AF8-A4B0A703BE58}" type="presParOf" srcId="{3464EB35-D9AA-418D-AF71-E3389CBACEC0}" destId="{12A06BBB-D1E9-447A-A2EA-3EF6B303B1D8}" srcOrd="0" destOrd="0" presId="urn:microsoft.com/office/officeart/2008/layout/LinedList"/>
    <dgm:cxn modelId="{A2A1E2D1-33DD-4D58-8698-2D054EDFAEBE}" type="presParOf" srcId="{3464EB35-D9AA-418D-AF71-E3389CBACEC0}" destId="{ED037A48-DE93-4EB3-9703-53C9AE1A396F}" srcOrd="1" destOrd="0" presId="urn:microsoft.com/office/officeart/2008/layout/LinedList"/>
    <dgm:cxn modelId="{FFE71481-808D-4EC8-8F4E-4B33D6E093B8}" type="presParOf" srcId="{ED037A48-DE93-4EB3-9703-53C9AE1A396F}" destId="{08A73343-104D-48D7-A1D8-064A6305962C}" srcOrd="0" destOrd="0" presId="urn:microsoft.com/office/officeart/2008/layout/LinedList"/>
    <dgm:cxn modelId="{BD0FFDCD-2EB4-4731-81E2-4A115B597055}" type="presParOf" srcId="{ED037A48-DE93-4EB3-9703-53C9AE1A396F}" destId="{35D7E4D8-BC36-43F9-AB75-B57AC76BCA7F}" srcOrd="1" destOrd="0" presId="urn:microsoft.com/office/officeart/2008/layout/LinedList"/>
    <dgm:cxn modelId="{323E37F0-5A8C-48E9-9419-D7C69D3C2551}" type="presParOf" srcId="{ED037A48-DE93-4EB3-9703-53C9AE1A396F}" destId="{0B2E351F-2876-413B-A74C-3972A4B237FF}" srcOrd="2" destOrd="0" presId="urn:microsoft.com/office/officeart/2008/layout/LinedList"/>
    <dgm:cxn modelId="{03399F60-2EA7-48AE-ACE9-29554C443BFB}" type="presParOf" srcId="{3464EB35-D9AA-418D-AF71-E3389CBACEC0}" destId="{B0F188A7-3D0B-4904-A0AF-B764F61FDD69}" srcOrd="2" destOrd="0" presId="urn:microsoft.com/office/officeart/2008/layout/LinedList"/>
    <dgm:cxn modelId="{BCA65C5E-2EE7-481B-B046-D040E5DB9498}" type="presParOf" srcId="{3464EB35-D9AA-418D-AF71-E3389CBACEC0}" destId="{8721A83E-69D4-44BA-99C7-4A3D21A05134}" srcOrd="3" destOrd="0" presId="urn:microsoft.com/office/officeart/2008/layout/LinedList"/>
    <dgm:cxn modelId="{5589E947-BA21-44F8-A9BD-F5D8F43064EC}" type="presParOf" srcId="{5E8D66A7-2882-48C6-A064-A83C9C1BA1FA}" destId="{719E7B3A-4AF9-4722-9740-7F87C0719D4F}" srcOrd="2" destOrd="0" presId="urn:microsoft.com/office/officeart/2008/layout/LinedList"/>
    <dgm:cxn modelId="{6B6585C8-D09F-4A20-9CEC-2CC2ACF38FC3}" type="presParOf" srcId="{5E8D66A7-2882-48C6-A064-A83C9C1BA1FA}" destId="{A25764FB-B6B4-4554-BE0C-24FC866BE04B}" srcOrd="3" destOrd="0" presId="urn:microsoft.com/office/officeart/2008/layout/LinedList"/>
    <dgm:cxn modelId="{4F10C568-6889-4C1C-8894-20F67F415C80}" type="presParOf" srcId="{A25764FB-B6B4-4554-BE0C-24FC866BE04B}" destId="{A84140FA-CF16-4084-8F56-E8FB384ED788}" srcOrd="0" destOrd="0" presId="urn:microsoft.com/office/officeart/2008/layout/LinedList"/>
    <dgm:cxn modelId="{5FB1EC12-5585-4324-A387-57D575CF5C53}" type="presParOf" srcId="{A25764FB-B6B4-4554-BE0C-24FC866BE04B}" destId="{D7321A02-05E8-4E14-987A-689C09B76B99}" srcOrd="1" destOrd="0" presId="urn:microsoft.com/office/officeart/2008/layout/LinedList"/>
    <dgm:cxn modelId="{0AD9FDBA-49A3-4AE6-9A73-1C43DD5DF74E}" type="presParOf" srcId="{D7321A02-05E8-4E14-987A-689C09B76B99}" destId="{945F0A9E-4410-4B5C-B510-FC1CE1BE3A5A}" srcOrd="0" destOrd="0" presId="urn:microsoft.com/office/officeart/2008/layout/LinedList"/>
    <dgm:cxn modelId="{9331E92F-E17B-4015-9334-21B77CB509E8}" type="presParOf" srcId="{D7321A02-05E8-4E14-987A-689C09B76B99}" destId="{44C20B9D-B3D5-4206-825D-18AFC1F8E806}" srcOrd="1" destOrd="0" presId="urn:microsoft.com/office/officeart/2008/layout/LinedList"/>
    <dgm:cxn modelId="{316D4E9A-3F03-47D1-81D0-ED4398F7DC81}" type="presParOf" srcId="{44C20B9D-B3D5-4206-825D-18AFC1F8E806}" destId="{B94A4ECD-7D3E-41AB-97AF-FCD4527E259D}" srcOrd="0" destOrd="0" presId="urn:microsoft.com/office/officeart/2008/layout/LinedList"/>
    <dgm:cxn modelId="{9C5D1EFE-8C97-4B5B-B6C9-BBEC841E37DD}" type="presParOf" srcId="{44C20B9D-B3D5-4206-825D-18AFC1F8E806}" destId="{D72B0C50-9B37-469E-92AF-91D9EECC7D83}" srcOrd="1" destOrd="0" presId="urn:microsoft.com/office/officeart/2008/layout/LinedList"/>
    <dgm:cxn modelId="{743D32D9-99AC-4A55-9A77-5D7EE52524B6}" type="presParOf" srcId="{44C20B9D-B3D5-4206-825D-18AFC1F8E806}" destId="{B499644C-E769-4C52-B87F-B77CCB6F80DC}" srcOrd="2" destOrd="0" presId="urn:microsoft.com/office/officeart/2008/layout/LinedList"/>
    <dgm:cxn modelId="{B0BD1E8B-5F89-49F5-800D-96CB4BA7A6FD}" type="presParOf" srcId="{D7321A02-05E8-4E14-987A-689C09B76B99}" destId="{8D29B6B6-E6B8-489B-BEC3-ECFFFB4B2CEC}" srcOrd="2" destOrd="0" presId="urn:microsoft.com/office/officeart/2008/layout/LinedList"/>
    <dgm:cxn modelId="{474BB326-DCFB-43EE-BB6D-FD423AE04B05}" type="presParOf" srcId="{D7321A02-05E8-4E14-987A-689C09B76B99}" destId="{4A6DFF69-7BBD-4528-9469-48D3E3346631}" srcOrd="3" destOrd="0" presId="urn:microsoft.com/office/officeart/2008/layout/Lined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B6F7135-60F5-43C2-B80B-2A8BDF272866}" type="doc">
      <dgm:prSet loTypeId="urn:microsoft.com/office/officeart/2008/layout/LinedList" loCatId="list" qsTypeId="urn:microsoft.com/office/officeart/2005/8/quickstyle/simple5" qsCatId="simple" csTypeId="urn:microsoft.com/office/officeart/2005/8/colors/colorful4" csCatId="colorful" phldr="1"/>
      <dgm:spPr/>
      <dgm:t>
        <a:bodyPr/>
        <a:lstStyle/>
        <a:p>
          <a:endParaRPr lang="es-MX"/>
        </a:p>
      </dgm:t>
    </dgm:pt>
    <dgm:pt modelId="{037A983D-2839-4AC8-8620-24FF6789AC23}">
      <dgm:prSet phldrT="[Texto]" custT="1"/>
      <dgm:spPr/>
      <dgm:t>
        <a:bodyPr/>
        <a:lstStyle/>
        <a:p>
          <a:r>
            <a:rPr lang="es-MX" sz="1200" b="1" dirty="0">
              <a:latin typeface="Arial" pitchFamily="34" charset="0"/>
              <a:cs typeface="Arial" pitchFamily="34" charset="0"/>
            </a:rPr>
            <a:t>De tu ideología</a:t>
          </a:r>
          <a:endParaRPr lang="es-MX" sz="1200" dirty="0"/>
        </a:p>
      </dgm:t>
    </dgm:pt>
    <dgm:pt modelId="{BBCA560F-6869-4AB7-90BE-22D884AC8EE4}" type="parTrans" cxnId="{E8743D08-F4E6-4B02-8306-085FF9B1C1FF}">
      <dgm:prSet/>
      <dgm:spPr/>
      <dgm:t>
        <a:bodyPr/>
        <a:lstStyle/>
        <a:p>
          <a:endParaRPr lang="es-MX" sz="1200"/>
        </a:p>
      </dgm:t>
    </dgm:pt>
    <dgm:pt modelId="{5334E485-14E6-4761-8EC4-21E63B7E749F}" type="sibTrans" cxnId="{E8743D08-F4E6-4B02-8306-085FF9B1C1FF}">
      <dgm:prSet/>
      <dgm:spPr/>
      <dgm:t>
        <a:bodyPr/>
        <a:lstStyle/>
        <a:p>
          <a:endParaRPr lang="es-MX" sz="1200"/>
        </a:p>
      </dgm:t>
    </dgm:pt>
    <dgm:pt modelId="{9A69115E-9AD4-416F-A7D3-EBB034252DAE}">
      <dgm:prSet custT="1"/>
      <dgm:spPr/>
      <dgm:t>
        <a:bodyPr/>
        <a:lstStyle/>
        <a:p>
          <a:r>
            <a:rPr lang="es-MX" sz="1200" b="1" dirty="0">
              <a:latin typeface="Arial" pitchFamily="34" charset="0"/>
              <a:cs typeface="Arial" pitchFamily="34" charset="0"/>
            </a:rPr>
            <a:t>De tu salud</a:t>
          </a:r>
        </a:p>
      </dgm:t>
    </dgm:pt>
    <dgm:pt modelId="{B57B9E01-8FB0-4EFE-B5F1-125FC790F163}" type="parTrans" cxnId="{AF34100B-BF97-41F3-ACA0-CA61A760D5B2}">
      <dgm:prSet/>
      <dgm:spPr/>
      <dgm:t>
        <a:bodyPr/>
        <a:lstStyle/>
        <a:p>
          <a:endParaRPr lang="es-MX" sz="1200"/>
        </a:p>
      </dgm:t>
    </dgm:pt>
    <dgm:pt modelId="{3CC3AF41-9D25-4D83-A7FF-82EBFE69F910}" type="sibTrans" cxnId="{AF34100B-BF97-41F3-ACA0-CA61A760D5B2}">
      <dgm:prSet/>
      <dgm:spPr/>
      <dgm:t>
        <a:bodyPr/>
        <a:lstStyle/>
        <a:p>
          <a:endParaRPr lang="es-MX" sz="1200"/>
        </a:p>
      </dgm:t>
    </dgm:pt>
    <dgm:pt modelId="{F9FA4834-6261-49A3-8F7E-85A92E89EDAC}">
      <dgm:prSet phldrT="[Texto]" custT="1"/>
      <dgm:spPr/>
      <dgm:t>
        <a:bodyPr/>
        <a:lstStyle/>
        <a:p>
          <a:r>
            <a:rPr lang="es-MX" sz="1200" b="1" dirty="0">
              <a:latin typeface="Arial" pitchFamily="34" charset="0"/>
              <a:cs typeface="Arial" pitchFamily="34" charset="0"/>
            </a:rPr>
            <a:t>Religión, afiliación o preferencia política, sindical, participación en organizaciones civiles… </a:t>
          </a:r>
          <a:endParaRPr lang="es-MX" sz="1200" dirty="0"/>
        </a:p>
      </dgm:t>
    </dgm:pt>
    <dgm:pt modelId="{C20FE2BD-CBB5-4044-BDEF-0D368FF88754}" type="parTrans" cxnId="{03050467-8E1E-480D-856E-37D2A114CD9E}">
      <dgm:prSet/>
      <dgm:spPr/>
      <dgm:t>
        <a:bodyPr/>
        <a:lstStyle/>
        <a:p>
          <a:endParaRPr lang="es-MX" sz="1200"/>
        </a:p>
      </dgm:t>
    </dgm:pt>
    <dgm:pt modelId="{4354F54A-260C-4027-93D4-48F73F45F662}" type="sibTrans" cxnId="{03050467-8E1E-480D-856E-37D2A114CD9E}">
      <dgm:prSet/>
      <dgm:spPr/>
      <dgm:t>
        <a:bodyPr/>
        <a:lstStyle/>
        <a:p>
          <a:endParaRPr lang="es-MX" sz="1200"/>
        </a:p>
      </dgm:t>
    </dgm:pt>
    <dgm:pt modelId="{0AF7A4AE-F50D-4BA6-BE82-E33ACBF98683}">
      <dgm:prSet custT="1"/>
      <dgm:spPr/>
      <dgm:t>
        <a:bodyPr/>
        <a:lstStyle/>
        <a:p>
          <a:r>
            <a:rPr lang="es-MX" sz="1200" b="1" dirty="0">
              <a:latin typeface="Arial" pitchFamily="34" charset="0"/>
              <a:cs typeface="Arial" pitchFamily="34" charset="0"/>
            </a:rPr>
            <a:t>Estado de salud, historial y estudios clínicos, enfermedades, tratamientos médicos, medicamentos, alergias, embarazos, condición psicológica y/o psiquiátrica… </a:t>
          </a:r>
        </a:p>
      </dgm:t>
    </dgm:pt>
    <dgm:pt modelId="{2EF2A9D2-1232-4378-AC4C-FE1491011D04}" type="parTrans" cxnId="{84DBF34E-80C7-4F75-A229-FBE62E462B45}">
      <dgm:prSet/>
      <dgm:spPr/>
      <dgm:t>
        <a:bodyPr/>
        <a:lstStyle/>
        <a:p>
          <a:endParaRPr lang="es-MX" sz="1200"/>
        </a:p>
      </dgm:t>
    </dgm:pt>
    <dgm:pt modelId="{F693D065-E267-43D2-B192-D1B46EA809E3}" type="sibTrans" cxnId="{84DBF34E-80C7-4F75-A229-FBE62E462B45}">
      <dgm:prSet/>
      <dgm:spPr/>
      <dgm:t>
        <a:bodyPr/>
        <a:lstStyle/>
        <a:p>
          <a:endParaRPr lang="es-MX" sz="1200"/>
        </a:p>
      </dgm:t>
    </dgm:pt>
    <dgm:pt modelId="{5E8D66A7-2882-48C6-A064-A83C9C1BA1FA}" type="pres">
      <dgm:prSet presAssocID="{CB6F7135-60F5-43C2-B80B-2A8BDF272866}" presName="vert0" presStyleCnt="0">
        <dgm:presLayoutVars>
          <dgm:dir/>
          <dgm:animOne val="branch"/>
          <dgm:animLvl val="lvl"/>
        </dgm:presLayoutVars>
      </dgm:prSet>
      <dgm:spPr/>
      <dgm:t>
        <a:bodyPr/>
        <a:lstStyle/>
        <a:p>
          <a:endParaRPr lang="es-ES"/>
        </a:p>
      </dgm:t>
    </dgm:pt>
    <dgm:pt modelId="{F9CFB9B3-71FD-4ED5-A512-BCFC09E8AB82}" type="pres">
      <dgm:prSet presAssocID="{037A983D-2839-4AC8-8620-24FF6789AC23}" presName="thickLine" presStyleLbl="alignNode1" presStyleIdx="0" presStyleCnt="2"/>
      <dgm:spPr/>
    </dgm:pt>
    <dgm:pt modelId="{2C0ACA61-78FF-42F1-9F7B-2C28BCD1CB16}" type="pres">
      <dgm:prSet presAssocID="{037A983D-2839-4AC8-8620-24FF6789AC23}" presName="horz1" presStyleCnt="0"/>
      <dgm:spPr/>
    </dgm:pt>
    <dgm:pt modelId="{6C7569AE-0FD4-431F-A659-52DF1F3BCCEE}" type="pres">
      <dgm:prSet presAssocID="{037A983D-2839-4AC8-8620-24FF6789AC23}" presName="tx1" presStyleLbl="revTx" presStyleIdx="0" presStyleCnt="4"/>
      <dgm:spPr/>
      <dgm:t>
        <a:bodyPr/>
        <a:lstStyle/>
        <a:p>
          <a:endParaRPr lang="es-ES"/>
        </a:p>
      </dgm:t>
    </dgm:pt>
    <dgm:pt modelId="{3464EB35-D9AA-418D-AF71-E3389CBACEC0}" type="pres">
      <dgm:prSet presAssocID="{037A983D-2839-4AC8-8620-24FF6789AC23}" presName="vert1" presStyleCnt="0"/>
      <dgm:spPr/>
    </dgm:pt>
    <dgm:pt modelId="{34E659AD-30F1-497C-867C-288DDED7C960}" type="pres">
      <dgm:prSet presAssocID="{F9FA4834-6261-49A3-8F7E-85A92E89EDAC}" presName="vertSpace2a" presStyleCnt="0"/>
      <dgm:spPr/>
    </dgm:pt>
    <dgm:pt modelId="{151EF13A-434E-48F8-A08D-D8DBBFD6943F}" type="pres">
      <dgm:prSet presAssocID="{F9FA4834-6261-49A3-8F7E-85A92E89EDAC}" presName="horz2" presStyleCnt="0"/>
      <dgm:spPr/>
    </dgm:pt>
    <dgm:pt modelId="{06B70C4A-FE43-44BE-8131-669F8E39A42E}" type="pres">
      <dgm:prSet presAssocID="{F9FA4834-6261-49A3-8F7E-85A92E89EDAC}" presName="horzSpace2" presStyleCnt="0"/>
      <dgm:spPr/>
    </dgm:pt>
    <dgm:pt modelId="{E2F1425A-A25B-484B-AF49-D3F7F46264D2}" type="pres">
      <dgm:prSet presAssocID="{F9FA4834-6261-49A3-8F7E-85A92E89EDAC}" presName="tx2" presStyleLbl="revTx" presStyleIdx="1" presStyleCnt="4"/>
      <dgm:spPr/>
      <dgm:t>
        <a:bodyPr/>
        <a:lstStyle/>
        <a:p>
          <a:endParaRPr lang="es-ES"/>
        </a:p>
      </dgm:t>
    </dgm:pt>
    <dgm:pt modelId="{99F33D2B-A519-4B62-9672-E6CA8CC764CD}" type="pres">
      <dgm:prSet presAssocID="{F9FA4834-6261-49A3-8F7E-85A92E89EDAC}" presName="vert2" presStyleCnt="0"/>
      <dgm:spPr/>
    </dgm:pt>
    <dgm:pt modelId="{784155CE-C38F-4172-9995-A239B5D7D6FC}" type="pres">
      <dgm:prSet presAssocID="{F9FA4834-6261-49A3-8F7E-85A92E89EDAC}" presName="thinLine2b" presStyleLbl="callout" presStyleIdx="0" presStyleCnt="2"/>
      <dgm:spPr/>
    </dgm:pt>
    <dgm:pt modelId="{ED00A338-142D-4953-80A9-E02BCA0AA762}" type="pres">
      <dgm:prSet presAssocID="{F9FA4834-6261-49A3-8F7E-85A92E89EDAC}" presName="vertSpace2b" presStyleCnt="0"/>
      <dgm:spPr/>
    </dgm:pt>
    <dgm:pt modelId="{A7CA0215-EE3E-4039-9A97-F6500DAF7734}" type="pres">
      <dgm:prSet presAssocID="{9A69115E-9AD4-416F-A7D3-EBB034252DAE}" presName="thickLine" presStyleLbl="alignNode1" presStyleIdx="1" presStyleCnt="2"/>
      <dgm:spPr/>
    </dgm:pt>
    <dgm:pt modelId="{8149A9EE-3BED-4A7D-9652-E9F9B3A5D1AD}" type="pres">
      <dgm:prSet presAssocID="{9A69115E-9AD4-416F-A7D3-EBB034252DAE}" presName="horz1" presStyleCnt="0"/>
      <dgm:spPr/>
    </dgm:pt>
    <dgm:pt modelId="{BFAFE7C9-4A6F-4DB0-91D4-00308A446A6A}" type="pres">
      <dgm:prSet presAssocID="{9A69115E-9AD4-416F-A7D3-EBB034252DAE}" presName="tx1" presStyleLbl="revTx" presStyleIdx="2" presStyleCnt="4"/>
      <dgm:spPr/>
      <dgm:t>
        <a:bodyPr/>
        <a:lstStyle/>
        <a:p>
          <a:endParaRPr lang="es-ES"/>
        </a:p>
      </dgm:t>
    </dgm:pt>
    <dgm:pt modelId="{3F514FD1-4432-41B7-8817-4D0C0134672B}" type="pres">
      <dgm:prSet presAssocID="{9A69115E-9AD4-416F-A7D3-EBB034252DAE}" presName="vert1" presStyleCnt="0"/>
      <dgm:spPr/>
    </dgm:pt>
    <dgm:pt modelId="{96549C01-76D5-420D-A85E-B0C799DEFD56}" type="pres">
      <dgm:prSet presAssocID="{0AF7A4AE-F50D-4BA6-BE82-E33ACBF98683}" presName="vertSpace2a" presStyleCnt="0"/>
      <dgm:spPr/>
    </dgm:pt>
    <dgm:pt modelId="{59C20FFA-898D-4D9D-8BAB-37E3FC5A9335}" type="pres">
      <dgm:prSet presAssocID="{0AF7A4AE-F50D-4BA6-BE82-E33ACBF98683}" presName="horz2" presStyleCnt="0"/>
      <dgm:spPr/>
    </dgm:pt>
    <dgm:pt modelId="{CDEB9B2F-46B2-4D84-825B-FCF910AE469C}" type="pres">
      <dgm:prSet presAssocID="{0AF7A4AE-F50D-4BA6-BE82-E33ACBF98683}" presName="horzSpace2" presStyleCnt="0"/>
      <dgm:spPr/>
    </dgm:pt>
    <dgm:pt modelId="{2C9D1DD0-4299-4268-9051-AD173D217FDB}" type="pres">
      <dgm:prSet presAssocID="{0AF7A4AE-F50D-4BA6-BE82-E33ACBF98683}" presName="tx2" presStyleLbl="revTx" presStyleIdx="3" presStyleCnt="4" custScaleY="130890"/>
      <dgm:spPr/>
      <dgm:t>
        <a:bodyPr/>
        <a:lstStyle/>
        <a:p>
          <a:endParaRPr lang="es-ES"/>
        </a:p>
      </dgm:t>
    </dgm:pt>
    <dgm:pt modelId="{78DF41A9-8E8C-4FDA-A639-8AC5069CBF37}" type="pres">
      <dgm:prSet presAssocID="{0AF7A4AE-F50D-4BA6-BE82-E33ACBF98683}" presName="vert2" presStyleCnt="0"/>
      <dgm:spPr/>
    </dgm:pt>
    <dgm:pt modelId="{64BF48D4-05E6-4F2D-87E7-E2C5236FD537}" type="pres">
      <dgm:prSet presAssocID="{0AF7A4AE-F50D-4BA6-BE82-E33ACBF98683}" presName="thinLine2b" presStyleLbl="callout" presStyleIdx="1" presStyleCnt="2"/>
      <dgm:spPr/>
    </dgm:pt>
    <dgm:pt modelId="{E231A511-863C-4DB1-8CAF-6A4BF60FBD6A}" type="pres">
      <dgm:prSet presAssocID="{0AF7A4AE-F50D-4BA6-BE82-E33ACBF98683}" presName="vertSpace2b" presStyleCnt="0"/>
      <dgm:spPr/>
    </dgm:pt>
  </dgm:ptLst>
  <dgm:cxnLst>
    <dgm:cxn modelId="{03050467-8E1E-480D-856E-37D2A114CD9E}" srcId="{037A983D-2839-4AC8-8620-24FF6789AC23}" destId="{F9FA4834-6261-49A3-8F7E-85A92E89EDAC}" srcOrd="0" destOrd="0" parTransId="{C20FE2BD-CBB5-4044-BDEF-0D368FF88754}" sibTransId="{4354F54A-260C-4027-93D4-48F73F45F662}"/>
    <dgm:cxn modelId="{84DBF34E-80C7-4F75-A229-FBE62E462B45}" srcId="{9A69115E-9AD4-416F-A7D3-EBB034252DAE}" destId="{0AF7A4AE-F50D-4BA6-BE82-E33ACBF98683}" srcOrd="0" destOrd="0" parTransId="{2EF2A9D2-1232-4378-AC4C-FE1491011D04}" sibTransId="{F693D065-E267-43D2-B192-D1B46EA809E3}"/>
    <dgm:cxn modelId="{DA12F5FC-3A00-4AF5-8B7C-0C5BF3C5B6AE}" type="presOf" srcId="{037A983D-2839-4AC8-8620-24FF6789AC23}" destId="{6C7569AE-0FD4-431F-A659-52DF1F3BCCEE}" srcOrd="0" destOrd="0" presId="urn:microsoft.com/office/officeart/2008/layout/LinedList"/>
    <dgm:cxn modelId="{8B3D3A45-8A7A-42F2-856D-D36202F1DC56}" type="presOf" srcId="{0AF7A4AE-F50D-4BA6-BE82-E33ACBF98683}" destId="{2C9D1DD0-4299-4268-9051-AD173D217FDB}" srcOrd="0" destOrd="0" presId="urn:microsoft.com/office/officeart/2008/layout/LinedList"/>
    <dgm:cxn modelId="{AF34100B-BF97-41F3-ACA0-CA61A760D5B2}" srcId="{CB6F7135-60F5-43C2-B80B-2A8BDF272866}" destId="{9A69115E-9AD4-416F-A7D3-EBB034252DAE}" srcOrd="1" destOrd="0" parTransId="{B57B9E01-8FB0-4EFE-B5F1-125FC790F163}" sibTransId="{3CC3AF41-9D25-4D83-A7FF-82EBFE69F910}"/>
    <dgm:cxn modelId="{E102B3FB-9B8F-4012-891B-01BC194E6A28}" type="presOf" srcId="{9A69115E-9AD4-416F-A7D3-EBB034252DAE}" destId="{BFAFE7C9-4A6F-4DB0-91D4-00308A446A6A}" srcOrd="0" destOrd="0" presId="urn:microsoft.com/office/officeart/2008/layout/LinedList"/>
    <dgm:cxn modelId="{11A439BD-5A40-4E77-9C40-CC11DC6A0080}" type="presOf" srcId="{CB6F7135-60F5-43C2-B80B-2A8BDF272866}" destId="{5E8D66A7-2882-48C6-A064-A83C9C1BA1FA}" srcOrd="0" destOrd="0" presId="urn:microsoft.com/office/officeart/2008/layout/LinedList"/>
    <dgm:cxn modelId="{C8C6DF2D-FF5B-40B8-85DF-E57538DF6263}" type="presOf" srcId="{F9FA4834-6261-49A3-8F7E-85A92E89EDAC}" destId="{E2F1425A-A25B-484B-AF49-D3F7F46264D2}" srcOrd="0" destOrd="0" presId="urn:microsoft.com/office/officeart/2008/layout/LinedList"/>
    <dgm:cxn modelId="{E8743D08-F4E6-4B02-8306-085FF9B1C1FF}" srcId="{CB6F7135-60F5-43C2-B80B-2A8BDF272866}" destId="{037A983D-2839-4AC8-8620-24FF6789AC23}" srcOrd="0" destOrd="0" parTransId="{BBCA560F-6869-4AB7-90BE-22D884AC8EE4}" sibTransId="{5334E485-14E6-4761-8EC4-21E63B7E749F}"/>
    <dgm:cxn modelId="{526EB82C-E832-4D49-8AF7-F94EB8E5D3DB}" type="presParOf" srcId="{5E8D66A7-2882-48C6-A064-A83C9C1BA1FA}" destId="{F9CFB9B3-71FD-4ED5-A512-BCFC09E8AB82}" srcOrd="0" destOrd="0" presId="urn:microsoft.com/office/officeart/2008/layout/LinedList"/>
    <dgm:cxn modelId="{D8D53969-0BE4-4EAB-9F4E-6BCFE2861416}" type="presParOf" srcId="{5E8D66A7-2882-48C6-A064-A83C9C1BA1FA}" destId="{2C0ACA61-78FF-42F1-9F7B-2C28BCD1CB16}" srcOrd="1" destOrd="0" presId="urn:microsoft.com/office/officeart/2008/layout/LinedList"/>
    <dgm:cxn modelId="{4F657EAF-45CE-40D0-AC51-99CD4671C341}" type="presParOf" srcId="{2C0ACA61-78FF-42F1-9F7B-2C28BCD1CB16}" destId="{6C7569AE-0FD4-431F-A659-52DF1F3BCCEE}" srcOrd="0" destOrd="0" presId="urn:microsoft.com/office/officeart/2008/layout/LinedList"/>
    <dgm:cxn modelId="{707F03C5-BF0B-40BE-A8C2-1C6B08C9CD9D}" type="presParOf" srcId="{2C0ACA61-78FF-42F1-9F7B-2C28BCD1CB16}" destId="{3464EB35-D9AA-418D-AF71-E3389CBACEC0}" srcOrd="1" destOrd="0" presId="urn:microsoft.com/office/officeart/2008/layout/LinedList"/>
    <dgm:cxn modelId="{43C4CEC3-62FB-4B08-BD17-6A1D57BD9749}" type="presParOf" srcId="{3464EB35-D9AA-418D-AF71-E3389CBACEC0}" destId="{34E659AD-30F1-497C-867C-288DDED7C960}" srcOrd="0" destOrd="0" presId="urn:microsoft.com/office/officeart/2008/layout/LinedList"/>
    <dgm:cxn modelId="{4B65BFDA-DD6D-4602-AC19-5DF5C6CDC68A}" type="presParOf" srcId="{3464EB35-D9AA-418D-AF71-E3389CBACEC0}" destId="{151EF13A-434E-48F8-A08D-D8DBBFD6943F}" srcOrd="1" destOrd="0" presId="urn:microsoft.com/office/officeart/2008/layout/LinedList"/>
    <dgm:cxn modelId="{5475AA59-88F4-47E5-A318-22F8B5A05B69}" type="presParOf" srcId="{151EF13A-434E-48F8-A08D-D8DBBFD6943F}" destId="{06B70C4A-FE43-44BE-8131-669F8E39A42E}" srcOrd="0" destOrd="0" presId="urn:microsoft.com/office/officeart/2008/layout/LinedList"/>
    <dgm:cxn modelId="{6AA6B71F-D734-4880-8956-98C9B9722DE6}" type="presParOf" srcId="{151EF13A-434E-48F8-A08D-D8DBBFD6943F}" destId="{E2F1425A-A25B-484B-AF49-D3F7F46264D2}" srcOrd="1" destOrd="0" presId="urn:microsoft.com/office/officeart/2008/layout/LinedList"/>
    <dgm:cxn modelId="{16B34277-148A-46EA-B71D-21BC3293E937}" type="presParOf" srcId="{151EF13A-434E-48F8-A08D-D8DBBFD6943F}" destId="{99F33D2B-A519-4B62-9672-E6CA8CC764CD}" srcOrd="2" destOrd="0" presId="urn:microsoft.com/office/officeart/2008/layout/LinedList"/>
    <dgm:cxn modelId="{05B9F29A-4B4B-4532-A32A-AE1D489A1595}" type="presParOf" srcId="{3464EB35-D9AA-418D-AF71-E3389CBACEC0}" destId="{784155CE-C38F-4172-9995-A239B5D7D6FC}" srcOrd="2" destOrd="0" presId="urn:microsoft.com/office/officeart/2008/layout/LinedList"/>
    <dgm:cxn modelId="{BEB593D3-6D7C-4645-8D31-32BCD8B02DBD}" type="presParOf" srcId="{3464EB35-D9AA-418D-AF71-E3389CBACEC0}" destId="{ED00A338-142D-4953-80A9-E02BCA0AA762}" srcOrd="3" destOrd="0" presId="urn:microsoft.com/office/officeart/2008/layout/LinedList"/>
    <dgm:cxn modelId="{CEB5AB00-5557-4DA8-94B9-8360102238FB}" type="presParOf" srcId="{5E8D66A7-2882-48C6-A064-A83C9C1BA1FA}" destId="{A7CA0215-EE3E-4039-9A97-F6500DAF7734}" srcOrd="2" destOrd="0" presId="urn:microsoft.com/office/officeart/2008/layout/LinedList"/>
    <dgm:cxn modelId="{1400D4EA-206C-47D3-96E3-E8E17EF01A1A}" type="presParOf" srcId="{5E8D66A7-2882-48C6-A064-A83C9C1BA1FA}" destId="{8149A9EE-3BED-4A7D-9652-E9F9B3A5D1AD}" srcOrd="3" destOrd="0" presId="urn:microsoft.com/office/officeart/2008/layout/LinedList"/>
    <dgm:cxn modelId="{CC79F876-CF02-4CD1-8BDE-B7932D70BF44}" type="presParOf" srcId="{8149A9EE-3BED-4A7D-9652-E9F9B3A5D1AD}" destId="{BFAFE7C9-4A6F-4DB0-91D4-00308A446A6A}" srcOrd="0" destOrd="0" presId="urn:microsoft.com/office/officeart/2008/layout/LinedList"/>
    <dgm:cxn modelId="{1DF3717E-1C2F-450B-B970-1FCFA5C87931}" type="presParOf" srcId="{8149A9EE-3BED-4A7D-9652-E9F9B3A5D1AD}" destId="{3F514FD1-4432-41B7-8817-4D0C0134672B}" srcOrd="1" destOrd="0" presId="urn:microsoft.com/office/officeart/2008/layout/LinedList"/>
    <dgm:cxn modelId="{60154AB1-37D5-443B-9670-7D15C1E7C4C8}" type="presParOf" srcId="{3F514FD1-4432-41B7-8817-4D0C0134672B}" destId="{96549C01-76D5-420D-A85E-B0C799DEFD56}" srcOrd="0" destOrd="0" presId="urn:microsoft.com/office/officeart/2008/layout/LinedList"/>
    <dgm:cxn modelId="{852B0C72-E080-4077-A25B-0E3B68A57430}" type="presParOf" srcId="{3F514FD1-4432-41B7-8817-4D0C0134672B}" destId="{59C20FFA-898D-4D9D-8BAB-37E3FC5A9335}" srcOrd="1" destOrd="0" presId="urn:microsoft.com/office/officeart/2008/layout/LinedList"/>
    <dgm:cxn modelId="{BCB5ECAC-965A-4AB2-A0D1-CF9E983DD369}" type="presParOf" srcId="{59C20FFA-898D-4D9D-8BAB-37E3FC5A9335}" destId="{CDEB9B2F-46B2-4D84-825B-FCF910AE469C}" srcOrd="0" destOrd="0" presId="urn:microsoft.com/office/officeart/2008/layout/LinedList"/>
    <dgm:cxn modelId="{2EA2C5D1-7056-4CF1-BBB5-562A71552A0F}" type="presParOf" srcId="{59C20FFA-898D-4D9D-8BAB-37E3FC5A9335}" destId="{2C9D1DD0-4299-4268-9051-AD173D217FDB}" srcOrd="1" destOrd="0" presId="urn:microsoft.com/office/officeart/2008/layout/LinedList"/>
    <dgm:cxn modelId="{1F642CF9-1CE7-4948-AEBA-DD8C2F3616CD}" type="presParOf" srcId="{59C20FFA-898D-4D9D-8BAB-37E3FC5A9335}" destId="{78DF41A9-8E8C-4FDA-A639-8AC5069CBF37}" srcOrd="2" destOrd="0" presId="urn:microsoft.com/office/officeart/2008/layout/LinedList"/>
    <dgm:cxn modelId="{00BAD145-0506-4FF0-A433-A3E37A1F6CB4}" type="presParOf" srcId="{3F514FD1-4432-41B7-8817-4D0C0134672B}" destId="{64BF48D4-05E6-4F2D-87E7-E2C5236FD537}" srcOrd="2" destOrd="0" presId="urn:microsoft.com/office/officeart/2008/layout/LinedList"/>
    <dgm:cxn modelId="{3FA7E77B-C9C7-49A8-B030-078121D75418}" type="presParOf" srcId="{3F514FD1-4432-41B7-8817-4D0C0134672B}" destId="{E231A511-863C-4DB1-8CAF-6A4BF60FBD6A}" srcOrd="3" destOrd="0" presId="urn:microsoft.com/office/officeart/2008/layout/LinedList"/>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B6F7135-60F5-43C2-B80B-2A8BDF272866}" type="doc">
      <dgm:prSet loTypeId="urn:microsoft.com/office/officeart/2008/layout/LinedList" loCatId="list" qsTypeId="urn:microsoft.com/office/officeart/2005/8/quickstyle/simple5" qsCatId="simple" csTypeId="urn:microsoft.com/office/officeart/2005/8/colors/colorful4" csCatId="colorful" phldr="1"/>
      <dgm:spPr/>
      <dgm:t>
        <a:bodyPr/>
        <a:lstStyle/>
        <a:p>
          <a:endParaRPr lang="es-MX"/>
        </a:p>
      </dgm:t>
    </dgm:pt>
    <dgm:pt modelId="{9A12E3A9-87FA-4B37-AEE6-D019E7C8598D}">
      <dgm:prSet custT="1"/>
      <dgm:spPr/>
      <dgm:t>
        <a:bodyPr/>
        <a:lstStyle/>
        <a:p>
          <a:r>
            <a:rPr lang="es-MX" sz="1200" b="1" dirty="0">
              <a:latin typeface="Arial" pitchFamily="34" charset="0"/>
              <a:cs typeface="Arial" pitchFamily="34" charset="0"/>
            </a:rPr>
            <a:t>De tus características físicas</a:t>
          </a:r>
        </a:p>
      </dgm:t>
    </dgm:pt>
    <dgm:pt modelId="{6B40A15F-BE4D-4EA8-8851-0BC2404354E9}" type="parTrans" cxnId="{F496ECF7-F641-45A0-9D10-38D51F4E374A}">
      <dgm:prSet/>
      <dgm:spPr/>
      <dgm:t>
        <a:bodyPr/>
        <a:lstStyle/>
        <a:p>
          <a:endParaRPr lang="es-MX" sz="1200"/>
        </a:p>
      </dgm:t>
    </dgm:pt>
    <dgm:pt modelId="{303E4565-13DE-45B9-9610-744D6E8D9692}" type="sibTrans" cxnId="{F496ECF7-F641-45A0-9D10-38D51F4E374A}">
      <dgm:prSet/>
      <dgm:spPr/>
      <dgm:t>
        <a:bodyPr/>
        <a:lstStyle/>
        <a:p>
          <a:endParaRPr lang="es-MX" sz="1200"/>
        </a:p>
      </dgm:t>
    </dgm:pt>
    <dgm:pt modelId="{820BC934-22FF-480A-8B15-7450D741A628}">
      <dgm:prSet custT="1"/>
      <dgm:spPr/>
      <dgm:t>
        <a:bodyPr/>
        <a:lstStyle/>
        <a:p>
          <a:r>
            <a:rPr lang="es-MX" sz="1200" b="1" dirty="0">
              <a:latin typeface="Arial" pitchFamily="34" charset="0"/>
              <a:cs typeface="Arial" pitchFamily="34" charset="0"/>
            </a:rPr>
            <a:t>De tu intimidad</a:t>
          </a:r>
        </a:p>
      </dgm:t>
    </dgm:pt>
    <dgm:pt modelId="{C30D20E3-9214-4814-A431-AE77830A2844}" type="parTrans" cxnId="{B5DDFACF-7960-45B5-9F99-3569729A5AA2}">
      <dgm:prSet/>
      <dgm:spPr/>
      <dgm:t>
        <a:bodyPr/>
        <a:lstStyle/>
        <a:p>
          <a:endParaRPr lang="es-MX" sz="1200"/>
        </a:p>
      </dgm:t>
    </dgm:pt>
    <dgm:pt modelId="{911D4202-0BEC-4291-9793-559ECE8F48A0}" type="sibTrans" cxnId="{B5DDFACF-7960-45B5-9F99-3569729A5AA2}">
      <dgm:prSet/>
      <dgm:spPr/>
      <dgm:t>
        <a:bodyPr/>
        <a:lstStyle/>
        <a:p>
          <a:endParaRPr lang="es-MX" sz="1200"/>
        </a:p>
      </dgm:t>
    </dgm:pt>
    <dgm:pt modelId="{23771F3E-699C-4D1B-B662-0A41B411583A}">
      <dgm:prSet custT="1"/>
      <dgm:spPr/>
      <dgm:t>
        <a:bodyPr/>
        <a:lstStyle/>
        <a:p>
          <a:r>
            <a:rPr lang="es-MX" sz="1200" b="1" dirty="0">
              <a:latin typeface="Arial" pitchFamily="34" charset="0"/>
              <a:cs typeface="Arial" pitchFamily="34" charset="0"/>
            </a:rPr>
            <a:t>Tipo de sangre, ADN, huella digital, registro de voz, imagen, registro dental, color de piel, iris, cabello, lunares, cicatrices y otras señas particulares... </a:t>
          </a:r>
        </a:p>
      </dgm:t>
    </dgm:pt>
    <dgm:pt modelId="{999CEDA5-401D-4EEA-AC2D-F26C73293CD7}" type="parTrans" cxnId="{C881DF0C-7265-4FC9-84D5-997691DB3BBD}">
      <dgm:prSet/>
      <dgm:spPr/>
      <dgm:t>
        <a:bodyPr/>
        <a:lstStyle/>
        <a:p>
          <a:endParaRPr lang="es-MX" sz="1200"/>
        </a:p>
      </dgm:t>
    </dgm:pt>
    <dgm:pt modelId="{FB452970-29F0-4A5A-80B7-A8689AF4D40D}" type="sibTrans" cxnId="{C881DF0C-7265-4FC9-84D5-997691DB3BBD}">
      <dgm:prSet/>
      <dgm:spPr/>
      <dgm:t>
        <a:bodyPr/>
        <a:lstStyle/>
        <a:p>
          <a:endParaRPr lang="es-MX" sz="1200"/>
        </a:p>
      </dgm:t>
    </dgm:pt>
    <dgm:pt modelId="{89CE791F-C455-4A2F-B59B-C1822A65A0C6}">
      <dgm:prSet custT="1"/>
      <dgm:spPr/>
      <dgm:t>
        <a:bodyPr/>
        <a:lstStyle/>
        <a:p>
          <a:r>
            <a:rPr lang="es-MX" sz="1200" b="1" dirty="0">
              <a:latin typeface="Arial" pitchFamily="34" charset="0"/>
              <a:cs typeface="Arial" pitchFamily="34" charset="0"/>
            </a:rPr>
            <a:t>Preferencias y hábitos sexuales, entre otros.</a:t>
          </a:r>
        </a:p>
      </dgm:t>
    </dgm:pt>
    <dgm:pt modelId="{0F227481-BAAB-45DC-8499-7853E457A328}" type="parTrans" cxnId="{CEC14E91-CB33-4D07-ADD8-B601FFE04BA9}">
      <dgm:prSet/>
      <dgm:spPr/>
      <dgm:t>
        <a:bodyPr/>
        <a:lstStyle/>
        <a:p>
          <a:endParaRPr lang="es-MX" sz="1200"/>
        </a:p>
      </dgm:t>
    </dgm:pt>
    <dgm:pt modelId="{D96BCB5E-421B-477B-ACCE-DD8286B95CF7}" type="sibTrans" cxnId="{CEC14E91-CB33-4D07-ADD8-B601FFE04BA9}">
      <dgm:prSet/>
      <dgm:spPr/>
      <dgm:t>
        <a:bodyPr/>
        <a:lstStyle/>
        <a:p>
          <a:endParaRPr lang="es-MX" sz="1200"/>
        </a:p>
      </dgm:t>
    </dgm:pt>
    <dgm:pt modelId="{5E8D66A7-2882-48C6-A064-A83C9C1BA1FA}" type="pres">
      <dgm:prSet presAssocID="{CB6F7135-60F5-43C2-B80B-2A8BDF272866}" presName="vert0" presStyleCnt="0">
        <dgm:presLayoutVars>
          <dgm:dir/>
          <dgm:animOne val="branch"/>
          <dgm:animLvl val="lvl"/>
        </dgm:presLayoutVars>
      </dgm:prSet>
      <dgm:spPr/>
      <dgm:t>
        <a:bodyPr/>
        <a:lstStyle/>
        <a:p>
          <a:endParaRPr lang="es-ES"/>
        </a:p>
      </dgm:t>
    </dgm:pt>
    <dgm:pt modelId="{75493009-93A1-44B9-B060-FB48A8F81796}" type="pres">
      <dgm:prSet presAssocID="{9A12E3A9-87FA-4B37-AEE6-D019E7C8598D}" presName="thickLine" presStyleLbl="alignNode1" presStyleIdx="0" presStyleCnt="2"/>
      <dgm:spPr/>
    </dgm:pt>
    <dgm:pt modelId="{EFD2D80A-CAEF-465E-BC19-04AFBF019255}" type="pres">
      <dgm:prSet presAssocID="{9A12E3A9-87FA-4B37-AEE6-D019E7C8598D}" presName="horz1" presStyleCnt="0"/>
      <dgm:spPr/>
    </dgm:pt>
    <dgm:pt modelId="{81B696E7-D378-4C5E-9BA3-E1D0D0E40987}" type="pres">
      <dgm:prSet presAssocID="{9A12E3A9-87FA-4B37-AEE6-D019E7C8598D}" presName="tx1" presStyleLbl="revTx" presStyleIdx="0" presStyleCnt="4"/>
      <dgm:spPr/>
      <dgm:t>
        <a:bodyPr/>
        <a:lstStyle/>
        <a:p>
          <a:endParaRPr lang="es-ES"/>
        </a:p>
      </dgm:t>
    </dgm:pt>
    <dgm:pt modelId="{F66B54B4-2EAF-4FE3-94C0-C883491B0B52}" type="pres">
      <dgm:prSet presAssocID="{9A12E3A9-87FA-4B37-AEE6-D019E7C8598D}" presName="vert1" presStyleCnt="0"/>
      <dgm:spPr/>
    </dgm:pt>
    <dgm:pt modelId="{A66D80A1-15C4-4DC8-A76F-D6AECCA9E107}" type="pres">
      <dgm:prSet presAssocID="{23771F3E-699C-4D1B-B662-0A41B411583A}" presName="vertSpace2a" presStyleCnt="0"/>
      <dgm:spPr/>
    </dgm:pt>
    <dgm:pt modelId="{0CAAAEFA-2881-4B6C-88FF-0685B7290B9D}" type="pres">
      <dgm:prSet presAssocID="{23771F3E-699C-4D1B-B662-0A41B411583A}" presName="horz2" presStyleCnt="0"/>
      <dgm:spPr/>
    </dgm:pt>
    <dgm:pt modelId="{6DED7905-92DE-4CCA-9664-C822E558E998}" type="pres">
      <dgm:prSet presAssocID="{23771F3E-699C-4D1B-B662-0A41B411583A}" presName="horzSpace2" presStyleCnt="0"/>
      <dgm:spPr/>
    </dgm:pt>
    <dgm:pt modelId="{5235CE2E-10D0-4C64-B68B-661BC1E63DC8}" type="pres">
      <dgm:prSet presAssocID="{23771F3E-699C-4D1B-B662-0A41B411583A}" presName="tx2" presStyleLbl="revTx" presStyleIdx="1" presStyleCnt="4"/>
      <dgm:spPr/>
      <dgm:t>
        <a:bodyPr/>
        <a:lstStyle/>
        <a:p>
          <a:endParaRPr lang="es-ES"/>
        </a:p>
      </dgm:t>
    </dgm:pt>
    <dgm:pt modelId="{D1681096-CEE1-4035-A45D-B9E96AC010DA}" type="pres">
      <dgm:prSet presAssocID="{23771F3E-699C-4D1B-B662-0A41B411583A}" presName="vert2" presStyleCnt="0"/>
      <dgm:spPr/>
    </dgm:pt>
    <dgm:pt modelId="{7245C733-1C7D-4067-8E9B-739F538DE1F3}" type="pres">
      <dgm:prSet presAssocID="{23771F3E-699C-4D1B-B662-0A41B411583A}" presName="thinLine2b" presStyleLbl="callout" presStyleIdx="0" presStyleCnt="2"/>
      <dgm:spPr/>
    </dgm:pt>
    <dgm:pt modelId="{6F385CCE-7760-4785-87A5-A608B077EF3F}" type="pres">
      <dgm:prSet presAssocID="{23771F3E-699C-4D1B-B662-0A41B411583A}" presName="vertSpace2b" presStyleCnt="0"/>
      <dgm:spPr/>
    </dgm:pt>
    <dgm:pt modelId="{431A72EF-13BA-46C4-AB52-DEF406277EE5}" type="pres">
      <dgm:prSet presAssocID="{820BC934-22FF-480A-8B15-7450D741A628}" presName="thickLine" presStyleLbl="alignNode1" presStyleIdx="1" presStyleCnt="2"/>
      <dgm:spPr/>
    </dgm:pt>
    <dgm:pt modelId="{25D4A826-471C-42B1-B4B7-7572D92F0F0C}" type="pres">
      <dgm:prSet presAssocID="{820BC934-22FF-480A-8B15-7450D741A628}" presName="horz1" presStyleCnt="0"/>
      <dgm:spPr/>
    </dgm:pt>
    <dgm:pt modelId="{80B4051B-8125-4C18-8FCC-DA9810AE6772}" type="pres">
      <dgm:prSet presAssocID="{820BC934-22FF-480A-8B15-7450D741A628}" presName="tx1" presStyleLbl="revTx" presStyleIdx="2" presStyleCnt="4"/>
      <dgm:spPr/>
      <dgm:t>
        <a:bodyPr/>
        <a:lstStyle/>
        <a:p>
          <a:endParaRPr lang="es-ES"/>
        </a:p>
      </dgm:t>
    </dgm:pt>
    <dgm:pt modelId="{5AC6E2CA-4CF0-43AC-9BC7-D60494788C32}" type="pres">
      <dgm:prSet presAssocID="{820BC934-22FF-480A-8B15-7450D741A628}" presName="vert1" presStyleCnt="0"/>
      <dgm:spPr/>
    </dgm:pt>
    <dgm:pt modelId="{AA304645-CCE4-40CD-8CE2-92C238F46C6A}" type="pres">
      <dgm:prSet presAssocID="{89CE791F-C455-4A2F-B59B-C1822A65A0C6}" presName="vertSpace2a" presStyleCnt="0"/>
      <dgm:spPr/>
    </dgm:pt>
    <dgm:pt modelId="{376D745C-A841-42E1-BEAA-0986C37021E8}" type="pres">
      <dgm:prSet presAssocID="{89CE791F-C455-4A2F-B59B-C1822A65A0C6}" presName="horz2" presStyleCnt="0"/>
      <dgm:spPr/>
    </dgm:pt>
    <dgm:pt modelId="{4D8FD1B1-F245-4D11-8025-FB9EEF683188}" type="pres">
      <dgm:prSet presAssocID="{89CE791F-C455-4A2F-B59B-C1822A65A0C6}" presName="horzSpace2" presStyleCnt="0"/>
      <dgm:spPr/>
    </dgm:pt>
    <dgm:pt modelId="{669D6BFC-EE7F-452A-8200-95643A98879B}" type="pres">
      <dgm:prSet presAssocID="{89CE791F-C455-4A2F-B59B-C1822A65A0C6}" presName="tx2" presStyleLbl="revTx" presStyleIdx="3" presStyleCnt="4"/>
      <dgm:spPr/>
      <dgm:t>
        <a:bodyPr/>
        <a:lstStyle/>
        <a:p>
          <a:endParaRPr lang="es-ES"/>
        </a:p>
      </dgm:t>
    </dgm:pt>
    <dgm:pt modelId="{C3C745D5-F9AA-43FF-8B41-9FD21A52BC11}" type="pres">
      <dgm:prSet presAssocID="{89CE791F-C455-4A2F-B59B-C1822A65A0C6}" presName="vert2" presStyleCnt="0"/>
      <dgm:spPr/>
    </dgm:pt>
    <dgm:pt modelId="{97DCBAB7-47A9-48D7-83FE-99FBEAC17ACB}" type="pres">
      <dgm:prSet presAssocID="{89CE791F-C455-4A2F-B59B-C1822A65A0C6}" presName="thinLine2b" presStyleLbl="callout" presStyleIdx="1" presStyleCnt="2"/>
      <dgm:spPr/>
    </dgm:pt>
    <dgm:pt modelId="{DE55584B-2511-4E47-A0AE-F164237F176E}" type="pres">
      <dgm:prSet presAssocID="{89CE791F-C455-4A2F-B59B-C1822A65A0C6}" presName="vertSpace2b" presStyleCnt="0"/>
      <dgm:spPr/>
    </dgm:pt>
  </dgm:ptLst>
  <dgm:cxnLst>
    <dgm:cxn modelId="{B5DDFACF-7960-45B5-9F99-3569729A5AA2}" srcId="{CB6F7135-60F5-43C2-B80B-2A8BDF272866}" destId="{820BC934-22FF-480A-8B15-7450D741A628}" srcOrd="1" destOrd="0" parTransId="{C30D20E3-9214-4814-A431-AE77830A2844}" sibTransId="{911D4202-0BEC-4291-9793-559ECE8F48A0}"/>
    <dgm:cxn modelId="{782D4EFD-06D4-4842-B18F-E945D9451E2E}" type="presOf" srcId="{23771F3E-699C-4D1B-B662-0A41B411583A}" destId="{5235CE2E-10D0-4C64-B68B-661BC1E63DC8}" srcOrd="0" destOrd="0" presId="urn:microsoft.com/office/officeart/2008/layout/LinedList"/>
    <dgm:cxn modelId="{F496ECF7-F641-45A0-9D10-38D51F4E374A}" srcId="{CB6F7135-60F5-43C2-B80B-2A8BDF272866}" destId="{9A12E3A9-87FA-4B37-AEE6-D019E7C8598D}" srcOrd="0" destOrd="0" parTransId="{6B40A15F-BE4D-4EA8-8851-0BC2404354E9}" sibTransId="{303E4565-13DE-45B9-9610-744D6E8D9692}"/>
    <dgm:cxn modelId="{CEC14E91-CB33-4D07-ADD8-B601FFE04BA9}" srcId="{820BC934-22FF-480A-8B15-7450D741A628}" destId="{89CE791F-C455-4A2F-B59B-C1822A65A0C6}" srcOrd="0" destOrd="0" parTransId="{0F227481-BAAB-45DC-8499-7853E457A328}" sibTransId="{D96BCB5E-421B-477B-ACCE-DD8286B95CF7}"/>
    <dgm:cxn modelId="{C881DF0C-7265-4FC9-84D5-997691DB3BBD}" srcId="{9A12E3A9-87FA-4B37-AEE6-D019E7C8598D}" destId="{23771F3E-699C-4D1B-B662-0A41B411583A}" srcOrd="0" destOrd="0" parTransId="{999CEDA5-401D-4EEA-AC2D-F26C73293CD7}" sibTransId="{FB452970-29F0-4A5A-80B7-A8689AF4D40D}"/>
    <dgm:cxn modelId="{A3456C48-4E9F-431D-A6B0-355C92CCFAB1}" type="presOf" srcId="{820BC934-22FF-480A-8B15-7450D741A628}" destId="{80B4051B-8125-4C18-8FCC-DA9810AE6772}" srcOrd="0" destOrd="0" presId="urn:microsoft.com/office/officeart/2008/layout/LinedList"/>
    <dgm:cxn modelId="{11A439BD-5A40-4E77-9C40-CC11DC6A0080}" type="presOf" srcId="{CB6F7135-60F5-43C2-B80B-2A8BDF272866}" destId="{5E8D66A7-2882-48C6-A064-A83C9C1BA1FA}" srcOrd="0" destOrd="0" presId="urn:microsoft.com/office/officeart/2008/layout/LinedList"/>
    <dgm:cxn modelId="{C99CD03F-F156-4AED-A028-D04EFD8F36F7}" type="presOf" srcId="{9A12E3A9-87FA-4B37-AEE6-D019E7C8598D}" destId="{81B696E7-D378-4C5E-9BA3-E1D0D0E40987}" srcOrd="0" destOrd="0" presId="urn:microsoft.com/office/officeart/2008/layout/LinedList"/>
    <dgm:cxn modelId="{C2A1B819-7863-465F-BC9D-9A24E13A8A98}" type="presOf" srcId="{89CE791F-C455-4A2F-B59B-C1822A65A0C6}" destId="{669D6BFC-EE7F-452A-8200-95643A98879B}" srcOrd="0" destOrd="0" presId="urn:microsoft.com/office/officeart/2008/layout/LinedList"/>
    <dgm:cxn modelId="{1EAEC0D7-E8A9-40C3-8AB2-8EDF2DC0ED97}" type="presParOf" srcId="{5E8D66A7-2882-48C6-A064-A83C9C1BA1FA}" destId="{75493009-93A1-44B9-B060-FB48A8F81796}" srcOrd="0" destOrd="0" presId="urn:microsoft.com/office/officeart/2008/layout/LinedList"/>
    <dgm:cxn modelId="{1E589F89-AA80-40DB-8676-00949A7967DC}" type="presParOf" srcId="{5E8D66A7-2882-48C6-A064-A83C9C1BA1FA}" destId="{EFD2D80A-CAEF-465E-BC19-04AFBF019255}" srcOrd="1" destOrd="0" presId="urn:microsoft.com/office/officeart/2008/layout/LinedList"/>
    <dgm:cxn modelId="{5315B6DD-8E75-4DF7-8ABF-A3E2BDAA5B73}" type="presParOf" srcId="{EFD2D80A-CAEF-465E-BC19-04AFBF019255}" destId="{81B696E7-D378-4C5E-9BA3-E1D0D0E40987}" srcOrd="0" destOrd="0" presId="urn:microsoft.com/office/officeart/2008/layout/LinedList"/>
    <dgm:cxn modelId="{9D4743D7-E64A-49E8-B47B-0CE9E3F22AE5}" type="presParOf" srcId="{EFD2D80A-CAEF-465E-BC19-04AFBF019255}" destId="{F66B54B4-2EAF-4FE3-94C0-C883491B0B52}" srcOrd="1" destOrd="0" presId="urn:microsoft.com/office/officeart/2008/layout/LinedList"/>
    <dgm:cxn modelId="{CE603921-E8B8-431C-8E47-49FE2884A2D6}" type="presParOf" srcId="{F66B54B4-2EAF-4FE3-94C0-C883491B0B52}" destId="{A66D80A1-15C4-4DC8-A76F-D6AECCA9E107}" srcOrd="0" destOrd="0" presId="urn:microsoft.com/office/officeart/2008/layout/LinedList"/>
    <dgm:cxn modelId="{3A35FF2E-DADB-470F-9D32-61C12A0CF5A6}" type="presParOf" srcId="{F66B54B4-2EAF-4FE3-94C0-C883491B0B52}" destId="{0CAAAEFA-2881-4B6C-88FF-0685B7290B9D}" srcOrd="1" destOrd="0" presId="urn:microsoft.com/office/officeart/2008/layout/LinedList"/>
    <dgm:cxn modelId="{C7B5E664-8C93-4731-81C9-F3BC31A21635}" type="presParOf" srcId="{0CAAAEFA-2881-4B6C-88FF-0685B7290B9D}" destId="{6DED7905-92DE-4CCA-9664-C822E558E998}" srcOrd="0" destOrd="0" presId="urn:microsoft.com/office/officeart/2008/layout/LinedList"/>
    <dgm:cxn modelId="{F64C0E23-974C-4880-B309-A0DA25E30CC0}" type="presParOf" srcId="{0CAAAEFA-2881-4B6C-88FF-0685B7290B9D}" destId="{5235CE2E-10D0-4C64-B68B-661BC1E63DC8}" srcOrd="1" destOrd="0" presId="urn:microsoft.com/office/officeart/2008/layout/LinedList"/>
    <dgm:cxn modelId="{6D439482-D79B-49FF-AF39-052441D979A0}" type="presParOf" srcId="{0CAAAEFA-2881-4B6C-88FF-0685B7290B9D}" destId="{D1681096-CEE1-4035-A45D-B9E96AC010DA}" srcOrd="2" destOrd="0" presId="urn:microsoft.com/office/officeart/2008/layout/LinedList"/>
    <dgm:cxn modelId="{82990787-3C6E-4D01-A86F-40DCA80B1C0D}" type="presParOf" srcId="{F66B54B4-2EAF-4FE3-94C0-C883491B0B52}" destId="{7245C733-1C7D-4067-8E9B-739F538DE1F3}" srcOrd="2" destOrd="0" presId="urn:microsoft.com/office/officeart/2008/layout/LinedList"/>
    <dgm:cxn modelId="{5E54AA75-225C-451D-AA90-306E25372CA9}" type="presParOf" srcId="{F66B54B4-2EAF-4FE3-94C0-C883491B0B52}" destId="{6F385CCE-7760-4785-87A5-A608B077EF3F}" srcOrd="3" destOrd="0" presId="urn:microsoft.com/office/officeart/2008/layout/LinedList"/>
    <dgm:cxn modelId="{2218C75A-6816-4A75-A591-D58C7D85A1A1}" type="presParOf" srcId="{5E8D66A7-2882-48C6-A064-A83C9C1BA1FA}" destId="{431A72EF-13BA-46C4-AB52-DEF406277EE5}" srcOrd="2" destOrd="0" presId="urn:microsoft.com/office/officeart/2008/layout/LinedList"/>
    <dgm:cxn modelId="{F4D66C45-A801-44F0-A57E-924984853A19}" type="presParOf" srcId="{5E8D66A7-2882-48C6-A064-A83C9C1BA1FA}" destId="{25D4A826-471C-42B1-B4B7-7572D92F0F0C}" srcOrd="3" destOrd="0" presId="urn:microsoft.com/office/officeart/2008/layout/LinedList"/>
    <dgm:cxn modelId="{A30F2FAD-FACE-4E9D-817B-CFFFD2DF5722}" type="presParOf" srcId="{25D4A826-471C-42B1-B4B7-7572D92F0F0C}" destId="{80B4051B-8125-4C18-8FCC-DA9810AE6772}" srcOrd="0" destOrd="0" presId="urn:microsoft.com/office/officeart/2008/layout/LinedList"/>
    <dgm:cxn modelId="{26441385-1861-42E6-9519-7D157FF809F6}" type="presParOf" srcId="{25D4A826-471C-42B1-B4B7-7572D92F0F0C}" destId="{5AC6E2CA-4CF0-43AC-9BC7-D60494788C32}" srcOrd="1" destOrd="0" presId="urn:microsoft.com/office/officeart/2008/layout/LinedList"/>
    <dgm:cxn modelId="{AC9F9917-0F48-4C86-A713-8B579AC0B933}" type="presParOf" srcId="{5AC6E2CA-4CF0-43AC-9BC7-D60494788C32}" destId="{AA304645-CCE4-40CD-8CE2-92C238F46C6A}" srcOrd="0" destOrd="0" presId="urn:microsoft.com/office/officeart/2008/layout/LinedList"/>
    <dgm:cxn modelId="{F247510D-7B6B-4860-A2B3-CDCA488AF924}" type="presParOf" srcId="{5AC6E2CA-4CF0-43AC-9BC7-D60494788C32}" destId="{376D745C-A841-42E1-BEAA-0986C37021E8}" srcOrd="1" destOrd="0" presId="urn:microsoft.com/office/officeart/2008/layout/LinedList"/>
    <dgm:cxn modelId="{27619AED-7371-43DB-9B42-A86B77111381}" type="presParOf" srcId="{376D745C-A841-42E1-BEAA-0986C37021E8}" destId="{4D8FD1B1-F245-4D11-8025-FB9EEF683188}" srcOrd="0" destOrd="0" presId="urn:microsoft.com/office/officeart/2008/layout/LinedList"/>
    <dgm:cxn modelId="{E2CF2E03-DCBC-4A66-9F96-0A4604797870}" type="presParOf" srcId="{376D745C-A841-42E1-BEAA-0986C37021E8}" destId="{669D6BFC-EE7F-452A-8200-95643A98879B}" srcOrd="1" destOrd="0" presId="urn:microsoft.com/office/officeart/2008/layout/LinedList"/>
    <dgm:cxn modelId="{3D9F8CC1-47FB-408F-890C-C4AA640EAEC4}" type="presParOf" srcId="{376D745C-A841-42E1-BEAA-0986C37021E8}" destId="{C3C745D5-F9AA-43FF-8B41-9FD21A52BC11}" srcOrd="2" destOrd="0" presId="urn:microsoft.com/office/officeart/2008/layout/LinedList"/>
    <dgm:cxn modelId="{D6DADF1D-75EA-4FC6-AA59-637793EF51E2}" type="presParOf" srcId="{5AC6E2CA-4CF0-43AC-9BC7-D60494788C32}" destId="{97DCBAB7-47A9-48D7-83FE-99FBEAC17ACB}" srcOrd="2" destOrd="0" presId="urn:microsoft.com/office/officeart/2008/layout/LinedList"/>
    <dgm:cxn modelId="{6BFB6BE7-D1BC-4264-B1F8-C89945C1FE01}" type="presParOf" srcId="{5AC6E2CA-4CF0-43AC-9BC7-D60494788C32}" destId="{DE55584B-2511-4E47-A0AE-F164237F176E}" srcOrd="3" destOrd="0" presId="urn:microsoft.com/office/officeart/2008/layout/LinedList"/>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116882-FC5A-43FC-AE1B-D6C42679A4D7}">
      <dsp:nvSpPr>
        <dsp:cNvPr id="0" name=""/>
        <dsp:cNvSpPr/>
      </dsp:nvSpPr>
      <dsp:spPr>
        <a:xfrm>
          <a:off x="0" y="869679"/>
          <a:ext cx="2658070" cy="1594842"/>
        </a:xfrm>
        <a:prstGeom prst="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buFont typeface="Arial" panose="020B0604020202020204" pitchFamily="34" charset="0"/>
            <a:buChar char="•"/>
          </a:pPr>
          <a:r>
            <a:rPr lang="es-MX" sz="1600" kern="1200" dirty="0">
              <a:latin typeface="Arial" pitchFamily="34" charset="0"/>
              <a:cs typeface="Arial" pitchFamily="34" charset="0"/>
            </a:rPr>
            <a:t>Son sujetos obligados a </a:t>
          </a:r>
          <a:r>
            <a:rPr lang="es-MX" sz="1600" kern="1200" dirty="0">
              <a:effectLst>
                <a:outerShdw blurRad="38100" dist="38100" dir="2700000" algn="tl">
                  <a:srgbClr val="000000">
                    <a:alpha val="43137"/>
                  </a:srgbClr>
                </a:outerShdw>
              </a:effectLst>
              <a:latin typeface="Arial" pitchFamily="34" charset="0"/>
              <a:cs typeface="Arial" pitchFamily="34" charset="0"/>
            </a:rPr>
            <a:t>transparentar y permitir el acceso a su información y proteger los datos personales</a:t>
          </a:r>
          <a:r>
            <a:rPr lang="es-MX" sz="1600" kern="1200" dirty="0">
              <a:latin typeface="Arial" pitchFamily="34" charset="0"/>
              <a:cs typeface="Arial" pitchFamily="34" charset="0"/>
            </a:rPr>
            <a:t> que obren en su poder: </a:t>
          </a:r>
          <a:endParaRPr lang="es-MX" sz="1600" kern="1200" dirty="0"/>
        </a:p>
      </dsp:txBody>
      <dsp:txXfrm>
        <a:off x="0" y="869679"/>
        <a:ext cx="2658070" cy="1594842"/>
      </dsp:txXfrm>
    </dsp:sp>
    <dsp:sp modelId="{F02A71E4-3947-4912-B92F-5BCB505EBBBD}">
      <dsp:nvSpPr>
        <dsp:cNvPr id="0" name=""/>
        <dsp:cNvSpPr/>
      </dsp:nvSpPr>
      <dsp:spPr>
        <a:xfrm>
          <a:off x="2923877" y="869679"/>
          <a:ext cx="2658070" cy="1594842"/>
        </a:xfrm>
        <a:prstGeom prst="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MX" sz="1600" kern="1200" dirty="0">
              <a:latin typeface="Arial" pitchFamily="34" charset="0"/>
              <a:cs typeface="Arial" pitchFamily="34" charset="0"/>
            </a:rPr>
            <a:t>Cualquier autoridad, entidad, órgano y organismo de los Poderes Ejecutivo, Legislativo y Judicial, </a:t>
          </a:r>
        </a:p>
      </dsp:txBody>
      <dsp:txXfrm>
        <a:off x="2923877" y="869679"/>
        <a:ext cx="2658070" cy="1594842"/>
      </dsp:txXfrm>
    </dsp:sp>
    <dsp:sp modelId="{C0C99859-91CA-4352-9D90-A6ACF64FB1A8}">
      <dsp:nvSpPr>
        <dsp:cNvPr id="0" name=""/>
        <dsp:cNvSpPr/>
      </dsp:nvSpPr>
      <dsp:spPr>
        <a:xfrm>
          <a:off x="5847754" y="869679"/>
          <a:ext cx="2658070" cy="1594842"/>
        </a:xfrm>
        <a:prstGeom prst="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MX" sz="1600" kern="1200" dirty="0">
              <a:latin typeface="Arial" pitchFamily="34" charset="0"/>
              <a:cs typeface="Arial" pitchFamily="34" charset="0"/>
            </a:rPr>
            <a:t>Órganos autónomos, </a:t>
          </a:r>
        </a:p>
      </dsp:txBody>
      <dsp:txXfrm>
        <a:off x="5847754" y="869679"/>
        <a:ext cx="2658070" cy="1594842"/>
      </dsp:txXfrm>
    </dsp:sp>
    <dsp:sp modelId="{C207F45E-7A52-4300-B4F1-67FF8C580AAD}">
      <dsp:nvSpPr>
        <dsp:cNvPr id="0" name=""/>
        <dsp:cNvSpPr/>
      </dsp:nvSpPr>
      <dsp:spPr>
        <a:xfrm>
          <a:off x="0" y="2730329"/>
          <a:ext cx="2658070" cy="1594842"/>
        </a:xfrm>
        <a:prstGeom prst="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MX" sz="1600" kern="1200" dirty="0">
              <a:latin typeface="Arial" pitchFamily="34" charset="0"/>
              <a:cs typeface="Arial" pitchFamily="34" charset="0"/>
            </a:rPr>
            <a:t>Partidos políticos, </a:t>
          </a:r>
        </a:p>
      </dsp:txBody>
      <dsp:txXfrm>
        <a:off x="0" y="2730329"/>
        <a:ext cx="2658070" cy="1594842"/>
      </dsp:txXfrm>
    </dsp:sp>
    <dsp:sp modelId="{DDBD7DF6-9EE4-4FF1-B6A1-842EDDA11315}">
      <dsp:nvSpPr>
        <dsp:cNvPr id="0" name=""/>
        <dsp:cNvSpPr/>
      </dsp:nvSpPr>
      <dsp:spPr>
        <a:xfrm>
          <a:off x="2923877" y="2730329"/>
          <a:ext cx="2658070" cy="1594842"/>
        </a:xfrm>
        <a:prstGeom prst="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MX" sz="1600" kern="1200" dirty="0">
              <a:latin typeface="Arial" pitchFamily="34" charset="0"/>
              <a:cs typeface="Arial" pitchFamily="34" charset="0"/>
            </a:rPr>
            <a:t>Fideicomisos y fondos públicos, así como </a:t>
          </a:r>
        </a:p>
      </dsp:txBody>
      <dsp:txXfrm>
        <a:off x="2923877" y="2730329"/>
        <a:ext cx="2658070" cy="1594842"/>
      </dsp:txXfrm>
    </dsp:sp>
    <dsp:sp modelId="{0EA25C9E-AA15-40A5-BE43-9CA0000A12CB}">
      <dsp:nvSpPr>
        <dsp:cNvPr id="0" name=""/>
        <dsp:cNvSpPr/>
      </dsp:nvSpPr>
      <dsp:spPr>
        <a:xfrm>
          <a:off x="5847754" y="2730329"/>
          <a:ext cx="2658070" cy="1594842"/>
        </a:xfrm>
        <a:prstGeom prst="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MX" sz="1600" kern="1200" dirty="0">
              <a:latin typeface="Arial" pitchFamily="34" charset="0"/>
              <a:cs typeface="Arial" pitchFamily="34" charset="0"/>
            </a:rPr>
            <a:t>Cualquier persona física, moral o sindicato que reciba y ejerza recursos públicos o realice actos de autoridad en los ámbitos federal, de las Entidades Federativas y municipal.</a:t>
          </a:r>
        </a:p>
      </dsp:txBody>
      <dsp:txXfrm>
        <a:off x="5847754" y="2730329"/>
        <a:ext cx="2658070" cy="159484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CF2B52-B0F4-4426-A7CD-4B53F53BDCCC}">
      <dsp:nvSpPr>
        <dsp:cNvPr id="0" name=""/>
        <dsp:cNvSpPr/>
      </dsp:nvSpPr>
      <dsp:spPr>
        <a:xfrm>
          <a:off x="1333081" y="0"/>
          <a:ext cx="1715092" cy="1715353"/>
        </a:xfrm>
        <a:prstGeom prst="circularArrow">
          <a:avLst>
            <a:gd name="adj1" fmla="val 10980"/>
            <a:gd name="adj2" fmla="val 1142322"/>
            <a:gd name="adj3" fmla="val 4500000"/>
            <a:gd name="adj4" fmla="val 10800000"/>
            <a:gd name="adj5" fmla="val 125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5E87C1A7-DF89-4F20-85B4-6A55F958E6CA}">
      <dsp:nvSpPr>
        <dsp:cNvPr id="0" name=""/>
        <dsp:cNvSpPr/>
      </dsp:nvSpPr>
      <dsp:spPr>
        <a:xfrm>
          <a:off x="1712172" y="619294"/>
          <a:ext cx="953043" cy="4764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MX" sz="1400" kern="1200" dirty="0"/>
            <a:t>Simplificado</a:t>
          </a:r>
        </a:p>
      </dsp:txBody>
      <dsp:txXfrm>
        <a:off x="1712172" y="619294"/>
        <a:ext cx="953043" cy="476407"/>
      </dsp:txXfrm>
    </dsp:sp>
    <dsp:sp modelId="{57D142BE-EBD3-443F-8599-55AF3D9848FF}">
      <dsp:nvSpPr>
        <dsp:cNvPr id="0" name=""/>
        <dsp:cNvSpPr/>
      </dsp:nvSpPr>
      <dsp:spPr>
        <a:xfrm>
          <a:off x="856720" y="985597"/>
          <a:ext cx="1715092" cy="1715353"/>
        </a:xfrm>
        <a:prstGeom prst="leftCircularArrow">
          <a:avLst>
            <a:gd name="adj1" fmla="val 10980"/>
            <a:gd name="adj2" fmla="val 1142322"/>
            <a:gd name="adj3" fmla="val 6300000"/>
            <a:gd name="adj4" fmla="val 18900000"/>
            <a:gd name="adj5" fmla="val 12500"/>
          </a:avLst>
        </a:prstGeom>
        <a:gradFill rotWithShape="0">
          <a:gsLst>
            <a:gs pos="0">
              <a:schemeClr val="accent5">
                <a:hueOff val="-4966938"/>
                <a:satOff val="19906"/>
                <a:lumOff val="4314"/>
                <a:alphaOff val="0"/>
                <a:shade val="51000"/>
                <a:satMod val="130000"/>
              </a:schemeClr>
            </a:gs>
            <a:gs pos="80000">
              <a:schemeClr val="accent5">
                <a:hueOff val="-4966938"/>
                <a:satOff val="19906"/>
                <a:lumOff val="4314"/>
                <a:alphaOff val="0"/>
                <a:shade val="93000"/>
                <a:satMod val="130000"/>
              </a:schemeClr>
            </a:gs>
            <a:gs pos="100000">
              <a:schemeClr val="accent5">
                <a:hueOff val="-4966938"/>
                <a:satOff val="19906"/>
                <a:lumOff val="431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B0E229F5-5893-4622-BFDD-91CAF226A121}">
      <dsp:nvSpPr>
        <dsp:cNvPr id="0" name=""/>
        <dsp:cNvSpPr/>
      </dsp:nvSpPr>
      <dsp:spPr>
        <a:xfrm>
          <a:off x="848832" y="1600822"/>
          <a:ext cx="2609071" cy="4764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MX" sz="1400" kern="1200" dirty="0"/>
            <a:t>COMPLETO (Integral) </a:t>
          </a:r>
        </a:p>
      </dsp:txBody>
      <dsp:txXfrm>
        <a:off x="848832" y="1600822"/>
        <a:ext cx="2609071" cy="476407"/>
      </dsp:txXfrm>
    </dsp:sp>
    <dsp:sp modelId="{BA37F048-59E1-4628-808E-5AEAB469482E}">
      <dsp:nvSpPr>
        <dsp:cNvPr id="0" name=""/>
        <dsp:cNvSpPr/>
      </dsp:nvSpPr>
      <dsp:spPr>
        <a:xfrm>
          <a:off x="1455150" y="2089139"/>
          <a:ext cx="1473530" cy="1474120"/>
        </a:xfrm>
        <a:prstGeom prst="blockArc">
          <a:avLst>
            <a:gd name="adj1" fmla="val 13500000"/>
            <a:gd name="adj2" fmla="val 10800000"/>
            <a:gd name="adj3" fmla="val 12740"/>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C97F570E-8D81-4CE7-A582-7E4B37919833}">
      <dsp:nvSpPr>
        <dsp:cNvPr id="0" name=""/>
        <dsp:cNvSpPr/>
      </dsp:nvSpPr>
      <dsp:spPr>
        <a:xfrm>
          <a:off x="1714427" y="2603317"/>
          <a:ext cx="953043" cy="4764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MX" sz="1400" kern="1200" dirty="0"/>
            <a:t>Señal de aviso</a:t>
          </a:r>
        </a:p>
      </dsp:txBody>
      <dsp:txXfrm>
        <a:off x="1714427" y="2603317"/>
        <a:ext cx="953043" cy="476407"/>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12FFCE-2DE1-4E5D-A48A-6D1CF6492E56}">
      <dsp:nvSpPr>
        <dsp:cNvPr id="0" name=""/>
        <dsp:cNvSpPr/>
      </dsp:nvSpPr>
      <dsp:spPr>
        <a:xfrm rot="5400000">
          <a:off x="4843748" y="-1692951"/>
          <a:ext cx="1504758" cy="5266944"/>
        </a:xfrm>
        <a:prstGeom prst="round2SameRect">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es-MX" sz="1300" kern="1200" dirty="0"/>
            <a:t>Cuando la voluntad del titular se manifieste verbalmente, por escrito, por medios electrónicos, ópticos, signos inequívocos o por cualquier otra tecnología. En el entono digital podrá utilizarse la firma electrónica o cualquier mecanismo o procedimiento equivalente que permita identificar fehacientemente al titular, y a su vez, recabar su consentimiento de tal manera que se acredite la obtención del mismo</a:t>
          </a:r>
        </a:p>
      </dsp:txBody>
      <dsp:txXfrm rot="-5400000">
        <a:off x="2962655" y="261598"/>
        <a:ext cx="5193488" cy="1357846"/>
      </dsp:txXfrm>
    </dsp:sp>
    <dsp:sp modelId="{0ED970DE-03B1-4FBE-AE9C-68F47AC9465E}">
      <dsp:nvSpPr>
        <dsp:cNvPr id="0" name=""/>
        <dsp:cNvSpPr/>
      </dsp:nvSpPr>
      <dsp:spPr>
        <a:xfrm>
          <a:off x="0" y="47"/>
          <a:ext cx="2962656" cy="1880947"/>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0" tIns="104775" rIns="209550" bIns="104775" numCol="1" spcCol="1270" anchor="ctr" anchorCtr="0">
          <a:noAutofit/>
        </a:bodyPr>
        <a:lstStyle/>
        <a:p>
          <a:pPr lvl="0" algn="ctr" defTabSz="2444750">
            <a:lnSpc>
              <a:spcPct val="90000"/>
            </a:lnSpc>
            <a:spcBef>
              <a:spcPct val="0"/>
            </a:spcBef>
            <a:spcAft>
              <a:spcPct val="35000"/>
            </a:spcAft>
          </a:pPr>
          <a:r>
            <a:rPr lang="es-MX" sz="5500" kern="1200" dirty="0"/>
            <a:t>Expreso</a:t>
          </a:r>
        </a:p>
      </dsp:txBody>
      <dsp:txXfrm>
        <a:off x="91820" y="91867"/>
        <a:ext cx="2779016" cy="1697307"/>
      </dsp:txXfrm>
    </dsp:sp>
    <dsp:sp modelId="{B367DD6A-3A0B-4731-AC0C-093F0025594B}">
      <dsp:nvSpPr>
        <dsp:cNvPr id="0" name=""/>
        <dsp:cNvSpPr/>
      </dsp:nvSpPr>
      <dsp:spPr>
        <a:xfrm rot="5400000">
          <a:off x="4843748" y="282044"/>
          <a:ext cx="1504758" cy="5266944"/>
        </a:xfrm>
        <a:prstGeom prst="round2SameRect">
          <a:avLst/>
        </a:prstGeom>
        <a:solidFill>
          <a:schemeClr val="accent5">
            <a:tint val="40000"/>
            <a:alpha val="90000"/>
            <a:hueOff val="-10740482"/>
            <a:satOff val="48253"/>
            <a:lumOff val="3317"/>
            <a:alphaOff val="0"/>
          </a:schemeClr>
        </a:solidFill>
        <a:ln w="25400" cap="flat" cmpd="sng" algn="ctr">
          <a:solidFill>
            <a:schemeClr val="accent5">
              <a:tint val="40000"/>
              <a:alpha val="90000"/>
              <a:hueOff val="-10740482"/>
              <a:satOff val="48253"/>
              <a:lumOff val="331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es-MX" sz="1300" kern="1200" dirty="0"/>
            <a:t>Cuando habiéndose puesto a disposición del titular éste no manifieste su voluntad en sentido contrario</a:t>
          </a:r>
        </a:p>
      </dsp:txBody>
      <dsp:txXfrm rot="-5400000">
        <a:off x="2962655" y="2236593"/>
        <a:ext cx="5193488" cy="1357846"/>
      </dsp:txXfrm>
    </dsp:sp>
    <dsp:sp modelId="{D4EC6C9A-17C4-476B-8174-0B98EF025FC1}">
      <dsp:nvSpPr>
        <dsp:cNvPr id="0" name=""/>
        <dsp:cNvSpPr/>
      </dsp:nvSpPr>
      <dsp:spPr>
        <a:xfrm>
          <a:off x="0" y="1975042"/>
          <a:ext cx="2962656" cy="1880947"/>
        </a:xfrm>
        <a:prstGeom prst="round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0" tIns="104775" rIns="209550" bIns="104775" numCol="1" spcCol="1270" anchor="ctr" anchorCtr="0">
          <a:noAutofit/>
        </a:bodyPr>
        <a:lstStyle/>
        <a:p>
          <a:pPr lvl="0" algn="ctr" defTabSz="2444750">
            <a:lnSpc>
              <a:spcPct val="90000"/>
            </a:lnSpc>
            <a:spcBef>
              <a:spcPct val="0"/>
            </a:spcBef>
            <a:spcAft>
              <a:spcPct val="35000"/>
            </a:spcAft>
          </a:pPr>
          <a:r>
            <a:rPr lang="es-MX" sz="5500" kern="1200" dirty="0"/>
            <a:t>Tácito</a:t>
          </a:r>
        </a:p>
      </dsp:txBody>
      <dsp:txXfrm>
        <a:off x="91820" y="2066862"/>
        <a:ext cx="2779016" cy="169730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31DA8B-59FE-4BCE-86EF-3DA147FFF0B5}">
      <dsp:nvSpPr>
        <dsp:cNvPr id="0" name=""/>
        <dsp:cNvSpPr/>
      </dsp:nvSpPr>
      <dsp:spPr>
        <a:xfrm>
          <a:off x="336404" y="161965"/>
          <a:ext cx="5909802" cy="628774"/>
        </a:xfrm>
        <a:prstGeom prst="roundRect">
          <a:avLst>
            <a:gd name="adj" fmla="val 10000"/>
          </a:avLst>
        </a:prstGeom>
        <a:gradFill rotWithShape="0">
          <a:gsLst>
            <a:gs pos="0">
              <a:schemeClr val="accent1">
                <a:alpha val="90000"/>
                <a:hueOff val="0"/>
                <a:satOff val="0"/>
                <a:lumOff val="0"/>
                <a:alphaOff val="0"/>
                <a:shade val="51000"/>
                <a:satMod val="130000"/>
              </a:schemeClr>
            </a:gs>
            <a:gs pos="80000">
              <a:schemeClr val="accent1">
                <a:alpha val="90000"/>
                <a:hueOff val="0"/>
                <a:satOff val="0"/>
                <a:lumOff val="0"/>
                <a:alphaOff val="0"/>
                <a:shade val="93000"/>
                <a:satMod val="130000"/>
              </a:schemeClr>
            </a:gs>
            <a:gs pos="100000">
              <a:schemeClr val="accent1">
                <a:alpha val="9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buFont typeface="Arial" panose="020B0604020202020204" pitchFamily="34" charset="0"/>
            <a:buChar char="•"/>
          </a:pPr>
          <a:r>
            <a:rPr lang="es-MX" altLang="es-MX" sz="1400" kern="1200" dirty="0">
              <a:latin typeface="Arial" pitchFamily="34" charset="0"/>
              <a:cs typeface="Arial" pitchFamily="34" charset="0"/>
            </a:rPr>
            <a:t>La información en posesión del Estado es PÚBLICA, salvo excepciones expresas de la propia Ley;</a:t>
          </a:r>
          <a:endParaRPr lang="es-MX" sz="1400" kern="1200" dirty="0"/>
        </a:p>
      </dsp:txBody>
      <dsp:txXfrm>
        <a:off x="354820" y="180381"/>
        <a:ext cx="4903358" cy="591942"/>
      </dsp:txXfrm>
    </dsp:sp>
    <dsp:sp modelId="{48E39E87-BF18-49F8-A84C-3A06E8F6B1E3}">
      <dsp:nvSpPr>
        <dsp:cNvPr id="0" name=""/>
        <dsp:cNvSpPr/>
      </dsp:nvSpPr>
      <dsp:spPr>
        <a:xfrm>
          <a:off x="769605" y="1324780"/>
          <a:ext cx="6145986" cy="637971"/>
        </a:xfrm>
        <a:prstGeom prst="roundRect">
          <a:avLst>
            <a:gd name="adj" fmla="val 10000"/>
          </a:avLst>
        </a:prstGeom>
        <a:gradFill rotWithShape="0">
          <a:gsLst>
            <a:gs pos="0">
              <a:schemeClr val="accent1">
                <a:alpha val="90000"/>
                <a:hueOff val="0"/>
                <a:satOff val="0"/>
                <a:lumOff val="0"/>
                <a:alphaOff val="-13333"/>
                <a:shade val="51000"/>
                <a:satMod val="130000"/>
              </a:schemeClr>
            </a:gs>
            <a:gs pos="80000">
              <a:schemeClr val="accent1">
                <a:alpha val="90000"/>
                <a:hueOff val="0"/>
                <a:satOff val="0"/>
                <a:lumOff val="0"/>
                <a:alphaOff val="-13333"/>
                <a:shade val="93000"/>
                <a:satMod val="130000"/>
              </a:schemeClr>
            </a:gs>
            <a:gs pos="100000">
              <a:schemeClr val="accent1">
                <a:alpha val="90000"/>
                <a:hueOff val="0"/>
                <a:satOff val="0"/>
                <a:lumOff val="0"/>
                <a:alphaOff val="-1333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s-MX" altLang="es-MX" sz="1400" kern="1200" dirty="0">
              <a:latin typeface="Arial" pitchFamily="34" charset="0"/>
              <a:cs typeface="Arial" pitchFamily="34" charset="0"/>
            </a:rPr>
            <a:t>La interpretación de la Ley deberá favorecer el principio de publicidad y la transparencia;</a:t>
          </a:r>
        </a:p>
      </dsp:txBody>
      <dsp:txXfrm>
        <a:off x="788291" y="1343466"/>
        <a:ext cx="5000733" cy="600599"/>
      </dsp:txXfrm>
    </dsp:sp>
    <dsp:sp modelId="{BBA8D664-D65B-4951-B305-F49B0EB87FD7}">
      <dsp:nvSpPr>
        <dsp:cNvPr id="0" name=""/>
        <dsp:cNvSpPr/>
      </dsp:nvSpPr>
      <dsp:spPr>
        <a:xfrm>
          <a:off x="1359901" y="2438247"/>
          <a:ext cx="6051526" cy="721194"/>
        </a:xfrm>
        <a:prstGeom prst="roundRect">
          <a:avLst>
            <a:gd name="adj" fmla="val 10000"/>
          </a:avLst>
        </a:prstGeom>
        <a:gradFill rotWithShape="0">
          <a:gsLst>
            <a:gs pos="0">
              <a:schemeClr val="accent1">
                <a:alpha val="90000"/>
                <a:hueOff val="0"/>
                <a:satOff val="0"/>
                <a:lumOff val="0"/>
                <a:alphaOff val="-26667"/>
                <a:shade val="51000"/>
                <a:satMod val="130000"/>
              </a:schemeClr>
            </a:gs>
            <a:gs pos="80000">
              <a:schemeClr val="accent1">
                <a:alpha val="90000"/>
                <a:hueOff val="0"/>
                <a:satOff val="0"/>
                <a:lumOff val="0"/>
                <a:alphaOff val="-26667"/>
                <a:shade val="93000"/>
                <a:satMod val="130000"/>
              </a:schemeClr>
            </a:gs>
            <a:gs pos="100000">
              <a:schemeClr val="accent1">
                <a:alpha val="90000"/>
                <a:hueOff val="0"/>
                <a:satOff val="0"/>
                <a:lumOff val="0"/>
                <a:alphaOff val="-26667"/>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s-MX" altLang="es-MX" sz="1400" kern="1200" dirty="0">
              <a:latin typeface="Arial" pitchFamily="34" charset="0"/>
              <a:cs typeface="Arial" pitchFamily="34" charset="0"/>
            </a:rPr>
            <a:t>La entrega de la información no está condicionada a que se motive o justifique su uso, ni se requiere demostrar interés alguno;</a:t>
          </a:r>
          <a:endParaRPr lang="es-MX" altLang="es-MX" sz="1400" i="1" kern="1200" dirty="0">
            <a:effectLst>
              <a:outerShdw blurRad="38100" dist="38100" dir="2700000" algn="tl">
                <a:srgbClr val="C0C0C0"/>
              </a:outerShdw>
            </a:effectLst>
            <a:latin typeface="Arial" pitchFamily="34" charset="0"/>
            <a:cs typeface="Arial" pitchFamily="34" charset="0"/>
          </a:endParaRPr>
        </a:p>
      </dsp:txBody>
      <dsp:txXfrm>
        <a:off x="1381024" y="2459370"/>
        <a:ext cx="4925991" cy="678948"/>
      </dsp:txXfrm>
    </dsp:sp>
    <dsp:sp modelId="{661B6D83-C27F-4918-A032-4A90B45012DF}">
      <dsp:nvSpPr>
        <dsp:cNvPr id="0" name=""/>
        <dsp:cNvSpPr/>
      </dsp:nvSpPr>
      <dsp:spPr>
        <a:xfrm>
          <a:off x="1645652" y="3465236"/>
          <a:ext cx="6582611" cy="977374"/>
        </a:xfrm>
        <a:prstGeom prst="roundRect">
          <a:avLst>
            <a:gd name="adj" fmla="val 10000"/>
          </a:avLst>
        </a:prstGeom>
        <a:gradFill rotWithShape="0">
          <a:gsLst>
            <a:gs pos="0">
              <a:schemeClr val="accent1">
                <a:alpha val="90000"/>
                <a:hueOff val="0"/>
                <a:satOff val="0"/>
                <a:lumOff val="0"/>
                <a:alphaOff val="-40000"/>
                <a:shade val="51000"/>
                <a:satMod val="130000"/>
              </a:schemeClr>
            </a:gs>
            <a:gs pos="80000">
              <a:schemeClr val="accent1">
                <a:alpha val="90000"/>
                <a:hueOff val="0"/>
                <a:satOff val="0"/>
                <a:lumOff val="0"/>
                <a:alphaOff val="-40000"/>
                <a:shade val="93000"/>
                <a:satMod val="130000"/>
              </a:schemeClr>
            </a:gs>
            <a:gs pos="100000">
              <a:schemeClr val="accent1">
                <a:alpha val="90000"/>
                <a:hueOff val="0"/>
                <a:satOff val="0"/>
                <a:lumOff val="0"/>
                <a:alphaOff val="-4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s-MX" altLang="es-MX" sz="1400" kern="1200" dirty="0">
              <a:latin typeface="Arial" pitchFamily="34" charset="0"/>
              <a:cs typeface="Arial" pitchFamily="34" charset="0"/>
            </a:rPr>
            <a:t>Las dependencias y entidades sólo estarán obligadas a entregar documentos que c</a:t>
          </a:r>
          <a:r>
            <a:rPr lang="es-MX" sz="1400" kern="1200" dirty="0">
              <a:latin typeface="Arial" pitchFamily="34" charset="0"/>
              <a:cs typeface="Arial" pitchFamily="34" charset="0"/>
            </a:rPr>
            <a:t>orrespondan </a:t>
          </a:r>
          <a:r>
            <a:rPr lang="es-MX" altLang="es-MX" sz="1400" kern="1200" dirty="0">
              <a:latin typeface="Arial" pitchFamily="34" charset="0"/>
              <a:cs typeface="Arial" pitchFamily="34" charset="0"/>
            </a:rPr>
            <a:t>a las facultades, competencias y funciones que los ordenamientos jurídicos aplicables otorgan a los sujetos obligados.</a:t>
          </a:r>
        </a:p>
      </dsp:txBody>
      <dsp:txXfrm>
        <a:off x="1674278" y="3493862"/>
        <a:ext cx="5338772" cy="920122"/>
      </dsp:txXfrm>
    </dsp:sp>
    <dsp:sp modelId="{DB74BD69-FF79-4A0E-980A-4AB56F4F6DB4}">
      <dsp:nvSpPr>
        <dsp:cNvPr id="0" name=""/>
        <dsp:cNvSpPr/>
      </dsp:nvSpPr>
      <dsp:spPr>
        <a:xfrm>
          <a:off x="5947317" y="748579"/>
          <a:ext cx="635293" cy="635293"/>
        </a:xfrm>
        <a:prstGeom prst="downArrow">
          <a:avLst>
            <a:gd name="adj1" fmla="val 55000"/>
            <a:gd name="adj2" fmla="val 45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endParaRPr lang="es-MX" sz="2800" kern="1200" dirty="0"/>
        </a:p>
      </dsp:txBody>
      <dsp:txXfrm>
        <a:off x="6090258" y="748579"/>
        <a:ext cx="349411" cy="478058"/>
      </dsp:txXfrm>
    </dsp:sp>
    <dsp:sp modelId="{A4164420-09E0-4326-B3BB-DA6A0EAC63DC}">
      <dsp:nvSpPr>
        <dsp:cNvPr id="0" name=""/>
        <dsp:cNvSpPr/>
      </dsp:nvSpPr>
      <dsp:spPr>
        <a:xfrm>
          <a:off x="6498611" y="1903658"/>
          <a:ext cx="635293" cy="635293"/>
        </a:xfrm>
        <a:prstGeom prst="downArrow">
          <a:avLst>
            <a:gd name="adj1" fmla="val 55000"/>
            <a:gd name="adj2" fmla="val 45000"/>
          </a:avLst>
        </a:prstGeom>
        <a:solidFill>
          <a:schemeClr val="accent1">
            <a:alpha val="90000"/>
            <a:tint val="40000"/>
            <a:hueOff val="0"/>
            <a:satOff val="0"/>
            <a:lumOff val="0"/>
            <a:alphaOff val="-2000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endParaRPr lang="es-MX" sz="2800" kern="1200" dirty="0"/>
        </a:p>
      </dsp:txBody>
      <dsp:txXfrm>
        <a:off x="6641552" y="1903658"/>
        <a:ext cx="349411" cy="478058"/>
      </dsp:txXfrm>
    </dsp:sp>
    <dsp:sp modelId="{5B4E6365-2E1E-48E3-9F22-72E426D3BEDB}">
      <dsp:nvSpPr>
        <dsp:cNvPr id="0" name=""/>
        <dsp:cNvSpPr/>
      </dsp:nvSpPr>
      <dsp:spPr>
        <a:xfrm>
          <a:off x="7041676" y="3058737"/>
          <a:ext cx="635293" cy="635293"/>
        </a:xfrm>
        <a:prstGeom prst="downArrow">
          <a:avLst>
            <a:gd name="adj1" fmla="val 55000"/>
            <a:gd name="adj2" fmla="val 45000"/>
          </a:avLst>
        </a:prstGeom>
        <a:solidFill>
          <a:schemeClr val="accent1">
            <a:alpha val="90000"/>
            <a:tint val="40000"/>
            <a:hueOff val="0"/>
            <a:satOff val="0"/>
            <a:lumOff val="0"/>
            <a:alphaOff val="-4000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endParaRPr lang="es-MX" sz="2800" kern="1200" dirty="0"/>
        </a:p>
      </dsp:txBody>
      <dsp:txXfrm>
        <a:off x="7184617" y="3058737"/>
        <a:ext cx="349411" cy="47805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558CEE-1BF9-4749-9848-7A1EEB0E49A0}">
      <dsp:nvSpPr>
        <dsp:cNvPr id="0" name=""/>
        <dsp:cNvSpPr/>
      </dsp:nvSpPr>
      <dsp:spPr>
        <a:xfrm>
          <a:off x="0" y="46484"/>
          <a:ext cx="2680606" cy="383760"/>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buFont typeface="Wingdings" pitchFamily="2" charset="2"/>
            <a:buChar char="Ø"/>
          </a:pPr>
          <a:r>
            <a:rPr lang="es-MX" sz="1600" b="1" kern="1200" dirty="0"/>
            <a:t>Prevención</a:t>
          </a:r>
        </a:p>
      </dsp:txBody>
      <dsp:txXfrm>
        <a:off x="18734" y="65218"/>
        <a:ext cx="2643138" cy="346292"/>
      </dsp:txXfrm>
    </dsp:sp>
    <dsp:sp modelId="{5B47E4C5-FD31-4F9C-A95A-403A533649C4}">
      <dsp:nvSpPr>
        <dsp:cNvPr id="0" name=""/>
        <dsp:cNvSpPr/>
      </dsp:nvSpPr>
      <dsp:spPr>
        <a:xfrm>
          <a:off x="0" y="430244"/>
          <a:ext cx="2680606" cy="264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109" tIns="20320" rIns="113792" bIns="20320" numCol="1" spcCol="1270" anchor="t" anchorCtr="0">
          <a:noAutofit/>
        </a:bodyPr>
        <a:lstStyle/>
        <a:p>
          <a:pPr marL="114300" lvl="1" indent="-114300" algn="l" defTabSz="533400">
            <a:lnSpc>
              <a:spcPct val="90000"/>
            </a:lnSpc>
            <a:spcBef>
              <a:spcPct val="0"/>
            </a:spcBef>
            <a:spcAft>
              <a:spcPct val="20000"/>
            </a:spcAft>
            <a:buChar char="••"/>
          </a:pPr>
          <a:r>
            <a:rPr lang="es-MX" sz="1200" b="1" kern="1200" dirty="0"/>
            <a:t>5 Días  - 10 Días Desahogo</a:t>
          </a:r>
        </a:p>
      </dsp:txBody>
      <dsp:txXfrm>
        <a:off x="0" y="430244"/>
        <a:ext cx="2680606" cy="264960"/>
      </dsp:txXfrm>
    </dsp:sp>
    <dsp:sp modelId="{874ABF98-51CF-4553-89E6-C5A39363571B}">
      <dsp:nvSpPr>
        <dsp:cNvPr id="0" name=""/>
        <dsp:cNvSpPr/>
      </dsp:nvSpPr>
      <dsp:spPr>
        <a:xfrm>
          <a:off x="0" y="695204"/>
          <a:ext cx="2680606" cy="383760"/>
        </a:xfrm>
        <a:prstGeom prst="roundRect">
          <a:avLst/>
        </a:prstGeom>
        <a:gradFill rotWithShape="0">
          <a:gsLst>
            <a:gs pos="0">
              <a:schemeClr val="accent3">
                <a:hueOff val="5625132"/>
                <a:satOff val="-8440"/>
                <a:lumOff val="-1373"/>
                <a:alphaOff val="0"/>
                <a:shade val="51000"/>
                <a:satMod val="130000"/>
              </a:schemeClr>
            </a:gs>
            <a:gs pos="80000">
              <a:schemeClr val="accent3">
                <a:hueOff val="5625132"/>
                <a:satOff val="-8440"/>
                <a:lumOff val="-1373"/>
                <a:alphaOff val="0"/>
                <a:shade val="93000"/>
                <a:satMod val="130000"/>
              </a:schemeClr>
            </a:gs>
            <a:gs pos="100000">
              <a:schemeClr val="accent3">
                <a:hueOff val="5625132"/>
                <a:satOff val="-8440"/>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buFont typeface="Wingdings" pitchFamily="2" charset="2"/>
            <a:buChar char="Ø"/>
          </a:pPr>
          <a:r>
            <a:rPr lang="es-MX" sz="1600" b="1" kern="1200" dirty="0"/>
            <a:t>Competencia Parcial</a:t>
          </a:r>
        </a:p>
      </dsp:txBody>
      <dsp:txXfrm>
        <a:off x="18734" y="713938"/>
        <a:ext cx="2643138" cy="346292"/>
      </dsp:txXfrm>
    </dsp:sp>
    <dsp:sp modelId="{DEB83617-3480-4F18-8159-0AE50399C89A}">
      <dsp:nvSpPr>
        <dsp:cNvPr id="0" name=""/>
        <dsp:cNvSpPr/>
      </dsp:nvSpPr>
      <dsp:spPr>
        <a:xfrm>
          <a:off x="0" y="1078964"/>
          <a:ext cx="2680606" cy="264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109" tIns="20320" rIns="113792" bIns="20320" numCol="1" spcCol="1270" anchor="t" anchorCtr="0">
          <a:noAutofit/>
        </a:bodyPr>
        <a:lstStyle/>
        <a:p>
          <a:pPr marL="114300" lvl="1" indent="-114300" algn="l" defTabSz="533400">
            <a:lnSpc>
              <a:spcPct val="90000"/>
            </a:lnSpc>
            <a:spcBef>
              <a:spcPct val="0"/>
            </a:spcBef>
            <a:spcAft>
              <a:spcPct val="20000"/>
            </a:spcAft>
            <a:buFont typeface="Wingdings" pitchFamily="2" charset="2"/>
            <a:buChar char="••"/>
          </a:pPr>
          <a:r>
            <a:rPr lang="es-MX" sz="1200" b="1" kern="1200" dirty="0" smtClean="0"/>
            <a:t>3 </a:t>
          </a:r>
          <a:r>
            <a:rPr lang="es-MX" sz="1200" b="1" kern="1200" dirty="0"/>
            <a:t>Días</a:t>
          </a:r>
        </a:p>
      </dsp:txBody>
      <dsp:txXfrm>
        <a:off x="0" y="1078964"/>
        <a:ext cx="2680606" cy="264960"/>
      </dsp:txXfrm>
    </dsp:sp>
    <dsp:sp modelId="{FDF86103-9A74-481B-9929-BC9DE96766B5}">
      <dsp:nvSpPr>
        <dsp:cNvPr id="0" name=""/>
        <dsp:cNvSpPr/>
      </dsp:nvSpPr>
      <dsp:spPr>
        <a:xfrm>
          <a:off x="0" y="1343924"/>
          <a:ext cx="2680606" cy="383760"/>
        </a:xfrm>
        <a:prstGeom prst="roundRect">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buFont typeface="Wingdings" pitchFamily="2" charset="2"/>
            <a:buChar char="Ø"/>
          </a:pPr>
          <a:r>
            <a:rPr lang="es-MX" sz="1600" b="1" kern="1200" dirty="0"/>
            <a:t>Información Inexistente</a:t>
          </a:r>
        </a:p>
      </dsp:txBody>
      <dsp:txXfrm>
        <a:off x="18734" y="1362658"/>
        <a:ext cx="2643138" cy="346292"/>
      </dsp:txXfrm>
    </dsp:sp>
    <dsp:sp modelId="{52E77784-C8B1-43AB-B62C-6BA0CBEB6F55}">
      <dsp:nvSpPr>
        <dsp:cNvPr id="0" name=""/>
        <dsp:cNvSpPr/>
      </dsp:nvSpPr>
      <dsp:spPr>
        <a:xfrm>
          <a:off x="0" y="1727684"/>
          <a:ext cx="2680606" cy="264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109" tIns="20320" rIns="113792" bIns="20320" numCol="1" spcCol="1270" anchor="t" anchorCtr="0">
          <a:noAutofit/>
        </a:bodyPr>
        <a:lstStyle/>
        <a:p>
          <a:pPr marL="114300" lvl="1" indent="-114300" algn="l" defTabSz="533400">
            <a:lnSpc>
              <a:spcPct val="90000"/>
            </a:lnSpc>
            <a:spcBef>
              <a:spcPct val="0"/>
            </a:spcBef>
            <a:spcAft>
              <a:spcPct val="20000"/>
            </a:spcAft>
            <a:buChar char="••"/>
          </a:pPr>
          <a:r>
            <a:rPr lang="es-MX" sz="1200" b="1" kern="1200" dirty="0"/>
            <a:t>10 Días</a:t>
          </a:r>
        </a:p>
      </dsp:txBody>
      <dsp:txXfrm>
        <a:off x="0" y="1727684"/>
        <a:ext cx="2680606" cy="26496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558CEE-1BF9-4749-9848-7A1EEB0E49A0}">
      <dsp:nvSpPr>
        <dsp:cNvPr id="0" name=""/>
        <dsp:cNvSpPr/>
      </dsp:nvSpPr>
      <dsp:spPr>
        <a:xfrm>
          <a:off x="0" y="7163"/>
          <a:ext cx="2577225" cy="383760"/>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buFont typeface="Wingdings" pitchFamily="2" charset="2"/>
            <a:buChar char="Ø"/>
          </a:pPr>
          <a:r>
            <a:rPr lang="es-MX" sz="1600" b="1" kern="1200" dirty="0"/>
            <a:t>Respuesta</a:t>
          </a:r>
        </a:p>
      </dsp:txBody>
      <dsp:txXfrm>
        <a:off x="18734" y="25897"/>
        <a:ext cx="2539757" cy="346292"/>
      </dsp:txXfrm>
    </dsp:sp>
    <dsp:sp modelId="{5B47E4C5-FD31-4F9C-A95A-403A533649C4}">
      <dsp:nvSpPr>
        <dsp:cNvPr id="0" name=""/>
        <dsp:cNvSpPr/>
      </dsp:nvSpPr>
      <dsp:spPr>
        <a:xfrm>
          <a:off x="0" y="390923"/>
          <a:ext cx="2577225" cy="264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827" tIns="20320" rIns="113792" bIns="20320" numCol="1" spcCol="1270" anchor="t" anchorCtr="0">
          <a:noAutofit/>
        </a:bodyPr>
        <a:lstStyle/>
        <a:p>
          <a:pPr marL="114300" lvl="1" indent="-114300" algn="l" defTabSz="533400">
            <a:lnSpc>
              <a:spcPct val="90000"/>
            </a:lnSpc>
            <a:spcBef>
              <a:spcPct val="0"/>
            </a:spcBef>
            <a:spcAft>
              <a:spcPct val="20000"/>
            </a:spcAft>
            <a:buChar char="••"/>
          </a:pPr>
          <a:r>
            <a:rPr lang="es-MX" sz="1200" b="1" kern="1200" dirty="0"/>
            <a:t>10 Días</a:t>
          </a:r>
        </a:p>
      </dsp:txBody>
      <dsp:txXfrm>
        <a:off x="0" y="390923"/>
        <a:ext cx="2577225" cy="264960"/>
      </dsp:txXfrm>
    </dsp:sp>
    <dsp:sp modelId="{874ABF98-51CF-4553-89E6-C5A39363571B}">
      <dsp:nvSpPr>
        <dsp:cNvPr id="0" name=""/>
        <dsp:cNvSpPr/>
      </dsp:nvSpPr>
      <dsp:spPr>
        <a:xfrm>
          <a:off x="0" y="655883"/>
          <a:ext cx="2577225" cy="383760"/>
        </a:xfrm>
        <a:prstGeom prst="roundRect">
          <a:avLst/>
        </a:prstGeom>
        <a:gradFill rotWithShape="0">
          <a:gsLst>
            <a:gs pos="0">
              <a:schemeClr val="accent2">
                <a:hueOff val="2340759"/>
                <a:satOff val="-2919"/>
                <a:lumOff val="686"/>
                <a:alphaOff val="0"/>
                <a:shade val="51000"/>
                <a:satMod val="130000"/>
              </a:schemeClr>
            </a:gs>
            <a:gs pos="80000">
              <a:schemeClr val="accent2">
                <a:hueOff val="2340759"/>
                <a:satOff val="-2919"/>
                <a:lumOff val="686"/>
                <a:alphaOff val="0"/>
                <a:shade val="93000"/>
                <a:satMod val="130000"/>
              </a:schemeClr>
            </a:gs>
            <a:gs pos="100000">
              <a:schemeClr val="accent2">
                <a:hueOff val="2340759"/>
                <a:satOff val="-2919"/>
                <a:lumOff val="68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buFont typeface="Wingdings" pitchFamily="2" charset="2"/>
            <a:buChar char="Ø"/>
          </a:pPr>
          <a:r>
            <a:rPr lang="es-MX" sz="1600" b="1" kern="1200" dirty="0"/>
            <a:t>Ampliación del Plazo</a:t>
          </a:r>
        </a:p>
      </dsp:txBody>
      <dsp:txXfrm>
        <a:off x="18734" y="674617"/>
        <a:ext cx="2539757" cy="346292"/>
      </dsp:txXfrm>
    </dsp:sp>
    <dsp:sp modelId="{DEB83617-3480-4F18-8159-0AE50399C89A}">
      <dsp:nvSpPr>
        <dsp:cNvPr id="0" name=""/>
        <dsp:cNvSpPr/>
      </dsp:nvSpPr>
      <dsp:spPr>
        <a:xfrm>
          <a:off x="0" y="1039644"/>
          <a:ext cx="2577225" cy="264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827" tIns="20320" rIns="113792" bIns="20320" numCol="1" spcCol="1270" anchor="t" anchorCtr="0">
          <a:noAutofit/>
        </a:bodyPr>
        <a:lstStyle/>
        <a:p>
          <a:pPr marL="114300" lvl="1" indent="-114300" algn="l" defTabSz="533400">
            <a:lnSpc>
              <a:spcPct val="90000"/>
            </a:lnSpc>
            <a:spcBef>
              <a:spcPct val="0"/>
            </a:spcBef>
            <a:spcAft>
              <a:spcPct val="20000"/>
            </a:spcAft>
            <a:buChar char="••"/>
          </a:pPr>
          <a:r>
            <a:rPr lang="es-MX" sz="1200" b="1" kern="1200" dirty="0"/>
            <a:t>10 Días</a:t>
          </a:r>
        </a:p>
      </dsp:txBody>
      <dsp:txXfrm>
        <a:off x="0" y="1039644"/>
        <a:ext cx="2577225" cy="264960"/>
      </dsp:txXfrm>
    </dsp:sp>
    <dsp:sp modelId="{FDF86103-9A74-481B-9929-BC9DE96766B5}">
      <dsp:nvSpPr>
        <dsp:cNvPr id="0" name=""/>
        <dsp:cNvSpPr/>
      </dsp:nvSpPr>
      <dsp:spPr>
        <a:xfrm>
          <a:off x="0" y="1304604"/>
          <a:ext cx="2577225" cy="383760"/>
        </a:xfrm>
        <a:prstGeom prst="roundRect">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buFont typeface="Wingdings" pitchFamily="2" charset="2"/>
            <a:buChar char="Ø"/>
          </a:pPr>
          <a:r>
            <a:rPr lang="es-MX" sz="1600" b="1" kern="1200" dirty="0"/>
            <a:t>Notaria Incompetencia</a:t>
          </a:r>
        </a:p>
      </dsp:txBody>
      <dsp:txXfrm>
        <a:off x="18734" y="1323338"/>
        <a:ext cx="2539757" cy="346292"/>
      </dsp:txXfrm>
    </dsp:sp>
    <dsp:sp modelId="{52E77784-C8B1-43AB-B62C-6BA0CBEB6F55}">
      <dsp:nvSpPr>
        <dsp:cNvPr id="0" name=""/>
        <dsp:cNvSpPr/>
      </dsp:nvSpPr>
      <dsp:spPr>
        <a:xfrm>
          <a:off x="0" y="1688364"/>
          <a:ext cx="2577225" cy="264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827" tIns="20320" rIns="113792" bIns="20320" numCol="1" spcCol="1270" anchor="t" anchorCtr="0">
          <a:noAutofit/>
        </a:bodyPr>
        <a:lstStyle/>
        <a:p>
          <a:pPr marL="114300" lvl="1" indent="-114300" algn="l" defTabSz="533400">
            <a:lnSpc>
              <a:spcPct val="90000"/>
            </a:lnSpc>
            <a:spcBef>
              <a:spcPct val="0"/>
            </a:spcBef>
            <a:spcAft>
              <a:spcPct val="20000"/>
            </a:spcAft>
            <a:buChar char="••"/>
          </a:pPr>
          <a:r>
            <a:rPr lang="es-MX" sz="1200" b="1" kern="1200" dirty="0"/>
            <a:t>3 Días</a:t>
          </a:r>
        </a:p>
      </dsp:txBody>
      <dsp:txXfrm>
        <a:off x="0" y="1688364"/>
        <a:ext cx="2577225" cy="26496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0AB912-00E1-4F72-8D2D-739E3FEA1559}">
      <dsp:nvSpPr>
        <dsp:cNvPr id="0" name=""/>
        <dsp:cNvSpPr/>
      </dsp:nvSpPr>
      <dsp:spPr>
        <a:xfrm>
          <a:off x="4494447" y="503718"/>
          <a:ext cx="2488218" cy="2153616"/>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endParaRPr lang="es-MX" sz="1050" b="1" kern="1200" dirty="0"/>
        </a:p>
      </dsp:txBody>
      <dsp:txXfrm>
        <a:off x="4858838" y="819108"/>
        <a:ext cx="1759436" cy="1522836"/>
      </dsp:txXfrm>
    </dsp:sp>
    <dsp:sp modelId="{EB3320B2-99F7-418F-BF40-B81BB26F6D04}">
      <dsp:nvSpPr>
        <dsp:cNvPr id="0" name=""/>
        <dsp:cNvSpPr/>
      </dsp:nvSpPr>
      <dsp:spPr>
        <a:xfrm rot="12423099">
          <a:off x="3637278" y="518781"/>
          <a:ext cx="1057523" cy="492189"/>
        </a:xfrm>
        <a:prstGeom prst="lef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B3138FE8-6D65-495D-8CEE-E178383FAAE8}">
      <dsp:nvSpPr>
        <dsp:cNvPr id="0" name=""/>
        <dsp:cNvSpPr/>
      </dsp:nvSpPr>
      <dsp:spPr>
        <a:xfrm>
          <a:off x="3078477" y="70147"/>
          <a:ext cx="1183848" cy="908503"/>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0955" tIns="20955" rIns="20955" bIns="20955" numCol="1" spcCol="1270" anchor="ctr" anchorCtr="0">
          <a:noAutofit/>
        </a:bodyPr>
        <a:lstStyle/>
        <a:p>
          <a:pPr lvl="0" algn="ctr" defTabSz="488950">
            <a:lnSpc>
              <a:spcPct val="90000"/>
            </a:lnSpc>
            <a:spcBef>
              <a:spcPct val="0"/>
            </a:spcBef>
            <a:spcAft>
              <a:spcPct val="35000"/>
            </a:spcAft>
          </a:pPr>
          <a:r>
            <a:rPr lang="es-MX" sz="1100" b="1" kern="1200" dirty="0"/>
            <a:t>A. </a:t>
          </a:r>
          <a:r>
            <a:rPr lang="es-MX" sz="1100" kern="1200" dirty="0"/>
            <a:t>Acceso.</a:t>
          </a:r>
          <a:br>
            <a:rPr lang="es-MX" sz="1100" kern="1200" dirty="0"/>
          </a:br>
          <a:r>
            <a:rPr lang="es-MX" sz="1100" b="0" i="0" kern="1200" dirty="0"/>
            <a:t>solicitar y obtener información de nuestros datos personales</a:t>
          </a:r>
          <a:endParaRPr lang="es-MX" sz="1100" kern="1200" dirty="0"/>
        </a:p>
      </dsp:txBody>
      <dsp:txXfrm>
        <a:off x="3105086" y="96756"/>
        <a:ext cx="1130630" cy="855285"/>
      </dsp:txXfrm>
    </dsp:sp>
    <dsp:sp modelId="{33E1F4DA-FA29-4291-BBE1-C6BAA70F15C1}">
      <dsp:nvSpPr>
        <dsp:cNvPr id="0" name=""/>
        <dsp:cNvSpPr/>
      </dsp:nvSpPr>
      <dsp:spPr>
        <a:xfrm rot="11271314">
          <a:off x="2034025" y="1147891"/>
          <a:ext cx="2144010" cy="492189"/>
        </a:xfrm>
        <a:prstGeom prst="lef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2DFC7660-E72D-4341-B90B-EB766F0CAE92}">
      <dsp:nvSpPr>
        <dsp:cNvPr id="0" name=""/>
        <dsp:cNvSpPr/>
      </dsp:nvSpPr>
      <dsp:spPr>
        <a:xfrm>
          <a:off x="1602532" y="659437"/>
          <a:ext cx="1319840" cy="883015"/>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lvl="0" algn="ctr" defTabSz="533400">
            <a:lnSpc>
              <a:spcPct val="90000"/>
            </a:lnSpc>
            <a:spcBef>
              <a:spcPct val="0"/>
            </a:spcBef>
            <a:spcAft>
              <a:spcPct val="35000"/>
            </a:spcAft>
          </a:pPr>
          <a:r>
            <a:rPr lang="es-MX" sz="1200" b="1" kern="1200" dirty="0"/>
            <a:t>R. </a:t>
          </a:r>
          <a:r>
            <a:rPr lang="es-MX" sz="1200" kern="1200" dirty="0"/>
            <a:t>Rectificación.       </a:t>
          </a:r>
          <a:r>
            <a:rPr lang="es-MX" sz="1200" b="0" i="0" kern="1200" dirty="0"/>
            <a:t>Que se modifiquen los datos que resulten inexactos o incompletos</a:t>
          </a:r>
          <a:endParaRPr lang="es-MX" sz="1200" kern="1200" dirty="0"/>
        </a:p>
      </dsp:txBody>
      <dsp:txXfrm>
        <a:off x="1628395" y="685300"/>
        <a:ext cx="1268114" cy="831289"/>
      </dsp:txXfrm>
    </dsp:sp>
    <dsp:sp modelId="{516519A6-65F5-4A5D-AD0F-424BE30319C7}">
      <dsp:nvSpPr>
        <dsp:cNvPr id="0" name=""/>
        <dsp:cNvSpPr/>
      </dsp:nvSpPr>
      <dsp:spPr>
        <a:xfrm rot="10266814">
          <a:off x="2653158" y="1813288"/>
          <a:ext cx="1933854" cy="492189"/>
        </a:xfrm>
        <a:prstGeom prst="lef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7EAA3ECD-3125-434C-A09C-A1B129577918}">
      <dsp:nvSpPr>
        <dsp:cNvPr id="0" name=""/>
        <dsp:cNvSpPr/>
      </dsp:nvSpPr>
      <dsp:spPr>
        <a:xfrm>
          <a:off x="1906344" y="1682368"/>
          <a:ext cx="1172150" cy="811404"/>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0955" tIns="20955" rIns="20955" bIns="20955" numCol="1" spcCol="1270" anchor="ctr" anchorCtr="0">
          <a:noAutofit/>
        </a:bodyPr>
        <a:lstStyle/>
        <a:p>
          <a:pPr lvl="0" algn="ctr" defTabSz="488950">
            <a:lnSpc>
              <a:spcPct val="90000"/>
            </a:lnSpc>
            <a:spcBef>
              <a:spcPct val="0"/>
            </a:spcBef>
            <a:spcAft>
              <a:spcPct val="35000"/>
            </a:spcAft>
          </a:pPr>
          <a:r>
            <a:rPr lang="es-MX" sz="1100" b="1" kern="1200" dirty="0"/>
            <a:t>C. </a:t>
          </a:r>
          <a:r>
            <a:rPr lang="es-MX" sz="1100" kern="1200" dirty="0"/>
            <a:t>Cancelación.    C</a:t>
          </a:r>
          <a:r>
            <a:rPr lang="es-MX" sz="1100" b="0" i="0" kern="1200" dirty="0"/>
            <a:t>uando nuestros datos son inadecuados o excesivos</a:t>
          </a:r>
          <a:endParaRPr lang="es-MX" sz="1100" kern="1200" dirty="0"/>
        </a:p>
      </dsp:txBody>
      <dsp:txXfrm>
        <a:off x="1930109" y="1706133"/>
        <a:ext cx="1124620" cy="763874"/>
      </dsp:txXfrm>
    </dsp:sp>
    <dsp:sp modelId="{C7BB36C0-B7DD-4F3D-8ED1-2D6D3F689CF7}">
      <dsp:nvSpPr>
        <dsp:cNvPr id="0" name=""/>
        <dsp:cNvSpPr/>
      </dsp:nvSpPr>
      <dsp:spPr>
        <a:xfrm rot="8058761">
          <a:off x="3767821" y="2189485"/>
          <a:ext cx="1051136" cy="492189"/>
        </a:xfrm>
        <a:prstGeom prst="lef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2F9AA4A2-CAFC-4BFC-8B13-A9B1913125EC}">
      <dsp:nvSpPr>
        <dsp:cNvPr id="0" name=""/>
        <dsp:cNvSpPr/>
      </dsp:nvSpPr>
      <dsp:spPr>
        <a:xfrm>
          <a:off x="3249494" y="2458290"/>
          <a:ext cx="1195299" cy="842694"/>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lvl="0" algn="ctr" defTabSz="533400">
            <a:lnSpc>
              <a:spcPct val="90000"/>
            </a:lnSpc>
            <a:spcBef>
              <a:spcPct val="0"/>
            </a:spcBef>
            <a:spcAft>
              <a:spcPct val="35000"/>
            </a:spcAft>
          </a:pPr>
          <a:r>
            <a:rPr lang="es-MX" sz="1200" b="1" kern="1200" dirty="0"/>
            <a:t>O. </a:t>
          </a:r>
          <a:r>
            <a:rPr lang="es-MX" sz="1200" kern="1200" dirty="0"/>
            <a:t>Oposición.        C</a:t>
          </a:r>
          <a:r>
            <a:rPr lang="es-MX" sz="1200" b="0" i="0" kern="1200" dirty="0"/>
            <a:t>uando los datos fueron recabados sin nuestro consentimiento.</a:t>
          </a:r>
          <a:endParaRPr lang="es-MX" sz="1200" kern="1200" dirty="0"/>
        </a:p>
      </dsp:txBody>
      <dsp:txXfrm>
        <a:off x="3274176" y="2482972"/>
        <a:ext cx="1145935" cy="79333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CFB9B3-71FD-4ED5-A512-BCFC09E8AB82}">
      <dsp:nvSpPr>
        <dsp:cNvPr id="0" name=""/>
        <dsp:cNvSpPr/>
      </dsp:nvSpPr>
      <dsp:spPr>
        <a:xfrm>
          <a:off x="0" y="0"/>
          <a:ext cx="3834800" cy="0"/>
        </a:xfrm>
        <a:prstGeom prst="lin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6C7569AE-0FD4-431F-A659-52DF1F3BCCEE}">
      <dsp:nvSpPr>
        <dsp:cNvPr id="0" name=""/>
        <dsp:cNvSpPr/>
      </dsp:nvSpPr>
      <dsp:spPr>
        <a:xfrm>
          <a:off x="0" y="0"/>
          <a:ext cx="766960" cy="10604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lvl="0" algn="l" defTabSz="488950">
            <a:lnSpc>
              <a:spcPct val="90000"/>
            </a:lnSpc>
            <a:spcBef>
              <a:spcPct val="0"/>
            </a:spcBef>
            <a:spcAft>
              <a:spcPct val="35000"/>
            </a:spcAft>
          </a:pPr>
          <a:r>
            <a:rPr lang="es-MX" sz="1100" b="1" kern="1200" dirty="0">
              <a:latin typeface="Arial" pitchFamily="34" charset="0"/>
              <a:cs typeface="Arial" pitchFamily="34" charset="0"/>
            </a:rPr>
            <a:t>De tu identidad</a:t>
          </a:r>
          <a:endParaRPr lang="es-MX" sz="1100" kern="1200" dirty="0"/>
        </a:p>
      </dsp:txBody>
      <dsp:txXfrm>
        <a:off x="0" y="0"/>
        <a:ext cx="766960" cy="1060419"/>
      </dsp:txXfrm>
    </dsp:sp>
    <dsp:sp modelId="{4FAF8D4D-78A8-4B67-8E04-F7C08539636E}">
      <dsp:nvSpPr>
        <dsp:cNvPr id="0" name=""/>
        <dsp:cNvSpPr/>
      </dsp:nvSpPr>
      <dsp:spPr>
        <a:xfrm>
          <a:off x="824481" y="48153"/>
          <a:ext cx="3010318" cy="9630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s-MX" sz="1200" b="1" kern="1200" dirty="0">
              <a:latin typeface="Arial" pitchFamily="34" charset="0"/>
              <a:cs typeface="Arial" pitchFamily="34" charset="0"/>
            </a:rPr>
            <a:t>Nombre, origen étnico y racial, lengua materna, domicilio, teléfono, correo electrónico, firma, contraseñas, RFC, CURP, fecha de nacimiento, edad, nacionalidad, estado civil… </a:t>
          </a:r>
          <a:endParaRPr lang="es-MX" sz="1200" kern="1200" dirty="0"/>
        </a:p>
      </dsp:txBody>
      <dsp:txXfrm>
        <a:off x="824481" y="48153"/>
        <a:ext cx="3010318" cy="963076"/>
      </dsp:txXfrm>
    </dsp:sp>
    <dsp:sp modelId="{1A810D0F-CB35-480D-881E-69D135895192}">
      <dsp:nvSpPr>
        <dsp:cNvPr id="0" name=""/>
        <dsp:cNvSpPr/>
      </dsp:nvSpPr>
      <dsp:spPr>
        <a:xfrm>
          <a:off x="766959" y="1011230"/>
          <a:ext cx="3067840" cy="0"/>
        </a:xfrm>
        <a:prstGeom prst="line">
          <a:avLst/>
        </a:prstGeom>
        <a:noFill/>
        <a:ln w="9525" cap="flat" cmpd="sng" algn="ctr">
          <a:solidFill>
            <a:schemeClr val="accent2">
              <a:tint val="5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0">
          <a:scrgbClr r="0" g="0" b="0"/>
        </a:fillRef>
        <a:effectRef idx="1">
          <a:scrgbClr r="0" g="0" b="0"/>
        </a:effectRef>
        <a:fontRef idx="minor"/>
      </dsp:style>
    </dsp:sp>
    <dsp:sp modelId="{05E77ED1-0E4F-4EE0-A443-7DA33BC34FE9}">
      <dsp:nvSpPr>
        <dsp:cNvPr id="0" name=""/>
        <dsp:cNvSpPr/>
      </dsp:nvSpPr>
      <dsp:spPr>
        <a:xfrm>
          <a:off x="0" y="1060419"/>
          <a:ext cx="3834800" cy="0"/>
        </a:xfrm>
        <a:prstGeom prst="lin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D1285BB7-B959-497D-B0BE-27C2DFDC54FF}">
      <dsp:nvSpPr>
        <dsp:cNvPr id="0" name=""/>
        <dsp:cNvSpPr/>
      </dsp:nvSpPr>
      <dsp:spPr>
        <a:xfrm>
          <a:off x="0" y="1060419"/>
          <a:ext cx="766960" cy="10604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lvl="0" algn="l" defTabSz="488950">
            <a:lnSpc>
              <a:spcPct val="90000"/>
            </a:lnSpc>
            <a:spcBef>
              <a:spcPct val="0"/>
            </a:spcBef>
            <a:spcAft>
              <a:spcPct val="35000"/>
            </a:spcAft>
          </a:pPr>
          <a:r>
            <a:rPr lang="es-MX" sz="1100" b="1" kern="1200" dirty="0">
              <a:latin typeface="Arial" pitchFamily="34" charset="0"/>
              <a:cs typeface="Arial" pitchFamily="34" charset="0"/>
            </a:rPr>
            <a:t>De tu trabajo</a:t>
          </a:r>
        </a:p>
      </dsp:txBody>
      <dsp:txXfrm>
        <a:off x="0" y="1060419"/>
        <a:ext cx="766960" cy="1060419"/>
      </dsp:txXfrm>
    </dsp:sp>
    <dsp:sp modelId="{EC6189E5-6394-49F4-981A-906769C8615D}">
      <dsp:nvSpPr>
        <dsp:cNvPr id="0" name=""/>
        <dsp:cNvSpPr/>
      </dsp:nvSpPr>
      <dsp:spPr>
        <a:xfrm>
          <a:off x="824481" y="1108573"/>
          <a:ext cx="3010318" cy="9630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s-MX" sz="1200" b="1" kern="1200" dirty="0">
              <a:latin typeface="Arial" pitchFamily="34" charset="0"/>
              <a:cs typeface="Arial" pitchFamily="34" charset="0"/>
            </a:rPr>
            <a:t>Institución o empresa donde trabajas, cargo, domicilio, correo electrónico institucional o empresarial, teléfono del trabajo… </a:t>
          </a:r>
        </a:p>
      </dsp:txBody>
      <dsp:txXfrm>
        <a:off x="824481" y="1108573"/>
        <a:ext cx="3010318" cy="963076"/>
      </dsp:txXfrm>
    </dsp:sp>
    <dsp:sp modelId="{56D053BF-6569-4680-AC84-A85754954C21}">
      <dsp:nvSpPr>
        <dsp:cNvPr id="0" name=""/>
        <dsp:cNvSpPr/>
      </dsp:nvSpPr>
      <dsp:spPr>
        <a:xfrm>
          <a:off x="766959" y="2071650"/>
          <a:ext cx="3067840" cy="0"/>
        </a:xfrm>
        <a:prstGeom prst="line">
          <a:avLst/>
        </a:prstGeom>
        <a:noFill/>
        <a:ln w="9525" cap="flat" cmpd="sng" algn="ctr">
          <a:solidFill>
            <a:schemeClr val="accent2">
              <a:tint val="5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0">
          <a:scrgbClr r="0" g="0" b="0"/>
        </a:fillRef>
        <a:effectRef idx="1">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CFB9B3-71FD-4ED5-A512-BCFC09E8AB82}">
      <dsp:nvSpPr>
        <dsp:cNvPr id="0" name=""/>
        <dsp:cNvSpPr/>
      </dsp:nvSpPr>
      <dsp:spPr>
        <a:xfrm>
          <a:off x="0" y="0"/>
          <a:ext cx="3971435" cy="0"/>
        </a:xfrm>
        <a:prstGeom prst="lin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6C7569AE-0FD4-431F-A659-52DF1F3BCCEE}">
      <dsp:nvSpPr>
        <dsp:cNvPr id="0" name=""/>
        <dsp:cNvSpPr/>
      </dsp:nvSpPr>
      <dsp:spPr>
        <a:xfrm>
          <a:off x="0" y="0"/>
          <a:ext cx="1008650" cy="8165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s-MX" sz="1200" b="1" kern="1200" dirty="0">
              <a:latin typeface="Arial" pitchFamily="34" charset="0"/>
              <a:cs typeface="Arial" pitchFamily="34" charset="0"/>
            </a:rPr>
            <a:t>De tu patrimonio</a:t>
          </a:r>
          <a:endParaRPr lang="es-MX" sz="1200" kern="1200" dirty="0"/>
        </a:p>
      </dsp:txBody>
      <dsp:txXfrm>
        <a:off x="0" y="0"/>
        <a:ext cx="1008650" cy="816599"/>
      </dsp:txXfrm>
    </dsp:sp>
    <dsp:sp modelId="{35D7E4D8-BC36-43F9-AB75-B57AC76BCA7F}">
      <dsp:nvSpPr>
        <dsp:cNvPr id="0" name=""/>
        <dsp:cNvSpPr/>
      </dsp:nvSpPr>
      <dsp:spPr>
        <a:xfrm>
          <a:off x="1064150" y="37081"/>
          <a:ext cx="2904460" cy="7416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s-MX" sz="1200" b="1" kern="1200" dirty="0">
              <a:latin typeface="Arial" pitchFamily="34" charset="0"/>
              <a:cs typeface="Arial" pitchFamily="34" charset="0"/>
            </a:rPr>
            <a:t>Sueldo o salario, impuestos, cualquier tipo de crédito, tarjetas de débito, cheques, inversiones, Afore…</a:t>
          </a:r>
          <a:endParaRPr lang="es-MX" sz="1200" kern="1200" dirty="0"/>
        </a:p>
      </dsp:txBody>
      <dsp:txXfrm>
        <a:off x="1064150" y="37081"/>
        <a:ext cx="2904460" cy="741638"/>
      </dsp:txXfrm>
    </dsp:sp>
    <dsp:sp modelId="{B0F188A7-3D0B-4904-A0AF-B764F61FDD69}">
      <dsp:nvSpPr>
        <dsp:cNvPr id="0" name=""/>
        <dsp:cNvSpPr/>
      </dsp:nvSpPr>
      <dsp:spPr>
        <a:xfrm>
          <a:off x="1008650" y="778720"/>
          <a:ext cx="2959960" cy="0"/>
        </a:xfrm>
        <a:prstGeom prst="line">
          <a:avLst/>
        </a:prstGeom>
        <a:noFill/>
        <a:ln w="9525" cap="flat" cmpd="sng" algn="ctr">
          <a:solidFill>
            <a:schemeClr val="accent4">
              <a:tint val="5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0">
          <a:scrgbClr r="0" g="0" b="0"/>
        </a:fillRef>
        <a:effectRef idx="1">
          <a:scrgbClr r="0" g="0" b="0"/>
        </a:effectRef>
        <a:fontRef idx="minor"/>
      </dsp:style>
    </dsp:sp>
    <dsp:sp modelId="{719E7B3A-4AF9-4722-9740-7F87C0719D4F}">
      <dsp:nvSpPr>
        <dsp:cNvPr id="0" name=""/>
        <dsp:cNvSpPr/>
      </dsp:nvSpPr>
      <dsp:spPr>
        <a:xfrm>
          <a:off x="0" y="816599"/>
          <a:ext cx="3971435" cy="0"/>
        </a:xfrm>
        <a:prstGeom prst="line">
          <a:avLst/>
        </a:prstGeom>
        <a:gradFill rotWithShape="0">
          <a:gsLst>
            <a:gs pos="0">
              <a:schemeClr val="accent4">
                <a:hueOff val="-4464770"/>
                <a:satOff val="26899"/>
                <a:lumOff val="2156"/>
                <a:alphaOff val="0"/>
                <a:shade val="51000"/>
                <a:satMod val="130000"/>
              </a:schemeClr>
            </a:gs>
            <a:gs pos="80000">
              <a:schemeClr val="accent4">
                <a:hueOff val="-4464770"/>
                <a:satOff val="26899"/>
                <a:lumOff val="2156"/>
                <a:alphaOff val="0"/>
                <a:shade val="93000"/>
                <a:satMod val="130000"/>
              </a:schemeClr>
            </a:gs>
            <a:gs pos="100000">
              <a:schemeClr val="accent4">
                <a:hueOff val="-4464770"/>
                <a:satOff val="26899"/>
                <a:lumOff val="2156"/>
                <a:alphaOff val="0"/>
                <a:shade val="94000"/>
                <a:satMod val="135000"/>
              </a:schemeClr>
            </a:gs>
          </a:gsLst>
          <a:lin ang="16200000" scaled="0"/>
        </a:gradFill>
        <a:ln w="9525" cap="flat" cmpd="sng" algn="ctr">
          <a:solidFill>
            <a:schemeClr val="accent4">
              <a:hueOff val="-4464770"/>
              <a:satOff val="26899"/>
              <a:lumOff val="2156"/>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A84140FA-CF16-4084-8F56-E8FB384ED788}">
      <dsp:nvSpPr>
        <dsp:cNvPr id="0" name=""/>
        <dsp:cNvSpPr/>
      </dsp:nvSpPr>
      <dsp:spPr>
        <a:xfrm>
          <a:off x="0" y="816599"/>
          <a:ext cx="955408" cy="8165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s-MX" sz="1200" b="1" kern="1200" dirty="0">
              <a:latin typeface="Arial" pitchFamily="34" charset="0"/>
              <a:cs typeface="Arial" pitchFamily="34" charset="0"/>
            </a:rPr>
            <a:t>De tu educación</a:t>
          </a:r>
        </a:p>
      </dsp:txBody>
      <dsp:txXfrm>
        <a:off x="0" y="816599"/>
        <a:ext cx="955408" cy="816599"/>
      </dsp:txXfrm>
    </dsp:sp>
    <dsp:sp modelId="{D72B0C50-9B37-469E-92AF-91D9EECC7D83}">
      <dsp:nvSpPr>
        <dsp:cNvPr id="0" name=""/>
        <dsp:cNvSpPr/>
      </dsp:nvSpPr>
      <dsp:spPr>
        <a:xfrm>
          <a:off x="1011954" y="853681"/>
          <a:ext cx="2959262" cy="7416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s-MX" sz="1200" b="1" kern="1200" dirty="0">
              <a:latin typeface="Arial" pitchFamily="34" charset="0"/>
              <a:cs typeface="Arial" pitchFamily="34" charset="0"/>
            </a:rPr>
            <a:t>Escuelas, calificaciones, títulos, cédulas, certificados, diplomas… </a:t>
          </a:r>
        </a:p>
      </dsp:txBody>
      <dsp:txXfrm>
        <a:off x="1011954" y="853681"/>
        <a:ext cx="2959262" cy="741638"/>
      </dsp:txXfrm>
    </dsp:sp>
    <dsp:sp modelId="{8D29B6B6-E6B8-489B-BEC3-ECFFFB4B2CEC}">
      <dsp:nvSpPr>
        <dsp:cNvPr id="0" name=""/>
        <dsp:cNvSpPr/>
      </dsp:nvSpPr>
      <dsp:spPr>
        <a:xfrm>
          <a:off x="955408" y="1595319"/>
          <a:ext cx="3015808" cy="0"/>
        </a:xfrm>
        <a:prstGeom prst="line">
          <a:avLst/>
        </a:prstGeom>
        <a:noFill/>
        <a:ln w="9525" cap="flat" cmpd="sng" algn="ctr">
          <a:solidFill>
            <a:schemeClr val="accent4">
              <a:tint val="5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0">
          <a:scrgbClr r="0" g="0" b="0"/>
        </a:fillRef>
        <a:effectRef idx="1">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CFB9B3-71FD-4ED5-A512-BCFC09E8AB82}">
      <dsp:nvSpPr>
        <dsp:cNvPr id="0" name=""/>
        <dsp:cNvSpPr/>
      </dsp:nvSpPr>
      <dsp:spPr>
        <a:xfrm>
          <a:off x="0" y="0"/>
          <a:ext cx="4537753" cy="0"/>
        </a:xfrm>
        <a:prstGeom prst="lin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6C7569AE-0FD4-431F-A659-52DF1F3BCCEE}">
      <dsp:nvSpPr>
        <dsp:cNvPr id="0" name=""/>
        <dsp:cNvSpPr/>
      </dsp:nvSpPr>
      <dsp:spPr>
        <a:xfrm>
          <a:off x="0" y="0"/>
          <a:ext cx="907550" cy="1038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s-MX" sz="1200" b="1" kern="1200" dirty="0">
              <a:latin typeface="Arial" pitchFamily="34" charset="0"/>
              <a:cs typeface="Arial" pitchFamily="34" charset="0"/>
            </a:rPr>
            <a:t>De tu ideología</a:t>
          </a:r>
          <a:endParaRPr lang="es-MX" sz="1200" kern="1200" dirty="0"/>
        </a:p>
      </dsp:txBody>
      <dsp:txXfrm>
        <a:off x="0" y="0"/>
        <a:ext cx="907550" cy="1038520"/>
      </dsp:txXfrm>
    </dsp:sp>
    <dsp:sp modelId="{E2F1425A-A25B-484B-AF49-D3F7F46264D2}">
      <dsp:nvSpPr>
        <dsp:cNvPr id="0" name=""/>
        <dsp:cNvSpPr/>
      </dsp:nvSpPr>
      <dsp:spPr>
        <a:xfrm>
          <a:off x="975616" y="47159"/>
          <a:ext cx="3562136" cy="9431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s-MX" sz="1200" b="1" kern="1200" dirty="0">
              <a:latin typeface="Arial" pitchFamily="34" charset="0"/>
              <a:cs typeface="Arial" pitchFamily="34" charset="0"/>
            </a:rPr>
            <a:t>Religión, afiliación o preferencia política, sindical, participación en organizaciones civiles… </a:t>
          </a:r>
          <a:endParaRPr lang="es-MX" sz="1200" kern="1200" dirty="0"/>
        </a:p>
      </dsp:txBody>
      <dsp:txXfrm>
        <a:off x="975616" y="47159"/>
        <a:ext cx="3562136" cy="943187"/>
      </dsp:txXfrm>
    </dsp:sp>
    <dsp:sp modelId="{784155CE-C38F-4172-9995-A239B5D7D6FC}">
      <dsp:nvSpPr>
        <dsp:cNvPr id="0" name=""/>
        <dsp:cNvSpPr/>
      </dsp:nvSpPr>
      <dsp:spPr>
        <a:xfrm>
          <a:off x="907550" y="990346"/>
          <a:ext cx="3630202" cy="0"/>
        </a:xfrm>
        <a:prstGeom prst="line">
          <a:avLst/>
        </a:prstGeom>
        <a:noFill/>
        <a:ln w="9525" cap="flat" cmpd="sng" algn="ctr">
          <a:solidFill>
            <a:schemeClr val="accent4">
              <a:tint val="5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0">
          <a:scrgbClr r="0" g="0" b="0"/>
        </a:fillRef>
        <a:effectRef idx="1">
          <a:scrgbClr r="0" g="0" b="0"/>
        </a:effectRef>
        <a:fontRef idx="minor"/>
      </dsp:style>
    </dsp:sp>
    <dsp:sp modelId="{A7CA0215-EE3E-4039-9A97-F6500DAF7734}">
      <dsp:nvSpPr>
        <dsp:cNvPr id="0" name=""/>
        <dsp:cNvSpPr/>
      </dsp:nvSpPr>
      <dsp:spPr>
        <a:xfrm>
          <a:off x="0" y="1038520"/>
          <a:ext cx="4537753" cy="0"/>
        </a:xfrm>
        <a:prstGeom prst="line">
          <a:avLst/>
        </a:prstGeom>
        <a:gradFill rotWithShape="0">
          <a:gsLst>
            <a:gs pos="0">
              <a:schemeClr val="accent4">
                <a:hueOff val="-4464770"/>
                <a:satOff val="26899"/>
                <a:lumOff val="2156"/>
                <a:alphaOff val="0"/>
                <a:shade val="51000"/>
                <a:satMod val="130000"/>
              </a:schemeClr>
            </a:gs>
            <a:gs pos="80000">
              <a:schemeClr val="accent4">
                <a:hueOff val="-4464770"/>
                <a:satOff val="26899"/>
                <a:lumOff val="2156"/>
                <a:alphaOff val="0"/>
                <a:shade val="93000"/>
                <a:satMod val="130000"/>
              </a:schemeClr>
            </a:gs>
            <a:gs pos="100000">
              <a:schemeClr val="accent4">
                <a:hueOff val="-4464770"/>
                <a:satOff val="26899"/>
                <a:lumOff val="2156"/>
                <a:alphaOff val="0"/>
                <a:shade val="94000"/>
                <a:satMod val="135000"/>
              </a:schemeClr>
            </a:gs>
          </a:gsLst>
          <a:lin ang="16200000" scaled="0"/>
        </a:gradFill>
        <a:ln w="9525" cap="flat" cmpd="sng" algn="ctr">
          <a:solidFill>
            <a:schemeClr val="accent4">
              <a:hueOff val="-4464770"/>
              <a:satOff val="26899"/>
              <a:lumOff val="2156"/>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BFAFE7C9-4A6F-4DB0-91D4-00308A446A6A}">
      <dsp:nvSpPr>
        <dsp:cNvPr id="0" name=""/>
        <dsp:cNvSpPr/>
      </dsp:nvSpPr>
      <dsp:spPr>
        <a:xfrm>
          <a:off x="0" y="1038520"/>
          <a:ext cx="907550" cy="1038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s-MX" sz="1200" b="1" kern="1200" dirty="0">
              <a:latin typeface="Arial" pitchFamily="34" charset="0"/>
              <a:cs typeface="Arial" pitchFamily="34" charset="0"/>
            </a:rPr>
            <a:t>De tu salud</a:t>
          </a:r>
        </a:p>
      </dsp:txBody>
      <dsp:txXfrm>
        <a:off x="0" y="1038520"/>
        <a:ext cx="907550" cy="1038520"/>
      </dsp:txXfrm>
    </dsp:sp>
    <dsp:sp modelId="{2C9D1DD0-4299-4268-9051-AD173D217FDB}">
      <dsp:nvSpPr>
        <dsp:cNvPr id="0" name=""/>
        <dsp:cNvSpPr/>
      </dsp:nvSpPr>
      <dsp:spPr>
        <a:xfrm>
          <a:off x="975616" y="1075335"/>
          <a:ext cx="3562136" cy="9637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s-MX" sz="1200" b="1" kern="1200" dirty="0">
              <a:latin typeface="Arial" pitchFamily="34" charset="0"/>
              <a:cs typeface="Arial" pitchFamily="34" charset="0"/>
            </a:rPr>
            <a:t>Estado de salud, historial y estudios clínicos, enfermedades, tratamientos médicos, medicamentos, alergias, embarazos, condición psicológica y/o psiquiátrica… </a:t>
          </a:r>
        </a:p>
      </dsp:txBody>
      <dsp:txXfrm>
        <a:off x="975616" y="1075335"/>
        <a:ext cx="3562136" cy="963736"/>
      </dsp:txXfrm>
    </dsp:sp>
    <dsp:sp modelId="{64BF48D4-05E6-4F2D-87E7-E2C5236FD537}">
      <dsp:nvSpPr>
        <dsp:cNvPr id="0" name=""/>
        <dsp:cNvSpPr/>
      </dsp:nvSpPr>
      <dsp:spPr>
        <a:xfrm>
          <a:off x="907550" y="2039071"/>
          <a:ext cx="3630202" cy="0"/>
        </a:xfrm>
        <a:prstGeom prst="line">
          <a:avLst/>
        </a:prstGeom>
        <a:noFill/>
        <a:ln w="9525" cap="flat" cmpd="sng" algn="ctr">
          <a:solidFill>
            <a:schemeClr val="accent4">
              <a:tint val="5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0">
          <a:scrgbClr r="0" g="0" b="0"/>
        </a:fillRef>
        <a:effectRef idx="1">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493009-93A1-44B9-B060-FB48A8F81796}">
      <dsp:nvSpPr>
        <dsp:cNvPr id="0" name=""/>
        <dsp:cNvSpPr/>
      </dsp:nvSpPr>
      <dsp:spPr>
        <a:xfrm>
          <a:off x="0" y="0"/>
          <a:ext cx="4433349" cy="0"/>
        </a:xfrm>
        <a:prstGeom prst="lin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81B696E7-D378-4C5E-9BA3-E1D0D0E40987}">
      <dsp:nvSpPr>
        <dsp:cNvPr id="0" name=""/>
        <dsp:cNvSpPr/>
      </dsp:nvSpPr>
      <dsp:spPr>
        <a:xfrm>
          <a:off x="0" y="0"/>
          <a:ext cx="886669" cy="8624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s-MX" sz="1200" b="1" kern="1200" dirty="0">
              <a:latin typeface="Arial" pitchFamily="34" charset="0"/>
              <a:cs typeface="Arial" pitchFamily="34" charset="0"/>
            </a:rPr>
            <a:t>De tus características físicas</a:t>
          </a:r>
        </a:p>
      </dsp:txBody>
      <dsp:txXfrm>
        <a:off x="0" y="0"/>
        <a:ext cx="886669" cy="862447"/>
      </dsp:txXfrm>
    </dsp:sp>
    <dsp:sp modelId="{5235CE2E-10D0-4C64-B68B-661BC1E63DC8}">
      <dsp:nvSpPr>
        <dsp:cNvPr id="0" name=""/>
        <dsp:cNvSpPr/>
      </dsp:nvSpPr>
      <dsp:spPr>
        <a:xfrm>
          <a:off x="953170" y="39163"/>
          <a:ext cx="3480178" cy="7832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s-MX" sz="1200" b="1" kern="1200" dirty="0">
              <a:latin typeface="Arial" pitchFamily="34" charset="0"/>
              <a:cs typeface="Arial" pitchFamily="34" charset="0"/>
            </a:rPr>
            <a:t>Tipo de sangre, ADN, huella digital, registro de voz, imagen, registro dental, color de piel, iris, cabello, lunares, cicatrices y otras señas particulares... </a:t>
          </a:r>
        </a:p>
      </dsp:txBody>
      <dsp:txXfrm>
        <a:off x="953170" y="39163"/>
        <a:ext cx="3480178" cy="783277"/>
      </dsp:txXfrm>
    </dsp:sp>
    <dsp:sp modelId="{7245C733-1C7D-4067-8E9B-739F538DE1F3}">
      <dsp:nvSpPr>
        <dsp:cNvPr id="0" name=""/>
        <dsp:cNvSpPr/>
      </dsp:nvSpPr>
      <dsp:spPr>
        <a:xfrm>
          <a:off x="886669" y="822441"/>
          <a:ext cx="3546679" cy="0"/>
        </a:xfrm>
        <a:prstGeom prst="line">
          <a:avLst/>
        </a:prstGeom>
        <a:noFill/>
        <a:ln w="9525" cap="flat" cmpd="sng" algn="ctr">
          <a:solidFill>
            <a:schemeClr val="accent4">
              <a:tint val="5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0">
          <a:scrgbClr r="0" g="0" b="0"/>
        </a:fillRef>
        <a:effectRef idx="1">
          <a:scrgbClr r="0" g="0" b="0"/>
        </a:effectRef>
        <a:fontRef idx="minor"/>
      </dsp:style>
    </dsp:sp>
    <dsp:sp modelId="{431A72EF-13BA-46C4-AB52-DEF406277EE5}">
      <dsp:nvSpPr>
        <dsp:cNvPr id="0" name=""/>
        <dsp:cNvSpPr/>
      </dsp:nvSpPr>
      <dsp:spPr>
        <a:xfrm>
          <a:off x="0" y="862447"/>
          <a:ext cx="4433349" cy="0"/>
        </a:xfrm>
        <a:prstGeom prst="line">
          <a:avLst/>
        </a:prstGeom>
        <a:gradFill rotWithShape="0">
          <a:gsLst>
            <a:gs pos="0">
              <a:schemeClr val="accent4">
                <a:hueOff val="-4464770"/>
                <a:satOff val="26899"/>
                <a:lumOff val="2156"/>
                <a:alphaOff val="0"/>
                <a:shade val="51000"/>
                <a:satMod val="130000"/>
              </a:schemeClr>
            </a:gs>
            <a:gs pos="80000">
              <a:schemeClr val="accent4">
                <a:hueOff val="-4464770"/>
                <a:satOff val="26899"/>
                <a:lumOff val="2156"/>
                <a:alphaOff val="0"/>
                <a:shade val="93000"/>
                <a:satMod val="130000"/>
              </a:schemeClr>
            </a:gs>
            <a:gs pos="100000">
              <a:schemeClr val="accent4">
                <a:hueOff val="-4464770"/>
                <a:satOff val="26899"/>
                <a:lumOff val="2156"/>
                <a:alphaOff val="0"/>
                <a:shade val="94000"/>
                <a:satMod val="135000"/>
              </a:schemeClr>
            </a:gs>
          </a:gsLst>
          <a:lin ang="16200000" scaled="0"/>
        </a:gradFill>
        <a:ln w="9525" cap="flat" cmpd="sng" algn="ctr">
          <a:solidFill>
            <a:schemeClr val="accent4">
              <a:hueOff val="-4464770"/>
              <a:satOff val="26899"/>
              <a:lumOff val="2156"/>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80B4051B-8125-4C18-8FCC-DA9810AE6772}">
      <dsp:nvSpPr>
        <dsp:cNvPr id="0" name=""/>
        <dsp:cNvSpPr/>
      </dsp:nvSpPr>
      <dsp:spPr>
        <a:xfrm>
          <a:off x="0" y="862447"/>
          <a:ext cx="886669" cy="8624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s-MX" sz="1200" b="1" kern="1200" dirty="0">
              <a:latin typeface="Arial" pitchFamily="34" charset="0"/>
              <a:cs typeface="Arial" pitchFamily="34" charset="0"/>
            </a:rPr>
            <a:t>De tu intimidad</a:t>
          </a:r>
        </a:p>
      </dsp:txBody>
      <dsp:txXfrm>
        <a:off x="0" y="862447"/>
        <a:ext cx="886669" cy="862447"/>
      </dsp:txXfrm>
    </dsp:sp>
    <dsp:sp modelId="{669D6BFC-EE7F-452A-8200-95643A98879B}">
      <dsp:nvSpPr>
        <dsp:cNvPr id="0" name=""/>
        <dsp:cNvSpPr/>
      </dsp:nvSpPr>
      <dsp:spPr>
        <a:xfrm>
          <a:off x="953170" y="901611"/>
          <a:ext cx="3480178" cy="7832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s-MX" sz="1200" b="1" kern="1200" dirty="0">
              <a:latin typeface="Arial" pitchFamily="34" charset="0"/>
              <a:cs typeface="Arial" pitchFamily="34" charset="0"/>
            </a:rPr>
            <a:t>Preferencias y hábitos sexuales, entre otros.</a:t>
          </a:r>
        </a:p>
      </dsp:txBody>
      <dsp:txXfrm>
        <a:off x="953170" y="901611"/>
        <a:ext cx="3480178" cy="783277"/>
      </dsp:txXfrm>
    </dsp:sp>
    <dsp:sp modelId="{97DCBAB7-47A9-48D7-83FE-99FBEAC17ACB}">
      <dsp:nvSpPr>
        <dsp:cNvPr id="0" name=""/>
        <dsp:cNvSpPr/>
      </dsp:nvSpPr>
      <dsp:spPr>
        <a:xfrm>
          <a:off x="886669" y="1684888"/>
          <a:ext cx="3546679" cy="0"/>
        </a:xfrm>
        <a:prstGeom prst="line">
          <a:avLst/>
        </a:prstGeom>
        <a:noFill/>
        <a:ln w="9525" cap="flat" cmpd="sng" algn="ctr">
          <a:solidFill>
            <a:schemeClr val="accent4">
              <a:tint val="5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0">
          <a:scrgbClr r="0" g="0" b="0"/>
        </a:fillRef>
        <a:effectRef idx="1">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1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MX"/>
          </a:p>
        </p:txBody>
      </p:sp>
      <p:sp>
        <p:nvSpPr>
          <p:cNvPr id="4" name="3 Marcador de fecha"/>
          <p:cNvSpPr>
            <a:spLocks noGrp="1"/>
          </p:cNvSpPr>
          <p:nvPr>
            <p:ph type="dt" sz="half" idx="10"/>
          </p:nvPr>
        </p:nvSpPr>
        <p:spPr/>
        <p:txBody>
          <a:bodyPr/>
          <a:lstStyle/>
          <a:p>
            <a:fld id="{B9F08284-5CA4-4717-A375-B672EC81AD46}" type="datetimeFigureOut">
              <a:rPr lang="es-MX" smtClean="0"/>
              <a:pPr/>
              <a:t>06/06/2022</a:t>
            </a:fld>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2DAE44C9-8B69-4279-B944-62D7275A7FC6}" type="slidenum">
              <a:rPr lang="es-MX" smtClean="0"/>
              <a:pPr/>
              <a:t>‹Nº›</a:t>
            </a:fld>
            <a:endParaRPr lang="es-MX" dirty="0"/>
          </a:p>
        </p:txBody>
      </p:sp>
    </p:spTree>
    <p:extLst>
      <p:ext uri="{BB962C8B-B14F-4D97-AF65-F5344CB8AC3E}">
        <p14:creationId xmlns:p14="http://schemas.microsoft.com/office/powerpoint/2010/main" val="39570745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B9F08284-5CA4-4717-A375-B672EC81AD46}" type="datetimeFigureOut">
              <a:rPr lang="es-MX" smtClean="0"/>
              <a:pPr/>
              <a:t>06/06/2022</a:t>
            </a:fld>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2DAE44C9-8B69-4279-B944-62D7275A7FC6}" type="slidenum">
              <a:rPr lang="es-MX" smtClean="0"/>
              <a:pPr/>
              <a:t>‹Nº›</a:t>
            </a:fld>
            <a:endParaRPr lang="es-MX" dirty="0"/>
          </a:p>
        </p:txBody>
      </p:sp>
    </p:spTree>
    <p:extLst>
      <p:ext uri="{BB962C8B-B14F-4D97-AF65-F5344CB8AC3E}">
        <p14:creationId xmlns:p14="http://schemas.microsoft.com/office/powerpoint/2010/main" val="30179371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B9F08284-5CA4-4717-A375-B672EC81AD46}" type="datetimeFigureOut">
              <a:rPr lang="es-MX" smtClean="0"/>
              <a:pPr/>
              <a:t>06/06/2022</a:t>
            </a:fld>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2DAE44C9-8B69-4279-B944-62D7275A7FC6}" type="slidenum">
              <a:rPr lang="es-MX" smtClean="0"/>
              <a:pPr/>
              <a:t>‹Nº›</a:t>
            </a:fld>
            <a:endParaRPr lang="es-MX" dirty="0"/>
          </a:p>
        </p:txBody>
      </p:sp>
    </p:spTree>
    <p:extLst>
      <p:ext uri="{BB962C8B-B14F-4D97-AF65-F5344CB8AC3E}">
        <p14:creationId xmlns:p14="http://schemas.microsoft.com/office/powerpoint/2010/main" val="1593603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73020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B9F08284-5CA4-4717-A375-B672EC81AD46}" type="datetimeFigureOut">
              <a:rPr lang="es-MX" smtClean="0"/>
              <a:pPr/>
              <a:t>06/06/2022</a:t>
            </a:fld>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2DAE44C9-8B69-4279-B944-62D7275A7FC6}" type="slidenum">
              <a:rPr lang="es-MX" smtClean="0"/>
              <a:pPr/>
              <a:t>‹Nº›</a:t>
            </a:fld>
            <a:endParaRPr lang="es-MX" dirty="0"/>
          </a:p>
        </p:txBody>
      </p:sp>
    </p:spTree>
    <p:extLst>
      <p:ext uri="{BB962C8B-B14F-4D97-AF65-F5344CB8AC3E}">
        <p14:creationId xmlns:p14="http://schemas.microsoft.com/office/powerpoint/2010/main" val="16806529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B9F08284-5CA4-4717-A375-B672EC81AD46}" type="datetimeFigureOut">
              <a:rPr lang="es-MX" smtClean="0"/>
              <a:pPr/>
              <a:t>06/06/2022</a:t>
            </a:fld>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2DAE44C9-8B69-4279-B944-62D7275A7FC6}" type="slidenum">
              <a:rPr lang="es-MX" smtClean="0"/>
              <a:pPr/>
              <a:t>‹Nº›</a:t>
            </a:fld>
            <a:endParaRPr lang="es-MX" dirty="0"/>
          </a:p>
        </p:txBody>
      </p:sp>
    </p:spTree>
    <p:extLst>
      <p:ext uri="{BB962C8B-B14F-4D97-AF65-F5344CB8AC3E}">
        <p14:creationId xmlns:p14="http://schemas.microsoft.com/office/powerpoint/2010/main" val="15421181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fecha"/>
          <p:cNvSpPr>
            <a:spLocks noGrp="1"/>
          </p:cNvSpPr>
          <p:nvPr>
            <p:ph type="dt" sz="half" idx="10"/>
          </p:nvPr>
        </p:nvSpPr>
        <p:spPr/>
        <p:txBody>
          <a:bodyPr/>
          <a:lstStyle/>
          <a:p>
            <a:fld id="{B9F08284-5CA4-4717-A375-B672EC81AD46}" type="datetimeFigureOut">
              <a:rPr lang="es-MX" smtClean="0"/>
              <a:pPr/>
              <a:t>06/06/2022</a:t>
            </a:fld>
            <a:endParaRPr lang="es-MX" dirty="0"/>
          </a:p>
        </p:txBody>
      </p:sp>
      <p:sp>
        <p:nvSpPr>
          <p:cNvPr id="6" name="5 Marcador de pie de página"/>
          <p:cNvSpPr>
            <a:spLocks noGrp="1"/>
          </p:cNvSpPr>
          <p:nvPr>
            <p:ph type="ftr" sz="quarter" idx="11"/>
          </p:nvPr>
        </p:nvSpPr>
        <p:spPr/>
        <p:txBody>
          <a:bodyPr/>
          <a:lstStyle/>
          <a:p>
            <a:endParaRPr lang="es-MX" dirty="0"/>
          </a:p>
        </p:txBody>
      </p:sp>
      <p:sp>
        <p:nvSpPr>
          <p:cNvPr id="7" name="6 Marcador de número de diapositiva"/>
          <p:cNvSpPr>
            <a:spLocks noGrp="1"/>
          </p:cNvSpPr>
          <p:nvPr>
            <p:ph type="sldNum" sz="quarter" idx="12"/>
          </p:nvPr>
        </p:nvSpPr>
        <p:spPr/>
        <p:txBody>
          <a:bodyPr/>
          <a:lstStyle/>
          <a:p>
            <a:fld id="{2DAE44C9-8B69-4279-B944-62D7275A7FC6}" type="slidenum">
              <a:rPr lang="es-MX" smtClean="0"/>
              <a:pPr/>
              <a:t>‹Nº›</a:t>
            </a:fld>
            <a:endParaRPr lang="es-MX" dirty="0"/>
          </a:p>
        </p:txBody>
      </p:sp>
    </p:spTree>
    <p:extLst>
      <p:ext uri="{BB962C8B-B14F-4D97-AF65-F5344CB8AC3E}">
        <p14:creationId xmlns:p14="http://schemas.microsoft.com/office/powerpoint/2010/main" val="23103816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6 Marcador de fecha"/>
          <p:cNvSpPr>
            <a:spLocks noGrp="1"/>
          </p:cNvSpPr>
          <p:nvPr>
            <p:ph type="dt" sz="half" idx="10"/>
          </p:nvPr>
        </p:nvSpPr>
        <p:spPr/>
        <p:txBody>
          <a:bodyPr/>
          <a:lstStyle/>
          <a:p>
            <a:fld id="{B9F08284-5CA4-4717-A375-B672EC81AD46}" type="datetimeFigureOut">
              <a:rPr lang="es-MX" smtClean="0"/>
              <a:pPr/>
              <a:t>06/06/2022</a:t>
            </a:fld>
            <a:endParaRPr lang="es-MX" dirty="0"/>
          </a:p>
        </p:txBody>
      </p:sp>
      <p:sp>
        <p:nvSpPr>
          <p:cNvPr id="8" name="7 Marcador de pie de página"/>
          <p:cNvSpPr>
            <a:spLocks noGrp="1"/>
          </p:cNvSpPr>
          <p:nvPr>
            <p:ph type="ftr" sz="quarter" idx="11"/>
          </p:nvPr>
        </p:nvSpPr>
        <p:spPr/>
        <p:txBody>
          <a:bodyPr/>
          <a:lstStyle/>
          <a:p>
            <a:endParaRPr lang="es-MX" dirty="0"/>
          </a:p>
        </p:txBody>
      </p:sp>
      <p:sp>
        <p:nvSpPr>
          <p:cNvPr id="9" name="8 Marcador de número de diapositiva"/>
          <p:cNvSpPr>
            <a:spLocks noGrp="1"/>
          </p:cNvSpPr>
          <p:nvPr>
            <p:ph type="sldNum" sz="quarter" idx="12"/>
          </p:nvPr>
        </p:nvSpPr>
        <p:spPr/>
        <p:txBody>
          <a:bodyPr/>
          <a:lstStyle/>
          <a:p>
            <a:fld id="{2DAE44C9-8B69-4279-B944-62D7275A7FC6}" type="slidenum">
              <a:rPr lang="es-MX" smtClean="0"/>
              <a:pPr/>
              <a:t>‹Nº›</a:t>
            </a:fld>
            <a:endParaRPr lang="es-MX" dirty="0"/>
          </a:p>
        </p:txBody>
      </p:sp>
    </p:spTree>
    <p:extLst>
      <p:ext uri="{BB962C8B-B14F-4D97-AF65-F5344CB8AC3E}">
        <p14:creationId xmlns:p14="http://schemas.microsoft.com/office/powerpoint/2010/main" val="8949055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fecha"/>
          <p:cNvSpPr>
            <a:spLocks noGrp="1"/>
          </p:cNvSpPr>
          <p:nvPr>
            <p:ph type="dt" sz="half" idx="10"/>
          </p:nvPr>
        </p:nvSpPr>
        <p:spPr/>
        <p:txBody>
          <a:bodyPr/>
          <a:lstStyle/>
          <a:p>
            <a:fld id="{B9F08284-5CA4-4717-A375-B672EC81AD46}" type="datetimeFigureOut">
              <a:rPr lang="es-MX" smtClean="0"/>
              <a:pPr/>
              <a:t>06/06/2022</a:t>
            </a:fld>
            <a:endParaRPr lang="es-MX" dirty="0"/>
          </a:p>
        </p:txBody>
      </p:sp>
      <p:sp>
        <p:nvSpPr>
          <p:cNvPr id="4" name="3 Marcador de pie de página"/>
          <p:cNvSpPr>
            <a:spLocks noGrp="1"/>
          </p:cNvSpPr>
          <p:nvPr>
            <p:ph type="ftr" sz="quarter" idx="11"/>
          </p:nvPr>
        </p:nvSpPr>
        <p:spPr/>
        <p:txBody>
          <a:bodyPr/>
          <a:lstStyle/>
          <a:p>
            <a:endParaRPr lang="es-MX" dirty="0"/>
          </a:p>
        </p:txBody>
      </p:sp>
      <p:sp>
        <p:nvSpPr>
          <p:cNvPr id="5" name="4 Marcador de número de diapositiva"/>
          <p:cNvSpPr>
            <a:spLocks noGrp="1"/>
          </p:cNvSpPr>
          <p:nvPr>
            <p:ph type="sldNum" sz="quarter" idx="12"/>
          </p:nvPr>
        </p:nvSpPr>
        <p:spPr/>
        <p:txBody>
          <a:bodyPr/>
          <a:lstStyle/>
          <a:p>
            <a:fld id="{2DAE44C9-8B69-4279-B944-62D7275A7FC6}" type="slidenum">
              <a:rPr lang="es-MX" smtClean="0"/>
              <a:pPr/>
              <a:t>‹Nº›</a:t>
            </a:fld>
            <a:endParaRPr lang="es-MX" dirty="0"/>
          </a:p>
        </p:txBody>
      </p:sp>
    </p:spTree>
    <p:extLst>
      <p:ext uri="{BB962C8B-B14F-4D97-AF65-F5344CB8AC3E}">
        <p14:creationId xmlns:p14="http://schemas.microsoft.com/office/powerpoint/2010/main" val="4929661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B9F08284-5CA4-4717-A375-B672EC81AD46}" type="datetimeFigureOut">
              <a:rPr lang="es-MX" smtClean="0"/>
              <a:pPr/>
              <a:t>06/06/2022</a:t>
            </a:fld>
            <a:endParaRPr lang="es-MX" dirty="0"/>
          </a:p>
        </p:txBody>
      </p:sp>
      <p:sp>
        <p:nvSpPr>
          <p:cNvPr id="3" name="2 Marcador de pie de página"/>
          <p:cNvSpPr>
            <a:spLocks noGrp="1"/>
          </p:cNvSpPr>
          <p:nvPr>
            <p:ph type="ftr" sz="quarter" idx="11"/>
          </p:nvPr>
        </p:nvSpPr>
        <p:spPr/>
        <p:txBody>
          <a:bodyPr/>
          <a:lstStyle/>
          <a:p>
            <a:endParaRPr lang="es-MX" dirty="0"/>
          </a:p>
        </p:txBody>
      </p:sp>
      <p:sp>
        <p:nvSpPr>
          <p:cNvPr id="4" name="3 Marcador de número de diapositiva"/>
          <p:cNvSpPr>
            <a:spLocks noGrp="1"/>
          </p:cNvSpPr>
          <p:nvPr>
            <p:ph type="sldNum" sz="quarter" idx="12"/>
          </p:nvPr>
        </p:nvSpPr>
        <p:spPr/>
        <p:txBody>
          <a:bodyPr/>
          <a:lstStyle/>
          <a:p>
            <a:fld id="{2DAE44C9-8B69-4279-B944-62D7275A7FC6}" type="slidenum">
              <a:rPr lang="es-MX" smtClean="0"/>
              <a:pPr/>
              <a:t>‹Nº›</a:t>
            </a:fld>
            <a:endParaRPr lang="es-MX" dirty="0"/>
          </a:p>
        </p:txBody>
      </p:sp>
    </p:spTree>
    <p:extLst>
      <p:ext uri="{BB962C8B-B14F-4D97-AF65-F5344CB8AC3E}">
        <p14:creationId xmlns:p14="http://schemas.microsoft.com/office/powerpoint/2010/main" val="38064491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B9F08284-5CA4-4717-A375-B672EC81AD46}" type="datetimeFigureOut">
              <a:rPr lang="es-MX" smtClean="0"/>
              <a:pPr/>
              <a:t>06/06/2022</a:t>
            </a:fld>
            <a:endParaRPr lang="es-MX" dirty="0"/>
          </a:p>
        </p:txBody>
      </p:sp>
      <p:sp>
        <p:nvSpPr>
          <p:cNvPr id="6" name="5 Marcador de pie de página"/>
          <p:cNvSpPr>
            <a:spLocks noGrp="1"/>
          </p:cNvSpPr>
          <p:nvPr>
            <p:ph type="ftr" sz="quarter" idx="11"/>
          </p:nvPr>
        </p:nvSpPr>
        <p:spPr/>
        <p:txBody>
          <a:bodyPr/>
          <a:lstStyle/>
          <a:p>
            <a:endParaRPr lang="es-MX" dirty="0"/>
          </a:p>
        </p:txBody>
      </p:sp>
      <p:sp>
        <p:nvSpPr>
          <p:cNvPr id="7" name="6 Marcador de número de diapositiva"/>
          <p:cNvSpPr>
            <a:spLocks noGrp="1"/>
          </p:cNvSpPr>
          <p:nvPr>
            <p:ph type="sldNum" sz="quarter" idx="12"/>
          </p:nvPr>
        </p:nvSpPr>
        <p:spPr/>
        <p:txBody>
          <a:bodyPr/>
          <a:lstStyle/>
          <a:p>
            <a:fld id="{2DAE44C9-8B69-4279-B944-62D7275A7FC6}" type="slidenum">
              <a:rPr lang="es-MX" smtClean="0"/>
              <a:pPr/>
              <a:t>‹Nº›</a:t>
            </a:fld>
            <a:endParaRPr lang="es-MX" dirty="0"/>
          </a:p>
        </p:txBody>
      </p:sp>
    </p:spTree>
    <p:extLst>
      <p:ext uri="{BB962C8B-B14F-4D97-AF65-F5344CB8AC3E}">
        <p14:creationId xmlns:p14="http://schemas.microsoft.com/office/powerpoint/2010/main" val="34575596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B9F08284-5CA4-4717-A375-B672EC81AD46}" type="datetimeFigureOut">
              <a:rPr lang="es-MX" smtClean="0"/>
              <a:pPr/>
              <a:t>06/06/2022</a:t>
            </a:fld>
            <a:endParaRPr lang="es-MX" dirty="0"/>
          </a:p>
        </p:txBody>
      </p:sp>
      <p:sp>
        <p:nvSpPr>
          <p:cNvPr id="6" name="5 Marcador de pie de página"/>
          <p:cNvSpPr>
            <a:spLocks noGrp="1"/>
          </p:cNvSpPr>
          <p:nvPr>
            <p:ph type="ftr" sz="quarter" idx="11"/>
          </p:nvPr>
        </p:nvSpPr>
        <p:spPr/>
        <p:txBody>
          <a:bodyPr/>
          <a:lstStyle/>
          <a:p>
            <a:endParaRPr lang="es-MX" dirty="0"/>
          </a:p>
        </p:txBody>
      </p:sp>
      <p:sp>
        <p:nvSpPr>
          <p:cNvPr id="7" name="6 Marcador de número de diapositiva"/>
          <p:cNvSpPr>
            <a:spLocks noGrp="1"/>
          </p:cNvSpPr>
          <p:nvPr>
            <p:ph type="sldNum" sz="quarter" idx="12"/>
          </p:nvPr>
        </p:nvSpPr>
        <p:spPr/>
        <p:txBody>
          <a:bodyPr/>
          <a:lstStyle/>
          <a:p>
            <a:fld id="{2DAE44C9-8B69-4279-B944-62D7275A7FC6}" type="slidenum">
              <a:rPr lang="es-MX" smtClean="0"/>
              <a:pPr/>
              <a:t>‹Nº›</a:t>
            </a:fld>
            <a:endParaRPr lang="es-MX" dirty="0"/>
          </a:p>
        </p:txBody>
      </p:sp>
    </p:spTree>
    <p:extLst>
      <p:ext uri="{BB962C8B-B14F-4D97-AF65-F5344CB8AC3E}">
        <p14:creationId xmlns:p14="http://schemas.microsoft.com/office/powerpoint/2010/main" val="17289745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F08284-5CA4-4717-A375-B672EC81AD46}" type="datetimeFigureOut">
              <a:rPr lang="es-MX" smtClean="0"/>
              <a:pPr/>
              <a:t>06/06/2022</a:t>
            </a:fld>
            <a:endParaRPr lang="es-MX" dirty="0"/>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dirty="0"/>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AE44C9-8B69-4279-B944-62D7275A7FC6}" type="slidenum">
              <a:rPr lang="es-MX" smtClean="0"/>
              <a:pPr/>
              <a:t>‹Nº›</a:t>
            </a:fld>
            <a:endParaRPr lang="es-MX" dirty="0"/>
          </a:p>
        </p:txBody>
      </p:sp>
    </p:spTree>
    <p:extLst>
      <p:ext uri="{BB962C8B-B14F-4D97-AF65-F5344CB8AC3E}">
        <p14:creationId xmlns:p14="http://schemas.microsoft.com/office/powerpoint/2010/main" val="1076246015"/>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22.jpeg"/><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10" Type="http://schemas.openxmlformats.org/officeDocument/2006/relationships/image" Target="../media/image1.jpeg"/><Relationship Id="rId4" Type="http://schemas.openxmlformats.org/officeDocument/2006/relationships/diagramLayout" Target="../diagrams/layout5.xml"/><Relationship Id="rId9" Type="http://schemas.microsoft.com/office/2007/relationships/hdphoto" Target="../media/hdphoto6.wdp"/></Relationships>
</file>

<file path=ppt/slides/_rels/slide14.xml.rels><?xml version="1.0" encoding="UTF-8" standalone="yes"?>
<Relationships xmlns="http://schemas.openxmlformats.org/package/2006/relationships"><Relationship Id="rId8" Type="http://schemas.openxmlformats.org/officeDocument/2006/relationships/diagramData" Target="../diagrams/data7.xml"/><Relationship Id="rId13" Type="http://schemas.openxmlformats.org/officeDocument/2006/relationships/diagramData" Target="../diagrams/data8.xml"/><Relationship Id="rId18" Type="http://schemas.openxmlformats.org/officeDocument/2006/relationships/diagramData" Target="../diagrams/data9.xml"/><Relationship Id="rId3" Type="http://schemas.openxmlformats.org/officeDocument/2006/relationships/diagramData" Target="../diagrams/data6.xml"/><Relationship Id="rId21" Type="http://schemas.openxmlformats.org/officeDocument/2006/relationships/diagramColors" Target="../diagrams/colors9.xml"/><Relationship Id="rId7" Type="http://schemas.microsoft.com/office/2007/relationships/diagramDrawing" Target="../diagrams/drawing6.xml"/><Relationship Id="rId12" Type="http://schemas.microsoft.com/office/2007/relationships/diagramDrawing" Target="../diagrams/drawing7.xml"/><Relationship Id="rId17" Type="http://schemas.microsoft.com/office/2007/relationships/diagramDrawing" Target="../diagrams/drawing8.xml"/><Relationship Id="rId2" Type="http://schemas.openxmlformats.org/officeDocument/2006/relationships/hyperlink" Target="NUEVA/que_pasa_cuando_subes_una_foto_a_las_redes_sociales.mp4" TargetMode="External"/><Relationship Id="rId16" Type="http://schemas.openxmlformats.org/officeDocument/2006/relationships/diagramColors" Target="../diagrams/colors8.xml"/><Relationship Id="rId20" Type="http://schemas.openxmlformats.org/officeDocument/2006/relationships/diagramQuickStyle" Target="../diagrams/quickStyle9.xml"/><Relationship Id="rId1" Type="http://schemas.openxmlformats.org/officeDocument/2006/relationships/slideLayout" Target="../slideLayouts/slideLayout7.xml"/><Relationship Id="rId6" Type="http://schemas.openxmlformats.org/officeDocument/2006/relationships/diagramColors" Target="../diagrams/colors6.xml"/><Relationship Id="rId11" Type="http://schemas.openxmlformats.org/officeDocument/2006/relationships/diagramColors" Target="../diagrams/colors7.xml"/><Relationship Id="rId5" Type="http://schemas.openxmlformats.org/officeDocument/2006/relationships/diagramQuickStyle" Target="../diagrams/quickStyle6.xml"/><Relationship Id="rId15" Type="http://schemas.openxmlformats.org/officeDocument/2006/relationships/diagramQuickStyle" Target="../diagrams/quickStyle8.xml"/><Relationship Id="rId23" Type="http://schemas.openxmlformats.org/officeDocument/2006/relationships/image" Target="../media/image1.jpeg"/><Relationship Id="rId10" Type="http://schemas.openxmlformats.org/officeDocument/2006/relationships/diagramQuickStyle" Target="../diagrams/quickStyle7.xml"/><Relationship Id="rId19" Type="http://schemas.openxmlformats.org/officeDocument/2006/relationships/diagramLayout" Target="../diagrams/layout9.xml"/><Relationship Id="rId4" Type="http://schemas.openxmlformats.org/officeDocument/2006/relationships/diagramLayout" Target="../diagrams/layout6.xml"/><Relationship Id="rId9" Type="http://schemas.openxmlformats.org/officeDocument/2006/relationships/diagramLayout" Target="../diagrams/layout7.xml"/><Relationship Id="rId14" Type="http://schemas.openxmlformats.org/officeDocument/2006/relationships/diagramLayout" Target="../diagrams/layout8.xml"/><Relationship Id="rId22" Type="http://schemas.microsoft.com/office/2007/relationships/diagramDrawing" Target="../diagrams/drawing9.xml"/></Relationships>
</file>

<file path=ppt/slides/_rels/slide15.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diagramLayout" Target="../diagrams/layout10.xml"/><Relationship Id="rId7" Type="http://schemas.openxmlformats.org/officeDocument/2006/relationships/image" Target="../media/image24.png"/><Relationship Id="rId2" Type="http://schemas.openxmlformats.org/officeDocument/2006/relationships/diagramData" Target="../diagrams/data10.xml"/><Relationship Id="rId1" Type="http://schemas.openxmlformats.org/officeDocument/2006/relationships/slideLayout" Target="../slideLayouts/slideLayout7.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 Id="rId9" Type="http://schemas.openxmlformats.org/officeDocument/2006/relationships/image" Target="../media/image1.jpeg"/></Relationships>
</file>

<file path=ppt/slides/_rels/slide1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29.png"/><Relationship Id="rId1" Type="http://schemas.openxmlformats.org/officeDocument/2006/relationships/slideLayout" Target="../slideLayouts/slideLayout7.xml"/><Relationship Id="rId5" Type="http://schemas.openxmlformats.org/officeDocument/2006/relationships/image" Target="../media/image1.jpeg"/><Relationship Id="rId4" Type="http://schemas.openxmlformats.org/officeDocument/2006/relationships/hyperlink" Target="https://www.plataformadetransparencia.org.mx/web/guest/inicio"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NUEVA/WhatsApp%20Video%202018-10-15%20at%2010.16.07%20(1).mp4" TargetMode="External"/><Relationship Id="rId2" Type="http://schemas.openxmlformats.org/officeDocument/2006/relationships/hyperlink" Target="https://qroo.gob.mx/transparencia/" TargetMode="External"/><Relationship Id="rId1" Type="http://schemas.openxmlformats.org/officeDocument/2006/relationships/slideLayout" Target="../slideLayouts/slideLayout7.xml"/><Relationship Id="rId6" Type="http://schemas.openxmlformats.org/officeDocument/2006/relationships/image" Target="../media/image1.jpeg"/><Relationship Id="rId5" Type="http://schemas.microsoft.com/office/2007/relationships/hdphoto" Target="../media/hdphoto8.wdp"/><Relationship Id="rId4" Type="http://schemas.openxmlformats.org/officeDocument/2006/relationships/image" Target="../media/image30.png"/></Relationships>
</file>

<file path=ppt/slides/_rels/slide26.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31.png"/><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2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slide" Target="slide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jpe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slide" Target="slide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slide" Target="slide6.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jpeg"/><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jpeg"/><Relationship Id="rId9" Type="http://schemas.openxmlformats.org/officeDocument/2006/relationships/image" Target="../media/image1.jpeg"/></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6.png"/><Relationship Id="rId3" Type="http://schemas.microsoft.com/office/2007/relationships/hdphoto" Target="../media/hdphoto2.wdp"/><Relationship Id="rId7" Type="http://schemas.openxmlformats.org/officeDocument/2006/relationships/image" Target="../media/image12.jpeg"/><Relationship Id="rId12" Type="http://schemas.microsoft.com/office/2007/relationships/hdphoto" Target="../media/hdphoto4.wdp"/><Relationship Id="rId17" Type="http://schemas.openxmlformats.org/officeDocument/2006/relationships/image" Target="../media/image1.jpeg"/><Relationship Id="rId2" Type="http://schemas.openxmlformats.org/officeDocument/2006/relationships/image" Target="../media/image8.png"/><Relationship Id="rId16"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11.jpeg"/><Relationship Id="rId11" Type="http://schemas.openxmlformats.org/officeDocument/2006/relationships/image" Target="../media/image15.png"/><Relationship Id="rId5" Type="http://schemas.openxmlformats.org/officeDocument/2006/relationships/image" Target="../media/image10.jpeg"/><Relationship Id="rId15" Type="http://schemas.openxmlformats.org/officeDocument/2006/relationships/image" Target="../media/image17.emf"/><Relationship Id="rId10" Type="http://schemas.microsoft.com/office/2007/relationships/hdphoto" Target="../media/hdphoto3.wdp"/><Relationship Id="rId4" Type="http://schemas.openxmlformats.org/officeDocument/2006/relationships/image" Target="../media/image9.png"/><Relationship Id="rId9" Type="http://schemas.openxmlformats.org/officeDocument/2006/relationships/image" Target="../media/image14.png"/><Relationship Id="rId14" Type="http://schemas.microsoft.com/office/2007/relationships/hdphoto" Target="../media/hdphoto5.wdp"/></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9.jpeg"/><Relationship Id="rId1" Type="http://schemas.openxmlformats.org/officeDocument/2006/relationships/slideLayout" Target="../slideLayouts/slideLayout7.xml"/><Relationship Id="rId4" Type="http://schemas.openxmlformats.org/officeDocument/2006/relationships/slide" Target="slide31.xml"/></Relationships>
</file>

<file path=ppt/slides/_rels/slide9.xml.rels><?xml version="1.0" encoding="UTF-8" standalone="yes"?>
<Relationships xmlns="http://schemas.openxmlformats.org/package/2006/relationships"><Relationship Id="rId8" Type="http://schemas.openxmlformats.org/officeDocument/2006/relationships/diagramData" Target="../diagrams/data4.xml"/><Relationship Id="rId13" Type="http://schemas.openxmlformats.org/officeDocument/2006/relationships/image" Target="../media/image1.jpeg"/><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635567" y="1493025"/>
            <a:ext cx="8042987" cy="2554545"/>
          </a:xfrm>
          <a:prstGeom prst="rect">
            <a:avLst/>
          </a:prstGeom>
        </p:spPr>
        <p:txBody>
          <a:bodyPr wrap="square">
            <a:spAutoFit/>
          </a:bodyPr>
          <a:lstStyle/>
          <a:p>
            <a:pPr algn="ctr">
              <a:lnSpc>
                <a:spcPct val="150000"/>
              </a:lnSpc>
            </a:pPr>
            <a:r>
              <a:rPr lang="es-MX" sz="3200" b="1" dirty="0">
                <a:ln w="0">
                  <a:solidFill>
                    <a:srgbClr val="03BDAB"/>
                  </a:solidFill>
                </a:ln>
                <a:solidFill>
                  <a:schemeClr val="accent1"/>
                </a:solidFill>
                <a:effectLst>
                  <a:outerShdw blurRad="38100" dist="25400" dir="5400000" algn="ctr" rotWithShape="0">
                    <a:srgbClr val="6E747A">
                      <a:alpha val="43000"/>
                    </a:srgbClr>
                  </a:outerShdw>
                </a:effectLst>
                <a:latin typeface="Arial" pitchFamily="34" charset="0"/>
                <a:cs typeface="Arial" pitchFamily="34" charset="0"/>
              </a:rPr>
              <a:t>TRANSPARENCIA , </a:t>
            </a:r>
          </a:p>
          <a:p>
            <a:pPr algn="ctr">
              <a:lnSpc>
                <a:spcPct val="150000"/>
              </a:lnSpc>
            </a:pPr>
            <a:r>
              <a:rPr lang="es-MX" sz="3200" b="1" dirty="0">
                <a:ln w="0">
                  <a:solidFill>
                    <a:srgbClr val="03BDAB"/>
                  </a:solidFill>
                </a:ln>
                <a:solidFill>
                  <a:schemeClr val="accent1"/>
                </a:solidFill>
                <a:effectLst>
                  <a:outerShdw blurRad="38100" dist="25400" dir="5400000" algn="ctr" rotWithShape="0">
                    <a:srgbClr val="6E747A">
                      <a:alpha val="43000"/>
                    </a:srgbClr>
                  </a:outerShdw>
                </a:effectLst>
                <a:latin typeface="Arial" pitchFamily="34" charset="0"/>
                <a:cs typeface="Arial" pitchFamily="34" charset="0"/>
              </a:rPr>
              <a:t>ACCESO A LA INFORMACIÓN </a:t>
            </a:r>
          </a:p>
          <a:p>
            <a:pPr algn="ctr"/>
            <a:r>
              <a:rPr lang="es-MX" sz="3200" b="1" dirty="0">
                <a:ln w="0">
                  <a:solidFill>
                    <a:srgbClr val="03BDAB"/>
                  </a:solidFill>
                </a:ln>
                <a:solidFill>
                  <a:schemeClr val="accent1"/>
                </a:solidFill>
                <a:effectLst>
                  <a:outerShdw blurRad="38100" dist="25400" dir="5400000" algn="ctr" rotWithShape="0">
                    <a:srgbClr val="6E747A">
                      <a:alpha val="43000"/>
                    </a:srgbClr>
                  </a:outerShdw>
                </a:effectLst>
                <a:latin typeface="Arial" pitchFamily="34" charset="0"/>
                <a:cs typeface="Arial" pitchFamily="34" charset="0"/>
              </a:rPr>
              <a:t>Y </a:t>
            </a:r>
          </a:p>
          <a:p>
            <a:pPr algn="ctr"/>
            <a:r>
              <a:rPr lang="es-MX" sz="3200" b="1" dirty="0">
                <a:ln w="0">
                  <a:solidFill>
                    <a:srgbClr val="03BDAB"/>
                  </a:solidFill>
                </a:ln>
                <a:solidFill>
                  <a:schemeClr val="accent1"/>
                </a:solidFill>
                <a:effectLst>
                  <a:outerShdw blurRad="38100" dist="25400" dir="5400000" algn="ctr" rotWithShape="0">
                    <a:srgbClr val="6E747A">
                      <a:alpha val="43000"/>
                    </a:srgbClr>
                  </a:outerShdw>
                </a:effectLst>
                <a:latin typeface="Arial" pitchFamily="34" charset="0"/>
                <a:cs typeface="Arial" pitchFamily="34" charset="0"/>
              </a:rPr>
              <a:t>PROTECCIÓN DE DATOS PERSONALES</a:t>
            </a:r>
          </a:p>
        </p:txBody>
      </p:sp>
      <p:sp>
        <p:nvSpPr>
          <p:cNvPr id="4" name="CuadroTexto 3"/>
          <p:cNvSpPr txBox="1"/>
          <p:nvPr/>
        </p:nvSpPr>
        <p:spPr>
          <a:xfrm>
            <a:off x="1466813" y="3871780"/>
            <a:ext cx="6210371" cy="954107"/>
          </a:xfrm>
          <a:prstGeom prst="rect">
            <a:avLst/>
          </a:prstGeom>
          <a:noFill/>
        </p:spPr>
        <p:txBody>
          <a:bodyPr wrap="square" rtlCol="0">
            <a:spAutoFit/>
          </a:bodyPr>
          <a:lstStyle/>
          <a:p>
            <a:pPr algn="ctr"/>
            <a:r>
              <a:rPr lang="es-MX" sz="2800" b="1" dirty="0">
                <a:solidFill>
                  <a:schemeClr val="bg1"/>
                </a:solidFill>
              </a:rPr>
              <a:t>PROGRAMA 14: GOBIERNO TRANSPARENTE Y DE PUERTAS ABIERTAS</a:t>
            </a:r>
          </a:p>
        </p:txBody>
      </p:sp>
    </p:spTree>
    <p:extLst>
      <p:ext uri="{BB962C8B-B14F-4D97-AF65-F5344CB8AC3E}">
        <p14:creationId xmlns:p14="http://schemas.microsoft.com/office/powerpoint/2010/main" val="33609736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536027" y="812035"/>
            <a:ext cx="8113986" cy="3693319"/>
          </a:xfrm>
          <a:prstGeom prst="rect">
            <a:avLst/>
          </a:prstGeom>
        </p:spPr>
        <p:txBody>
          <a:bodyPr wrap="square">
            <a:spAutoFit/>
          </a:bodyPr>
          <a:lstStyle/>
          <a:p>
            <a:r>
              <a:rPr lang="es-MX" dirty="0"/>
              <a:t>Artículo 151. Los sujetos obligados </a:t>
            </a:r>
            <a:r>
              <a:rPr lang="es-MX" b="1" dirty="0">
                <a:effectLst>
                  <a:outerShdw blurRad="38100" dist="38100" dir="2700000" algn="tl">
                    <a:srgbClr val="000000">
                      <a:alpha val="43137"/>
                    </a:srgbClr>
                  </a:outerShdw>
                </a:effectLst>
              </a:rPr>
              <a:t>deberán otorgar acceso a los documentos que se encuentren en sus archivos o que estén obligados a documentar </a:t>
            </a:r>
            <a:r>
              <a:rPr lang="es-MX" dirty="0"/>
              <a:t>de acuerdo con sus facultades, competencias o funciones en el formato en que el solicitante manifieste, de entre aquellos formatos existentes, conforme a las características físicas de la información o del lugar donde se encuentre así lo permita.</a:t>
            </a:r>
          </a:p>
          <a:p>
            <a:endParaRPr lang="es-MX" dirty="0"/>
          </a:p>
          <a:p>
            <a:r>
              <a:rPr lang="es-MX" b="1" dirty="0"/>
              <a:t>La obligación de proporcionar información no comprende el procesamiento de la misma, ni el presentarla conforme al interés particular del solicitante, </a:t>
            </a:r>
            <a:r>
              <a:rPr lang="es-MX" b="1" u="sng" dirty="0">
                <a:solidFill>
                  <a:srgbClr val="FF0000"/>
                </a:solidFill>
              </a:rPr>
              <a:t>cuando sea materialmente imposible.</a:t>
            </a:r>
            <a:r>
              <a:rPr lang="es-MX" b="1" dirty="0"/>
              <a:t> </a:t>
            </a:r>
          </a:p>
          <a:p>
            <a:endParaRPr lang="es-MX" b="1" dirty="0"/>
          </a:p>
          <a:p>
            <a:endParaRPr lang="es-MX" dirty="0"/>
          </a:p>
          <a:p>
            <a:r>
              <a:rPr lang="es-MX" dirty="0"/>
              <a:t>En el caso de que la </a:t>
            </a:r>
            <a:r>
              <a:rPr lang="es-MX" u="sng" dirty="0"/>
              <a:t>información solicitada consista en bases de datos </a:t>
            </a:r>
            <a:r>
              <a:rPr lang="es-MX" b="1" dirty="0"/>
              <a:t>se deberá privilegiar la entrega de la misma en </a:t>
            </a:r>
            <a:r>
              <a:rPr lang="es-MX" b="1" u="sng" dirty="0"/>
              <a:t>Formatos Abiertos</a:t>
            </a:r>
            <a:r>
              <a:rPr lang="es-MX" b="1" dirty="0"/>
              <a:t>.</a:t>
            </a:r>
          </a:p>
        </p:txBody>
      </p:sp>
    </p:spTree>
    <p:extLst>
      <p:ext uri="{BB962C8B-B14F-4D97-AF65-F5344CB8AC3E}">
        <p14:creationId xmlns:p14="http://schemas.microsoft.com/office/powerpoint/2010/main" val="21090450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Resultado de imagen para terminos de ley">
            <a:extLst>
              <a:ext uri="{FF2B5EF4-FFF2-40B4-BE49-F238E27FC236}">
                <a16:creationId xmlns:a16="http://schemas.microsoft.com/office/drawing/2014/main" id="{5E2C7A16-C387-4C43-A169-38E583B74FF7}"/>
              </a:ext>
            </a:extLst>
          </p:cNvPr>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6007101" y="4134878"/>
            <a:ext cx="3136900" cy="2009402"/>
          </a:xfrm>
          <a:prstGeom prst="rect">
            <a:avLst/>
          </a:prstGeom>
          <a:noFill/>
          <a:extLst>
            <a:ext uri="{909E8E84-426E-40DD-AFC4-6F175D3DCCD1}">
              <a14:hiddenFill xmlns:a14="http://schemas.microsoft.com/office/drawing/2010/main">
                <a:solidFill>
                  <a:srgbClr val="FFFFFF"/>
                </a:solidFill>
              </a14:hiddenFill>
            </a:ext>
          </a:extLst>
        </p:spPr>
      </p:pic>
      <p:sp>
        <p:nvSpPr>
          <p:cNvPr id="2" name="1 Rectángulo"/>
          <p:cNvSpPr/>
          <p:nvPr/>
        </p:nvSpPr>
        <p:spPr>
          <a:xfrm>
            <a:off x="325862" y="2120164"/>
            <a:ext cx="8348237" cy="400110"/>
          </a:xfrm>
          <a:prstGeom prst="rect">
            <a:avLst/>
          </a:prstGeom>
        </p:spPr>
        <p:txBody>
          <a:bodyPr wrap="square">
            <a:spAutoFit/>
          </a:bodyPr>
          <a:lstStyle/>
          <a:p>
            <a:r>
              <a:rPr lang="es-ES" sz="2000" b="1" dirty="0">
                <a:latin typeface="Arial" pitchFamily="34" charset="0"/>
                <a:cs typeface="Arial" pitchFamily="34" charset="0"/>
              </a:rPr>
              <a:t>De Acceso Público: </a:t>
            </a:r>
          </a:p>
        </p:txBody>
      </p:sp>
      <p:sp>
        <p:nvSpPr>
          <p:cNvPr id="3" name="2 Rectángulo"/>
          <p:cNvSpPr/>
          <p:nvPr/>
        </p:nvSpPr>
        <p:spPr>
          <a:xfrm>
            <a:off x="1573638" y="838214"/>
            <a:ext cx="5657850" cy="830997"/>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MX" altLang="es-MX"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rPr>
              <a:t>CLASIFICACIÓN DE LA INFORMACIÓN DEL GOBIERNO</a:t>
            </a:r>
            <a:endParaRPr lang="es-ES"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endParaRPr>
          </a:p>
        </p:txBody>
      </p:sp>
      <p:sp>
        <p:nvSpPr>
          <p:cNvPr id="4" name="Rectángulo 3">
            <a:extLst>
              <a:ext uri="{FF2B5EF4-FFF2-40B4-BE49-F238E27FC236}">
                <a16:creationId xmlns:a16="http://schemas.microsoft.com/office/drawing/2014/main" id="{B8C18406-F5CB-45CF-B1D9-EB36F5E3A385}"/>
              </a:ext>
            </a:extLst>
          </p:cNvPr>
          <p:cNvSpPr/>
          <p:nvPr/>
        </p:nvSpPr>
        <p:spPr>
          <a:xfrm>
            <a:off x="1193800" y="2703044"/>
            <a:ext cx="6972300" cy="2308324"/>
          </a:xfrm>
          <a:prstGeom prst="rect">
            <a:avLst/>
          </a:prstGeom>
        </p:spPr>
        <p:txBody>
          <a:bodyPr wrap="square" numCol="1">
            <a:spAutoFit/>
          </a:bodyPr>
          <a:lstStyle/>
          <a:p>
            <a:pPr algn="just"/>
            <a:r>
              <a:rPr lang="es-ES" sz="2400" b="1" dirty="0">
                <a:latin typeface="Arial" pitchFamily="34" charset="0"/>
                <a:cs typeface="Arial" pitchFamily="34" charset="0"/>
              </a:rPr>
              <a:t>Se parte de la premisa de que toda la información que posea el gobierno es pública</a:t>
            </a:r>
            <a:r>
              <a:rPr lang="es-ES" sz="2400" dirty="0">
                <a:latin typeface="Arial" pitchFamily="34" charset="0"/>
                <a:cs typeface="Arial" pitchFamily="34" charset="0"/>
              </a:rPr>
              <a:t>, y los particulares tendrán acceso a la misma en los términos que ésta Ley señala, con excepción de la que se considere como reservada y confidencial.</a:t>
            </a:r>
          </a:p>
        </p:txBody>
      </p:sp>
      <p:pic>
        <p:nvPicPr>
          <p:cNvPr id="6" name="Imagen 5" descr="Logotipo, nombre de la empresa&#10;&#10;Descripción generada automáticamente">
            <a:extLst>
              <a:ext uri="{FF2B5EF4-FFF2-40B4-BE49-F238E27FC236}">
                <a16:creationId xmlns:a16="http://schemas.microsoft.com/office/drawing/2014/main" id="{1FB32C92-A73F-4375-A6E3-C83315DB16E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9474"/>
          <a:stretch/>
        </p:blipFill>
        <p:spPr>
          <a:xfrm>
            <a:off x="8124055" y="229105"/>
            <a:ext cx="912111" cy="767181"/>
          </a:xfrm>
          <a:prstGeom prst="rect">
            <a:avLst/>
          </a:prstGeom>
        </p:spPr>
      </p:pic>
    </p:spTree>
    <p:extLst>
      <p:ext uri="{BB962C8B-B14F-4D97-AF65-F5344CB8AC3E}">
        <p14:creationId xmlns:p14="http://schemas.microsoft.com/office/powerpoint/2010/main" val="16626808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605261" y="1156479"/>
            <a:ext cx="7751338" cy="400110"/>
          </a:xfrm>
          <a:prstGeom prst="rect">
            <a:avLst/>
          </a:prstGeom>
        </p:spPr>
        <p:txBody>
          <a:bodyPr wrap="square">
            <a:spAutoFit/>
          </a:bodyPr>
          <a:lstStyle/>
          <a:p>
            <a:pPr algn="just"/>
            <a:r>
              <a:rPr lang="es-MX" altLang="es-MX" sz="2000" b="1" dirty="0">
                <a:solidFill>
                  <a:schemeClr val="accent2"/>
                </a:solidFill>
                <a:effectLst>
                  <a:outerShdw blurRad="38100" dist="38100" dir="2700000" algn="tl">
                    <a:srgbClr val="C0C0C0"/>
                  </a:outerShdw>
                </a:effectLst>
                <a:latin typeface="Futura T OT" panose="02000000000000000000" pitchFamily="50" charset="0"/>
              </a:rPr>
              <a:t>Entre otra, aquella que:</a:t>
            </a:r>
          </a:p>
        </p:txBody>
      </p:sp>
      <p:sp>
        <p:nvSpPr>
          <p:cNvPr id="3" name="2 Rectángulo"/>
          <p:cNvSpPr/>
          <p:nvPr/>
        </p:nvSpPr>
        <p:spPr>
          <a:xfrm>
            <a:off x="2371676" y="418194"/>
            <a:ext cx="4516429" cy="461665"/>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s-MX" altLang="es-MX"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rPr>
              <a:t>INFORMACIÓN RESERVADA</a:t>
            </a:r>
            <a:endParaRPr lang="es-ES"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endParaRPr>
          </a:p>
        </p:txBody>
      </p:sp>
      <p:sp>
        <p:nvSpPr>
          <p:cNvPr id="4" name="Rectángulo 3">
            <a:extLst>
              <a:ext uri="{FF2B5EF4-FFF2-40B4-BE49-F238E27FC236}">
                <a16:creationId xmlns:a16="http://schemas.microsoft.com/office/drawing/2014/main" id="{E2415238-BBDB-4DEC-A6B9-BC04141F6312}"/>
              </a:ext>
            </a:extLst>
          </p:cNvPr>
          <p:cNvSpPr/>
          <p:nvPr/>
        </p:nvSpPr>
        <p:spPr>
          <a:xfrm>
            <a:off x="220718" y="2028675"/>
            <a:ext cx="3917374" cy="923330"/>
          </a:xfrm>
          <a:prstGeom prst="rect">
            <a:avLst/>
          </a:prstGeom>
        </p:spPr>
        <p:txBody>
          <a:bodyPr wrap="square">
            <a:spAutoFit/>
          </a:bodyPr>
          <a:lstStyle/>
          <a:p>
            <a:pPr marL="342900" indent="-342900" algn="just">
              <a:buFont typeface="Wingdings" panose="05000000000000000000" pitchFamily="2" charset="2"/>
              <a:buChar char="v"/>
            </a:pPr>
            <a:r>
              <a:rPr lang="es-MX" altLang="es-MX" dirty="0">
                <a:latin typeface="Arial" pitchFamily="34" charset="0"/>
                <a:cs typeface="Arial" pitchFamily="34" charset="0"/>
              </a:rPr>
              <a:t>Comprometa la seguridad nacional, la seguridad pública o la defensa nacional</a:t>
            </a:r>
          </a:p>
        </p:txBody>
      </p:sp>
      <p:sp>
        <p:nvSpPr>
          <p:cNvPr id="5" name="Rectángulo 4">
            <a:extLst>
              <a:ext uri="{FF2B5EF4-FFF2-40B4-BE49-F238E27FC236}">
                <a16:creationId xmlns:a16="http://schemas.microsoft.com/office/drawing/2014/main" id="{CC9BAAF9-89EB-416D-85B4-18B82255597E}"/>
              </a:ext>
            </a:extLst>
          </p:cNvPr>
          <p:cNvSpPr/>
          <p:nvPr/>
        </p:nvSpPr>
        <p:spPr>
          <a:xfrm>
            <a:off x="136523" y="3875334"/>
            <a:ext cx="4001567" cy="923330"/>
          </a:xfrm>
          <a:prstGeom prst="rect">
            <a:avLst/>
          </a:prstGeom>
        </p:spPr>
        <p:txBody>
          <a:bodyPr wrap="square">
            <a:spAutoFit/>
          </a:bodyPr>
          <a:lstStyle/>
          <a:p>
            <a:pPr marL="342900" indent="-342900" algn="just">
              <a:buFont typeface="Wingdings" panose="05000000000000000000" pitchFamily="2" charset="2"/>
              <a:buChar char="v"/>
            </a:pPr>
            <a:r>
              <a:rPr lang="es-MX" altLang="es-MX" dirty="0">
                <a:latin typeface="Arial" pitchFamily="34" charset="0"/>
                <a:cs typeface="Arial" pitchFamily="34" charset="0"/>
              </a:rPr>
              <a:t>Ponga en riesgo la vida, seguridad o la salud de cualquier persona</a:t>
            </a:r>
          </a:p>
        </p:txBody>
      </p:sp>
      <p:sp>
        <p:nvSpPr>
          <p:cNvPr id="6" name="Rectángulo 5">
            <a:extLst>
              <a:ext uri="{FF2B5EF4-FFF2-40B4-BE49-F238E27FC236}">
                <a16:creationId xmlns:a16="http://schemas.microsoft.com/office/drawing/2014/main" id="{7B6853FC-FE90-4633-BFE5-EBA4EDD14C5C}"/>
              </a:ext>
            </a:extLst>
          </p:cNvPr>
          <p:cNvSpPr/>
          <p:nvPr/>
        </p:nvSpPr>
        <p:spPr>
          <a:xfrm>
            <a:off x="4352290" y="1249808"/>
            <a:ext cx="4467861" cy="369332"/>
          </a:xfrm>
          <a:prstGeom prst="rect">
            <a:avLst/>
          </a:prstGeom>
        </p:spPr>
        <p:txBody>
          <a:bodyPr wrap="square">
            <a:spAutoFit/>
          </a:bodyPr>
          <a:lstStyle/>
          <a:p>
            <a:pPr marL="342900" indent="-342900" algn="just">
              <a:buFont typeface="Wingdings" panose="05000000000000000000" pitchFamily="2" charset="2"/>
              <a:buChar char="v"/>
            </a:pPr>
            <a:r>
              <a:rPr lang="es-MX" altLang="es-MX" dirty="0">
                <a:latin typeface="Arial" pitchFamily="34" charset="0"/>
                <a:cs typeface="Arial" pitchFamily="34" charset="0"/>
              </a:rPr>
              <a:t>Otras leyes le otorguen ese carácter</a:t>
            </a:r>
            <a:endParaRPr lang="es-MX" altLang="es-MX" i="1" dirty="0">
              <a:effectLst>
                <a:outerShdw blurRad="38100" dist="38100" dir="2700000" algn="tl">
                  <a:srgbClr val="C0C0C0"/>
                </a:outerShdw>
              </a:effectLst>
              <a:latin typeface="Arial" pitchFamily="34" charset="0"/>
              <a:cs typeface="Arial" pitchFamily="34" charset="0"/>
            </a:endParaRPr>
          </a:p>
        </p:txBody>
      </p:sp>
      <p:sp>
        <p:nvSpPr>
          <p:cNvPr id="7" name="Rectángulo 6">
            <a:extLst>
              <a:ext uri="{FF2B5EF4-FFF2-40B4-BE49-F238E27FC236}">
                <a16:creationId xmlns:a16="http://schemas.microsoft.com/office/drawing/2014/main" id="{3D8241DE-AC92-4EEA-AD37-0FFC2BEFECF2}"/>
              </a:ext>
            </a:extLst>
          </p:cNvPr>
          <p:cNvSpPr/>
          <p:nvPr/>
        </p:nvSpPr>
        <p:spPr>
          <a:xfrm>
            <a:off x="4305300" y="3875334"/>
            <a:ext cx="4514851" cy="923330"/>
          </a:xfrm>
          <a:prstGeom prst="rect">
            <a:avLst/>
          </a:prstGeom>
        </p:spPr>
        <p:txBody>
          <a:bodyPr wrap="square">
            <a:spAutoFit/>
          </a:bodyPr>
          <a:lstStyle/>
          <a:p>
            <a:pPr marL="342900" indent="-342900" algn="just">
              <a:buFont typeface="Wingdings" panose="05000000000000000000" pitchFamily="2" charset="2"/>
              <a:buChar char="v"/>
            </a:pPr>
            <a:r>
              <a:rPr lang="es-MX" altLang="es-MX" dirty="0">
                <a:latin typeface="Arial" pitchFamily="34" charset="0"/>
                <a:cs typeface="Arial" pitchFamily="34" charset="0"/>
              </a:rPr>
              <a:t>Constituya un secreto comercial, industrial, fiscal, bancario, fiduciario u otro considerado en otras leyes</a:t>
            </a:r>
          </a:p>
        </p:txBody>
      </p:sp>
      <p:sp>
        <p:nvSpPr>
          <p:cNvPr id="8" name="Rectángulo 7">
            <a:extLst>
              <a:ext uri="{FF2B5EF4-FFF2-40B4-BE49-F238E27FC236}">
                <a16:creationId xmlns:a16="http://schemas.microsoft.com/office/drawing/2014/main" id="{B1A8FD94-C1FD-4D77-ABD4-B992296F7EFE}"/>
              </a:ext>
            </a:extLst>
          </p:cNvPr>
          <p:cNvSpPr/>
          <p:nvPr/>
        </p:nvSpPr>
        <p:spPr>
          <a:xfrm>
            <a:off x="4352292" y="2028675"/>
            <a:ext cx="4467860" cy="1477328"/>
          </a:xfrm>
          <a:prstGeom prst="rect">
            <a:avLst/>
          </a:prstGeom>
        </p:spPr>
        <p:txBody>
          <a:bodyPr wrap="square">
            <a:spAutoFit/>
          </a:bodyPr>
          <a:lstStyle/>
          <a:p>
            <a:pPr marL="342900" indent="-342900" algn="just">
              <a:buFont typeface="Wingdings" panose="05000000000000000000" pitchFamily="2" charset="2"/>
              <a:buChar char="v"/>
            </a:pPr>
            <a:r>
              <a:rPr lang="es-MX" altLang="es-MX" dirty="0">
                <a:latin typeface="Arial" pitchFamily="34" charset="0"/>
                <a:cs typeface="Arial" pitchFamily="34" charset="0"/>
              </a:rPr>
              <a:t>Constituya opiniones o recomendaciones de un proceso deliberativo de servidores públicos, mientras no se adopte la resolución definitiva.</a:t>
            </a:r>
          </a:p>
        </p:txBody>
      </p:sp>
      <p:pic>
        <p:nvPicPr>
          <p:cNvPr id="10" name="Imagen 9" descr="Logotipo, nombre de la empresa&#10;&#10;Descripción generada automáticamente">
            <a:extLst>
              <a:ext uri="{FF2B5EF4-FFF2-40B4-BE49-F238E27FC236}">
                <a16:creationId xmlns:a16="http://schemas.microsoft.com/office/drawing/2014/main" id="{1FB32C92-A73F-4375-A6E3-C83315DB16E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9474"/>
          <a:stretch/>
        </p:blipFill>
        <p:spPr>
          <a:xfrm>
            <a:off x="8124055" y="229105"/>
            <a:ext cx="912111" cy="767181"/>
          </a:xfrm>
          <a:prstGeom prst="rect">
            <a:avLst/>
          </a:prstGeom>
        </p:spPr>
      </p:pic>
    </p:spTree>
    <p:extLst>
      <p:ext uri="{BB962C8B-B14F-4D97-AF65-F5344CB8AC3E}">
        <p14:creationId xmlns:p14="http://schemas.microsoft.com/office/powerpoint/2010/main" val="41846746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552451" y="1531265"/>
            <a:ext cx="2305050" cy="691177"/>
          </a:xfrm>
          <a:prstGeom prst="rect">
            <a:avLst/>
          </a:prstGeom>
        </p:spPr>
        <p:txBody>
          <a:bodyPr>
            <a:noAutofit/>
          </a:bodyPr>
          <a:lstStyle/>
          <a:p>
            <a:pPr marL="285750" marR="0" lvl="0" indent="-285750" defTabSz="914400" rtl="0" eaLnBrk="1" fontAlgn="auto" latinLnBrk="0" hangingPunct="1">
              <a:lnSpc>
                <a:spcPct val="90000"/>
              </a:lnSpc>
              <a:spcBef>
                <a:spcPct val="0"/>
              </a:spcBef>
              <a:spcAft>
                <a:spcPts val="0"/>
              </a:spcAft>
              <a:buClrTx/>
              <a:buSzTx/>
              <a:buFont typeface="Wingdings" panose="05000000000000000000" pitchFamily="2" charset="2"/>
              <a:buChar char="ü"/>
              <a:tabLst/>
              <a:defRPr/>
            </a:pPr>
            <a:r>
              <a:rPr kumimoji="0" lang="es-MX" sz="1400"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t>Puede conocer qué datos tienen los entes públicos.</a:t>
            </a:r>
            <a:br>
              <a:rPr kumimoji="0" lang="es-MX" sz="1400"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br>
            <a:r>
              <a:rPr kumimoji="0" lang="es-MX" sz="1400"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t/>
            </a:r>
            <a:br>
              <a:rPr kumimoji="0" lang="es-MX" sz="1400"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br>
            <a:endParaRPr kumimoji="0" lang="es-MX" sz="1400"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endParaRPr>
          </a:p>
        </p:txBody>
      </p:sp>
      <p:pic>
        <p:nvPicPr>
          <p:cNvPr id="1026" name="Picture 2" descr="C:\Users\Usuario\Desktop\DJY24adUQAAH3r-.jpg"/>
          <p:cNvPicPr>
            <a:picLocks noChangeAspect="1" noChangeArrowheads="1"/>
          </p:cNvPicPr>
          <p:nvPr/>
        </p:nvPicPr>
        <p:blipFill rotWithShape="1">
          <a:blip r:embed="rId2"/>
          <a:srcRect l="4256" t="12081" r="3253" b="24058"/>
          <a:stretch/>
        </p:blipFill>
        <p:spPr bwMode="auto">
          <a:xfrm>
            <a:off x="95663" y="2347383"/>
            <a:ext cx="2731841" cy="1921534"/>
          </a:xfrm>
          <a:prstGeom prst="rect">
            <a:avLst/>
          </a:prstGeom>
          <a:noFill/>
        </p:spPr>
      </p:pic>
      <p:sp>
        <p:nvSpPr>
          <p:cNvPr id="5" name="4 Rectángulo"/>
          <p:cNvSpPr/>
          <p:nvPr/>
        </p:nvSpPr>
        <p:spPr>
          <a:xfrm>
            <a:off x="2664071" y="316539"/>
            <a:ext cx="3736729" cy="461665"/>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s-MX"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rPr>
              <a:t>LOS DERECHOS ARCO</a:t>
            </a:r>
            <a:endParaRPr lang="es-ES"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endParaRPr>
          </a:p>
        </p:txBody>
      </p:sp>
      <p:graphicFrame>
        <p:nvGraphicFramePr>
          <p:cNvPr id="7" name="3 Marcador de contenido"/>
          <p:cNvGraphicFramePr>
            <a:graphicFrameLocks/>
          </p:cNvGraphicFramePr>
          <p:nvPr/>
        </p:nvGraphicFramePr>
        <p:xfrm>
          <a:off x="2065671" y="3298134"/>
          <a:ext cx="6982666" cy="35345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ángulo 2">
            <a:extLst>
              <a:ext uri="{FF2B5EF4-FFF2-40B4-BE49-F238E27FC236}">
                <a16:creationId xmlns:a16="http://schemas.microsoft.com/office/drawing/2014/main" id="{EA01C401-0C4C-41A6-9692-A9A4E848D92F}"/>
              </a:ext>
            </a:extLst>
          </p:cNvPr>
          <p:cNvSpPr/>
          <p:nvPr/>
        </p:nvSpPr>
        <p:spPr>
          <a:xfrm>
            <a:off x="504825" y="865884"/>
            <a:ext cx="6505575" cy="646331"/>
          </a:xfrm>
          <a:prstGeom prst="rect">
            <a:avLst/>
          </a:prstGeom>
        </p:spPr>
        <p:txBody>
          <a:bodyPr wrap="square">
            <a:spAutoFit/>
          </a:bodyPr>
          <a:lstStyle/>
          <a:p>
            <a:r>
              <a:rPr lang="es-MX" b="1" dirty="0"/>
              <a:t>Dota a la persona de una verdadera facultad de disposición sobre </a:t>
            </a:r>
            <a:br>
              <a:rPr lang="es-MX" b="1" dirty="0"/>
            </a:br>
            <a:r>
              <a:rPr lang="es-MX" b="1" dirty="0"/>
              <a:t>sus propios datos personales, ya que mediante ellos: </a:t>
            </a:r>
            <a:endParaRPr lang="es-MX" dirty="0"/>
          </a:p>
        </p:txBody>
      </p:sp>
      <p:sp>
        <p:nvSpPr>
          <p:cNvPr id="6" name="Rectángulo 5">
            <a:extLst>
              <a:ext uri="{FF2B5EF4-FFF2-40B4-BE49-F238E27FC236}">
                <a16:creationId xmlns:a16="http://schemas.microsoft.com/office/drawing/2014/main" id="{105152B3-B5AE-4C60-AAD4-DDE80CE091C1}"/>
              </a:ext>
            </a:extLst>
          </p:cNvPr>
          <p:cNvSpPr/>
          <p:nvPr/>
        </p:nvSpPr>
        <p:spPr>
          <a:xfrm>
            <a:off x="2827504" y="1531265"/>
            <a:ext cx="4572000" cy="286232"/>
          </a:xfrm>
          <a:prstGeom prst="rect">
            <a:avLst/>
          </a:prstGeom>
        </p:spPr>
        <p:txBody>
          <a:bodyPr>
            <a:spAutoFit/>
          </a:bodyPr>
          <a:lstStyle/>
          <a:p>
            <a:pPr marL="285750" lvl="0" indent="-285750">
              <a:lnSpc>
                <a:spcPct val="90000"/>
              </a:lnSpc>
              <a:spcBef>
                <a:spcPct val="0"/>
              </a:spcBef>
              <a:buFont typeface="Wingdings" panose="05000000000000000000" pitchFamily="2" charset="2"/>
              <a:buChar char="ü"/>
              <a:defRPr/>
            </a:pPr>
            <a:r>
              <a:rPr lang="es-MX" sz="1400" dirty="0">
                <a:latin typeface="Arial" panose="020B0604020202020204" pitchFamily="34" charset="0"/>
                <a:cs typeface="Arial" panose="020B0604020202020204" pitchFamily="34" charset="0"/>
              </a:rPr>
              <a:t>Rectificarlos en caso de errores.</a:t>
            </a:r>
          </a:p>
        </p:txBody>
      </p:sp>
      <p:sp>
        <p:nvSpPr>
          <p:cNvPr id="8" name="Rectángulo 7">
            <a:extLst>
              <a:ext uri="{FF2B5EF4-FFF2-40B4-BE49-F238E27FC236}">
                <a16:creationId xmlns:a16="http://schemas.microsoft.com/office/drawing/2014/main" id="{33945150-D1F7-4241-9D99-5A32A9E3BC86}"/>
              </a:ext>
            </a:extLst>
          </p:cNvPr>
          <p:cNvSpPr/>
          <p:nvPr/>
        </p:nvSpPr>
        <p:spPr>
          <a:xfrm>
            <a:off x="2827504" y="1867252"/>
            <a:ext cx="3287547" cy="480131"/>
          </a:xfrm>
          <a:prstGeom prst="rect">
            <a:avLst/>
          </a:prstGeom>
        </p:spPr>
        <p:txBody>
          <a:bodyPr wrap="square">
            <a:spAutoFit/>
          </a:bodyPr>
          <a:lstStyle/>
          <a:p>
            <a:pPr marL="285750" lvl="0" indent="-285750">
              <a:lnSpc>
                <a:spcPct val="90000"/>
              </a:lnSpc>
              <a:spcBef>
                <a:spcPct val="0"/>
              </a:spcBef>
              <a:buFont typeface="Wingdings" panose="05000000000000000000" pitchFamily="2" charset="2"/>
              <a:buChar char="ü"/>
              <a:defRPr/>
            </a:pPr>
            <a:r>
              <a:rPr lang="es-MX" sz="1400" dirty="0">
                <a:latin typeface="Arial" panose="020B0604020202020204" pitchFamily="34" charset="0"/>
                <a:cs typeface="Arial" panose="020B0604020202020204" pitchFamily="34" charset="0"/>
              </a:rPr>
              <a:t>Cancelarlos si dejaron de ser necesarios. </a:t>
            </a:r>
          </a:p>
        </p:txBody>
      </p:sp>
      <p:sp>
        <p:nvSpPr>
          <p:cNvPr id="9" name="Rectángulo 8">
            <a:extLst>
              <a:ext uri="{FF2B5EF4-FFF2-40B4-BE49-F238E27FC236}">
                <a16:creationId xmlns:a16="http://schemas.microsoft.com/office/drawing/2014/main" id="{8E2B3B66-8047-439B-B803-B280744B430B}"/>
              </a:ext>
            </a:extLst>
          </p:cNvPr>
          <p:cNvSpPr/>
          <p:nvPr/>
        </p:nvSpPr>
        <p:spPr>
          <a:xfrm>
            <a:off x="5857875" y="1548411"/>
            <a:ext cx="2837029" cy="674031"/>
          </a:xfrm>
          <a:prstGeom prst="rect">
            <a:avLst/>
          </a:prstGeom>
        </p:spPr>
        <p:txBody>
          <a:bodyPr wrap="square">
            <a:spAutoFit/>
          </a:bodyPr>
          <a:lstStyle/>
          <a:p>
            <a:pPr marL="285750" lvl="0" indent="-285750">
              <a:lnSpc>
                <a:spcPct val="90000"/>
              </a:lnSpc>
              <a:spcBef>
                <a:spcPct val="0"/>
              </a:spcBef>
              <a:buFont typeface="Wingdings" panose="05000000000000000000" pitchFamily="2" charset="2"/>
              <a:buChar char="ü"/>
              <a:defRPr/>
            </a:pPr>
            <a:r>
              <a:rPr lang="es-MX" sz="1400" dirty="0">
                <a:latin typeface="Arial" panose="020B0604020202020204" pitchFamily="34" charset="0"/>
                <a:cs typeface="Arial" panose="020B0604020202020204" pitchFamily="34" charset="0"/>
              </a:rPr>
              <a:t>Oponerse a su tratamiento si es que fueron obtenidos sin su consentimiento.</a:t>
            </a:r>
            <a:endParaRPr lang="es-MX" sz="1400" dirty="0"/>
          </a:p>
        </p:txBody>
      </p:sp>
      <p:sp>
        <p:nvSpPr>
          <p:cNvPr id="10" name="Rectángulo 9">
            <a:extLst>
              <a:ext uri="{FF2B5EF4-FFF2-40B4-BE49-F238E27FC236}">
                <a16:creationId xmlns:a16="http://schemas.microsoft.com/office/drawing/2014/main" id="{97F6B0A2-93F4-4BDF-9450-93EB7B8A70E6}"/>
              </a:ext>
            </a:extLst>
          </p:cNvPr>
          <p:cNvSpPr/>
          <p:nvPr/>
        </p:nvSpPr>
        <p:spPr>
          <a:xfrm>
            <a:off x="6560370" y="4041383"/>
            <a:ext cx="2583630" cy="1600438"/>
          </a:xfrm>
          <a:prstGeom prst="rect">
            <a:avLst/>
          </a:prstGeom>
        </p:spPr>
        <p:txBody>
          <a:bodyPr wrap="square">
            <a:spAutoFit/>
          </a:bodyPr>
          <a:lstStyle/>
          <a:p>
            <a:pPr lvl="0" algn="ctr"/>
            <a:r>
              <a:rPr lang="es-MX" sz="1400" b="1" dirty="0"/>
              <a:t>Cualquier persona puede ejercitar los derechos de acceso, rectificación, cancelación y oposición sobre datos de carácter personal que le conciernan tratados por los entes públicos.</a:t>
            </a:r>
          </a:p>
        </p:txBody>
      </p:sp>
      <p:grpSp>
        <p:nvGrpSpPr>
          <p:cNvPr id="11" name="Grupo 10">
            <a:extLst>
              <a:ext uri="{FF2B5EF4-FFF2-40B4-BE49-F238E27FC236}">
                <a16:creationId xmlns:a16="http://schemas.microsoft.com/office/drawing/2014/main" id="{FBC6CC3F-E4BF-4FA9-8D4B-E98F0724A8D9}"/>
              </a:ext>
            </a:extLst>
          </p:cNvPr>
          <p:cNvGrpSpPr/>
          <p:nvPr/>
        </p:nvGrpSpPr>
        <p:grpSpPr>
          <a:xfrm>
            <a:off x="-7136" y="4307214"/>
            <a:ext cx="3444371" cy="534388"/>
            <a:chOff x="-7136" y="4307214"/>
            <a:chExt cx="3444371" cy="534388"/>
          </a:xfrm>
        </p:grpSpPr>
        <p:pic>
          <p:nvPicPr>
            <p:cNvPr id="12" name="Picture 2" descr="C:\Users\Usuario\Desktop\DJY24adUQAAH3r-.jpg">
              <a:extLst>
                <a:ext uri="{FF2B5EF4-FFF2-40B4-BE49-F238E27FC236}">
                  <a16:creationId xmlns:a16="http://schemas.microsoft.com/office/drawing/2014/main" id="{4800556D-749A-4327-8A40-5A77D9A66C12}"/>
                </a:ext>
              </a:extLst>
            </p:cNvPr>
            <p:cNvPicPr>
              <a:picLocks noChangeAspect="1" noChangeArrowheads="1"/>
            </p:cNvPicPr>
            <p:nvPr/>
          </p:nvPicPr>
          <p:blipFill rotWithShape="1">
            <a:blip r:embed="rId8">
              <a:extLst>
                <a:ext uri="{BEBA8EAE-BF5A-486C-A8C5-ECC9F3942E4B}">
                  <a14:imgProps xmlns:a14="http://schemas.microsoft.com/office/drawing/2010/main">
                    <a14:imgLayer r:embed="rId9">
                      <a14:imgEffect>
                        <a14:saturation sat="0"/>
                      </a14:imgEffect>
                    </a14:imgLayer>
                  </a14:imgProps>
                </a:ext>
              </a:extLst>
            </a:blip>
            <a:srcRect t="84043"/>
            <a:stretch/>
          </p:blipFill>
          <p:spPr bwMode="auto">
            <a:xfrm>
              <a:off x="-7136" y="4307214"/>
              <a:ext cx="3444371" cy="534388"/>
            </a:xfrm>
            <a:prstGeom prst="rect">
              <a:avLst/>
            </a:prstGeom>
            <a:noFill/>
          </p:spPr>
        </p:pic>
        <p:sp>
          <p:nvSpPr>
            <p:cNvPr id="4" name="Rectángulo 3">
              <a:extLst>
                <a:ext uri="{FF2B5EF4-FFF2-40B4-BE49-F238E27FC236}">
                  <a16:creationId xmlns:a16="http://schemas.microsoft.com/office/drawing/2014/main" id="{A4921883-14D8-4DF0-933D-7A85C91C3AA9}"/>
                </a:ext>
              </a:extLst>
            </p:cNvPr>
            <p:cNvSpPr/>
            <p:nvPr/>
          </p:nvSpPr>
          <p:spPr>
            <a:xfrm>
              <a:off x="38513" y="4378408"/>
              <a:ext cx="254857" cy="195497"/>
            </a:xfrm>
            <a:prstGeom prst="rect">
              <a:avLst/>
            </a:prstGeom>
            <a:solidFill>
              <a:srgbClr val="8B8B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grpSp>
        <p:nvGrpSpPr>
          <p:cNvPr id="15" name="Grupo 14">
            <a:extLst>
              <a:ext uri="{FF2B5EF4-FFF2-40B4-BE49-F238E27FC236}">
                <a16:creationId xmlns:a16="http://schemas.microsoft.com/office/drawing/2014/main" id="{00347F27-F140-4544-9143-2BBCE2D16B0D}"/>
              </a:ext>
            </a:extLst>
          </p:cNvPr>
          <p:cNvGrpSpPr/>
          <p:nvPr/>
        </p:nvGrpSpPr>
        <p:grpSpPr>
          <a:xfrm>
            <a:off x="95663" y="2222442"/>
            <a:ext cx="846729" cy="710227"/>
            <a:chOff x="95663" y="2222442"/>
            <a:chExt cx="846729" cy="710227"/>
          </a:xfrm>
        </p:grpSpPr>
        <p:sp>
          <p:nvSpPr>
            <p:cNvPr id="13" name="Rectángulo 12">
              <a:extLst>
                <a:ext uri="{FF2B5EF4-FFF2-40B4-BE49-F238E27FC236}">
                  <a16:creationId xmlns:a16="http://schemas.microsoft.com/office/drawing/2014/main" id="{CE4AC348-FA94-4B2D-BBD1-B4EE49672249}"/>
                </a:ext>
              </a:extLst>
            </p:cNvPr>
            <p:cNvSpPr/>
            <p:nvPr/>
          </p:nvSpPr>
          <p:spPr>
            <a:xfrm>
              <a:off x="95663" y="2222442"/>
              <a:ext cx="846729" cy="5580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6" name="Rectángulo 15">
              <a:extLst>
                <a:ext uri="{FF2B5EF4-FFF2-40B4-BE49-F238E27FC236}">
                  <a16:creationId xmlns:a16="http://schemas.microsoft.com/office/drawing/2014/main" id="{F31E541B-95B7-4AFD-B3FF-117D7BCBC1E0}"/>
                </a:ext>
              </a:extLst>
            </p:cNvPr>
            <p:cNvSpPr/>
            <p:nvPr/>
          </p:nvSpPr>
          <p:spPr>
            <a:xfrm>
              <a:off x="177282" y="2704761"/>
              <a:ext cx="612710" cy="2279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pic>
        <p:nvPicPr>
          <p:cNvPr id="17" name="Imagen 16" descr="Logotipo, nombre de la empresa&#10;&#10;Descripción generada automáticamente">
            <a:extLst>
              <a:ext uri="{FF2B5EF4-FFF2-40B4-BE49-F238E27FC236}">
                <a16:creationId xmlns:a16="http://schemas.microsoft.com/office/drawing/2014/main" id="{1FB32C92-A73F-4375-A6E3-C83315DB16E8}"/>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b="9474"/>
          <a:stretch/>
        </p:blipFill>
        <p:spPr>
          <a:xfrm>
            <a:off x="8124055" y="229105"/>
            <a:ext cx="912111" cy="767181"/>
          </a:xfrm>
          <a:prstGeom prst="rect">
            <a:avLst/>
          </a:prstGeom>
        </p:spPr>
      </p:pic>
    </p:spTree>
    <p:extLst>
      <p:ext uri="{BB962C8B-B14F-4D97-AF65-F5344CB8AC3E}">
        <p14:creationId xmlns:p14="http://schemas.microsoft.com/office/powerpoint/2010/main" val="42215333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4667329" y="2124262"/>
            <a:ext cx="5390743" cy="461665"/>
          </a:xfrm>
          <a:prstGeom prst="rect">
            <a:avLst/>
          </a:prstGeom>
          <a:noFill/>
        </p:spPr>
        <p:txBody>
          <a:bodyPr wrap="square" rtlCol="0">
            <a:spAutoFit/>
          </a:bodyPr>
          <a:lstStyle/>
          <a:p>
            <a:pPr algn="just"/>
            <a:endParaRPr lang="es-MX" sz="1200" b="1" dirty="0">
              <a:latin typeface="Arial" pitchFamily="34" charset="0"/>
              <a:cs typeface="Arial" pitchFamily="34" charset="0"/>
            </a:endParaRPr>
          </a:p>
          <a:p>
            <a:pPr algn="just"/>
            <a:endParaRPr lang="es-MX" sz="1200" b="1" dirty="0">
              <a:latin typeface="Arial" pitchFamily="34" charset="0"/>
              <a:cs typeface="Arial" pitchFamily="34" charset="0"/>
            </a:endParaRPr>
          </a:p>
        </p:txBody>
      </p:sp>
      <p:sp>
        <p:nvSpPr>
          <p:cNvPr id="5" name="4 Rectángulo"/>
          <p:cNvSpPr/>
          <p:nvPr/>
        </p:nvSpPr>
        <p:spPr>
          <a:xfrm>
            <a:off x="1496291" y="208255"/>
            <a:ext cx="5866410" cy="830997"/>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MX"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rPr>
              <a:t>¿Sabías que existen varios tipos de datos personales?</a:t>
            </a:r>
            <a:endParaRPr lang="es-ES"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endParaRPr>
          </a:p>
        </p:txBody>
      </p:sp>
      <p:sp>
        <p:nvSpPr>
          <p:cNvPr id="2" name="CuadroTexto 1">
            <a:hlinkClick r:id="rId2" action="ppaction://hlinkfile"/>
          </p:cNvPr>
          <p:cNvSpPr txBox="1"/>
          <p:nvPr/>
        </p:nvSpPr>
        <p:spPr>
          <a:xfrm>
            <a:off x="7656610" y="6257521"/>
            <a:ext cx="1310639" cy="369332"/>
          </a:xfrm>
          <a:prstGeom prst="rect">
            <a:avLst/>
          </a:prstGeom>
          <a:solidFill>
            <a:schemeClr val="accent4">
              <a:lumMod val="75000"/>
            </a:schemeClr>
          </a:solidFill>
        </p:spPr>
        <p:txBody>
          <a:bodyPr wrap="square" rtlCol="0">
            <a:spAutoFit/>
          </a:bodyPr>
          <a:lstStyle/>
          <a:p>
            <a:pPr algn="ctr"/>
            <a:r>
              <a:rPr lang="es-MX" b="1" dirty="0"/>
              <a:t>VIDEO</a:t>
            </a:r>
          </a:p>
        </p:txBody>
      </p:sp>
      <p:graphicFrame>
        <p:nvGraphicFramePr>
          <p:cNvPr id="6" name="Diagrama 5">
            <a:extLst>
              <a:ext uri="{FF2B5EF4-FFF2-40B4-BE49-F238E27FC236}">
                <a16:creationId xmlns:a16="http://schemas.microsoft.com/office/drawing/2014/main" id="{1B1C68CD-5AA1-435D-8F1C-9DE9946790BD}"/>
              </a:ext>
            </a:extLst>
          </p:cNvPr>
          <p:cNvGraphicFramePr/>
          <p:nvPr>
            <p:extLst>
              <p:ext uri="{D42A27DB-BD31-4B8C-83A1-F6EECF244321}">
                <p14:modId xmlns:p14="http://schemas.microsoft.com/office/powerpoint/2010/main" val="1809702609"/>
              </p:ext>
            </p:extLst>
          </p:nvPr>
        </p:nvGraphicFramePr>
        <p:xfrm>
          <a:off x="375907" y="1101139"/>
          <a:ext cx="3834800" cy="21208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Diagrama 6">
            <a:extLst>
              <a:ext uri="{FF2B5EF4-FFF2-40B4-BE49-F238E27FC236}">
                <a16:creationId xmlns:a16="http://schemas.microsoft.com/office/drawing/2014/main" id="{57F25BC0-1971-4523-AD5A-776EB9898BCF}"/>
              </a:ext>
            </a:extLst>
          </p:cNvPr>
          <p:cNvGraphicFramePr/>
          <p:nvPr>
            <p:extLst>
              <p:ext uri="{D42A27DB-BD31-4B8C-83A1-F6EECF244321}">
                <p14:modId xmlns:p14="http://schemas.microsoft.com/office/powerpoint/2010/main" val="1879391609"/>
              </p:ext>
            </p:extLst>
          </p:nvPr>
        </p:nvGraphicFramePr>
        <p:xfrm>
          <a:off x="239272" y="3855403"/>
          <a:ext cx="3971435" cy="163319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0" name="Diagrama 9">
            <a:extLst>
              <a:ext uri="{FF2B5EF4-FFF2-40B4-BE49-F238E27FC236}">
                <a16:creationId xmlns:a16="http://schemas.microsoft.com/office/drawing/2014/main" id="{0A29856F-831E-4FF3-99C6-AF2D5793A5B0}"/>
              </a:ext>
            </a:extLst>
          </p:cNvPr>
          <p:cNvGraphicFramePr/>
          <p:nvPr>
            <p:extLst>
              <p:ext uri="{D42A27DB-BD31-4B8C-83A1-F6EECF244321}">
                <p14:modId xmlns:p14="http://schemas.microsoft.com/office/powerpoint/2010/main" val="4154747163"/>
              </p:ext>
            </p:extLst>
          </p:nvPr>
        </p:nvGraphicFramePr>
        <p:xfrm>
          <a:off x="4429494" y="1101139"/>
          <a:ext cx="4537753" cy="2077041"/>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12" name="Diagrama 11">
            <a:extLst>
              <a:ext uri="{FF2B5EF4-FFF2-40B4-BE49-F238E27FC236}">
                <a16:creationId xmlns:a16="http://schemas.microsoft.com/office/drawing/2014/main" id="{9DD4D0CB-A18E-4C68-B0B4-FF2E5617557B}"/>
              </a:ext>
            </a:extLst>
          </p:cNvPr>
          <p:cNvGraphicFramePr/>
          <p:nvPr>
            <p:extLst>
              <p:ext uri="{D42A27DB-BD31-4B8C-83A1-F6EECF244321}">
                <p14:modId xmlns:p14="http://schemas.microsoft.com/office/powerpoint/2010/main" val="1285615491"/>
              </p:ext>
            </p:extLst>
          </p:nvPr>
        </p:nvGraphicFramePr>
        <p:xfrm>
          <a:off x="4481697" y="3855403"/>
          <a:ext cx="4433349" cy="1724895"/>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pic>
        <p:nvPicPr>
          <p:cNvPr id="11" name="Imagen 10" descr="Logotipo, nombre de la empresa&#10;&#10;Descripción generada automáticamente">
            <a:extLst>
              <a:ext uri="{FF2B5EF4-FFF2-40B4-BE49-F238E27FC236}">
                <a16:creationId xmlns:a16="http://schemas.microsoft.com/office/drawing/2014/main" id="{1FB32C92-A73F-4375-A6E3-C83315DB16E8}"/>
              </a:ext>
            </a:extLst>
          </p:cNvPr>
          <p:cNvPicPr>
            <a:picLocks noChangeAspect="1"/>
          </p:cNvPicPr>
          <p:nvPr/>
        </p:nvPicPr>
        <p:blipFill rotWithShape="1">
          <a:blip r:embed="rId23" cstate="print">
            <a:extLst>
              <a:ext uri="{28A0092B-C50C-407E-A947-70E740481C1C}">
                <a14:useLocalDpi xmlns:a14="http://schemas.microsoft.com/office/drawing/2010/main" val="0"/>
              </a:ext>
            </a:extLst>
          </a:blip>
          <a:srcRect b="9474"/>
          <a:stretch/>
        </p:blipFill>
        <p:spPr>
          <a:xfrm>
            <a:off x="8124055" y="229105"/>
            <a:ext cx="912111" cy="767181"/>
          </a:xfrm>
          <a:prstGeom prst="rect">
            <a:avLst/>
          </a:prstGeom>
        </p:spPr>
      </p:pic>
    </p:spTree>
    <p:extLst>
      <p:ext uri="{BB962C8B-B14F-4D97-AF65-F5344CB8AC3E}">
        <p14:creationId xmlns:p14="http://schemas.microsoft.com/office/powerpoint/2010/main" val="35351814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4"/>
          <p:cNvGraphicFramePr/>
          <p:nvPr>
            <p:extLst>
              <p:ext uri="{D42A27DB-BD31-4B8C-83A1-F6EECF244321}">
                <p14:modId xmlns:p14="http://schemas.microsoft.com/office/powerpoint/2010/main" val="3006070394"/>
              </p:ext>
            </p:extLst>
          </p:nvPr>
        </p:nvGraphicFramePr>
        <p:xfrm>
          <a:off x="2511972" y="693430"/>
          <a:ext cx="3457904" cy="35632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Rectángulo"/>
          <p:cNvSpPr/>
          <p:nvPr/>
        </p:nvSpPr>
        <p:spPr>
          <a:xfrm>
            <a:off x="2927174" y="216126"/>
            <a:ext cx="3379258" cy="461665"/>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s-ES"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rPr>
              <a:t>Avisos de privacidad</a:t>
            </a:r>
          </a:p>
        </p:txBody>
      </p:sp>
      <p:pic>
        <p:nvPicPr>
          <p:cNvPr id="12290" name="Picture 2">
            <a:extLst>
              <a:ext uri="{FF2B5EF4-FFF2-40B4-BE49-F238E27FC236}">
                <a16:creationId xmlns:a16="http://schemas.microsoft.com/office/drawing/2014/main" id="{253AEF5C-5A60-4415-8BB0-53DD22A1768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7793" y="1423970"/>
            <a:ext cx="2032548" cy="1827510"/>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a:extLst>
              <a:ext uri="{FF2B5EF4-FFF2-40B4-BE49-F238E27FC236}">
                <a16:creationId xmlns:a16="http://schemas.microsoft.com/office/drawing/2014/main" id="{49270D2D-4EF7-465F-A636-45E782DCD39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16542" y="1396719"/>
            <a:ext cx="1854761" cy="1854761"/>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descr="Logotipo, nombre de la empresa&#10;&#10;Descripción generada automáticamente">
            <a:extLst>
              <a:ext uri="{FF2B5EF4-FFF2-40B4-BE49-F238E27FC236}">
                <a16:creationId xmlns:a16="http://schemas.microsoft.com/office/drawing/2014/main" id="{1FB32C92-A73F-4375-A6E3-C83315DB16E8}"/>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b="9474"/>
          <a:stretch/>
        </p:blipFill>
        <p:spPr>
          <a:xfrm>
            <a:off x="8124055" y="229105"/>
            <a:ext cx="912111" cy="767181"/>
          </a:xfrm>
          <a:prstGeom prst="rect">
            <a:avLst/>
          </a:prstGeom>
        </p:spPr>
      </p:pic>
      <p:sp>
        <p:nvSpPr>
          <p:cNvPr id="7" name="2 Marcador de contenido"/>
          <p:cNvSpPr txBox="1">
            <a:spLocks/>
          </p:cNvSpPr>
          <p:nvPr/>
        </p:nvSpPr>
        <p:spPr>
          <a:xfrm>
            <a:off x="446690" y="3962398"/>
            <a:ext cx="8119241" cy="2446283"/>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endParaRPr lang="es-MX" sz="2000" dirty="0"/>
          </a:p>
          <a:p>
            <a:pPr algn="just"/>
            <a:endParaRPr lang="es-MX" sz="2000" dirty="0"/>
          </a:p>
          <a:p>
            <a:pPr algn="just"/>
            <a:r>
              <a:rPr lang="es-MX" sz="2000" dirty="0"/>
              <a:t>Toda comunicación de datos personales </a:t>
            </a:r>
            <a:r>
              <a:rPr lang="es-MX" sz="2000" b="1" dirty="0"/>
              <a:t>que realice el responsable </a:t>
            </a:r>
            <a:r>
              <a:rPr lang="es-MX" sz="2000" u="sng" dirty="0">
                <a:solidFill>
                  <a:schemeClr val="accent4">
                    <a:lumMod val="50000"/>
                  </a:schemeClr>
                </a:solidFill>
              </a:rPr>
              <a:t>con encargados a quienes transfiera datos personales</a:t>
            </a:r>
            <a:r>
              <a:rPr lang="es-MX" sz="2000" dirty="0"/>
              <a:t>, siempre debe ir acompañada del aviso de privacidad, </a:t>
            </a:r>
            <a:r>
              <a:rPr lang="es-MX" sz="2000" u="sng" dirty="0"/>
              <a:t>con la finalidad de que conozcan las condiciones a las que el titular sujetó el tratamiento de su información</a:t>
            </a:r>
            <a:r>
              <a:rPr lang="es-MX" sz="2000" dirty="0"/>
              <a:t>.</a:t>
            </a:r>
          </a:p>
        </p:txBody>
      </p:sp>
    </p:spTree>
    <p:extLst>
      <p:ext uri="{BB962C8B-B14F-4D97-AF65-F5344CB8AC3E}">
        <p14:creationId xmlns:p14="http://schemas.microsoft.com/office/powerpoint/2010/main" val="32947035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4.png"/>
          <p:cNvPicPr/>
          <p:nvPr/>
        </p:nvPicPr>
        <p:blipFill>
          <a:blip r:embed="rId2" cstate="print"/>
          <a:stretch>
            <a:fillRect/>
          </a:stretch>
        </p:blipFill>
        <p:spPr>
          <a:xfrm>
            <a:off x="102475" y="1429407"/>
            <a:ext cx="8954814" cy="5244662"/>
          </a:xfrm>
          <a:prstGeom prst="rect">
            <a:avLst/>
          </a:prstGeom>
        </p:spPr>
      </p:pic>
      <p:sp>
        <p:nvSpPr>
          <p:cNvPr id="3" name="Rectángulo 2"/>
          <p:cNvSpPr/>
          <p:nvPr/>
        </p:nvSpPr>
        <p:spPr>
          <a:xfrm>
            <a:off x="189186" y="101062"/>
            <a:ext cx="8781393" cy="1200329"/>
          </a:xfrm>
          <a:prstGeom prst="rect">
            <a:avLst/>
          </a:prstGeom>
        </p:spPr>
        <p:txBody>
          <a:bodyPr wrap="square">
            <a:spAutoFit/>
          </a:bodyPr>
          <a:lstStyle/>
          <a:p>
            <a:r>
              <a:rPr lang="es-ES" b="1" dirty="0">
                <a:latin typeface="Microsoft Sans Serif" panose="020B0604020202020204" pitchFamily="34" charset="0"/>
                <a:ea typeface="Microsoft Sans Serif" panose="020B0604020202020204" pitchFamily="34" charset="0"/>
              </a:rPr>
              <a:t>Es necesario que realice un diagnóstico que le permita identificar cuál es el flujo que, al interior de su</a:t>
            </a:r>
            <a:r>
              <a:rPr lang="es-ES" b="1" spc="5" dirty="0">
                <a:latin typeface="Microsoft Sans Serif" panose="020B0604020202020204" pitchFamily="34" charset="0"/>
                <a:ea typeface="Microsoft Sans Serif" panose="020B0604020202020204" pitchFamily="34" charset="0"/>
              </a:rPr>
              <a:t> </a:t>
            </a:r>
            <a:r>
              <a:rPr lang="es-ES" b="1" dirty="0">
                <a:latin typeface="Microsoft Sans Serif" panose="020B0604020202020204" pitchFamily="34" charset="0"/>
                <a:ea typeface="Microsoft Sans Serif" panose="020B0604020202020204" pitchFamily="34" charset="0"/>
              </a:rPr>
              <a:t>organización, se sigue con respecto al tratamiento de los datos personales (DP), desde que éstos se</a:t>
            </a:r>
            <a:r>
              <a:rPr lang="es-ES" b="1" spc="5" dirty="0">
                <a:latin typeface="Microsoft Sans Serif" panose="020B0604020202020204" pitchFamily="34" charset="0"/>
                <a:ea typeface="Microsoft Sans Serif" panose="020B0604020202020204" pitchFamily="34" charset="0"/>
              </a:rPr>
              <a:t> </a:t>
            </a:r>
            <a:r>
              <a:rPr lang="es-ES" b="1" dirty="0">
                <a:latin typeface="Microsoft Sans Serif" panose="020B0604020202020204" pitchFamily="34" charset="0"/>
                <a:ea typeface="Microsoft Sans Serif" panose="020B0604020202020204" pitchFamily="34" charset="0"/>
              </a:rPr>
              <a:t>recaban</a:t>
            </a:r>
            <a:r>
              <a:rPr lang="es-ES" b="1" spc="-15" dirty="0">
                <a:latin typeface="Microsoft Sans Serif" panose="020B0604020202020204" pitchFamily="34" charset="0"/>
                <a:ea typeface="Microsoft Sans Serif" panose="020B0604020202020204" pitchFamily="34" charset="0"/>
              </a:rPr>
              <a:t> </a:t>
            </a:r>
            <a:r>
              <a:rPr lang="es-ES" b="1" dirty="0">
                <a:latin typeface="Microsoft Sans Serif" panose="020B0604020202020204" pitchFamily="34" charset="0"/>
                <a:ea typeface="Microsoft Sans Serif" panose="020B0604020202020204" pitchFamily="34" charset="0"/>
              </a:rPr>
              <a:t>hasta</a:t>
            </a:r>
            <a:r>
              <a:rPr lang="es-ES" b="1" spc="-20" dirty="0">
                <a:latin typeface="Microsoft Sans Serif" panose="020B0604020202020204" pitchFamily="34" charset="0"/>
                <a:ea typeface="Microsoft Sans Serif" panose="020B0604020202020204" pitchFamily="34" charset="0"/>
              </a:rPr>
              <a:t> </a:t>
            </a:r>
            <a:r>
              <a:rPr lang="es-ES" b="1" dirty="0">
                <a:latin typeface="Microsoft Sans Serif" panose="020B0604020202020204" pitchFamily="34" charset="0"/>
                <a:ea typeface="Microsoft Sans Serif" panose="020B0604020202020204" pitchFamily="34" charset="0"/>
              </a:rPr>
              <a:t>que los</a:t>
            </a:r>
            <a:r>
              <a:rPr lang="es-ES" b="1" spc="-15" dirty="0">
                <a:latin typeface="Microsoft Sans Serif" panose="020B0604020202020204" pitchFamily="34" charset="0"/>
                <a:ea typeface="Microsoft Sans Serif" panose="020B0604020202020204" pitchFamily="34" charset="0"/>
              </a:rPr>
              <a:t> </a:t>
            </a:r>
            <a:r>
              <a:rPr lang="es-ES" b="1" dirty="0">
                <a:latin typeface="Microsoft Sans Serif" panose="020B0604020202020204" pitchFamily="34" charset="0"/>
                <a:ea typeface="Microsoft Sans Serif" panose="020B0604020202020204" pitchFamily="34" charset="0"/>
              </a:rPr>
              <a:t>mismos</a:t>
            </a:r>
            <a:r>
              <a:rPr lang="es-ES" b="1" spc="-10" dirty="0">
                <a:latin typeface="Microsoft Sans Serif" panose="020B0604020202020204" pitchFamily="34" charset="0"/>
                <a:ea typeface="Microsoft Sans Serif" panose="020B0604020202020204" pitchFamily="34" charset="0"/>
              </a:rPr>
              <a:t> </a:t>
            </a:r>
            <a:r>
              <a:rPr lang="es-ES" b="1" dirty="0">
                <a:latin typeface="Microsoft Sans Serif" panose="020B0604020202020204" pitchFamily="34" charset="0"/>
                <a:ea typeface="Microsoft Sans Serif" panose="020B0604020202020204" pitchFamily="34" charset="0"/>
              </a:rPr>
              <a:t>se</a:t>
            </a:r>
            <a:r>
              <a:rPr lang="es-ES" b="1" spc="-10" dirty="0">
                <a:latin typeface="Microsoft Sans Serif" panose="020B0604020202020204" pitchFamily="34" charset="0"/>
                <a:ea typeface="Microsoft Sans Serif" panose="020B0604020202020204" pitchFamily="34" charset="0"/>
              </a:rPr>
              <a:t> </a:t>
            </a:r>
            <a:r>
              <a:rPr lang="es-ES" b="1" dirty="0">
                <a:latin typeface="Microsoft Sans Serif" panose="020B0604020202020204" pitchFamily="34" charset="0"/>
                <a:ea typeface="Microsoft Sans Serif" panose="020B0604020202020204" pitchFamily="34" charset="0"/>
              </a:rPr>
              <a:t>eliminan</a:t>
            </a:r>
            <a:r>
              <a:rPr lang="es-ES" b="1" spc="-20" dirty="0">
                <a:latin typeface="Microsoft Sans Serif" panose="020B0604020202020204" pitchFamily="34" charset="0"/>
                <a:ea typeface="Microsoft Sans Serif" panose="020B0604020202020204" pitchFamily="34" charset="0"/>
              </a:rPr>
              <a:t> </a:t>
            </a:r>
            <a:r>
              <a:rPr lang="es-ES" b="1" dirty="0">
                <a:latin typeface="Microsoft Sans Serif" panose="020B0604020202020204" pitchFamily="34" charset="0"/>
                <a:ea typeface="Microsoft Sans Serif" panose="020B0604020202020204" pitchFamily="34" charset="0"/>
              </a:rPr>
              <a:t>de</a:t>
            </a:r>
            <a:r>
              <a:rPr lang="es-ES" b="1" spc="-25" dirty="0">
                <a:latin typeface="Microsoft Sans Serif" panose="020B0604020202020204" pitchFamily="34" charset="0"/>
                <a:ea typeface="Microsoft Sans Serif" panose="020B0604020202020204" pitchFamily="34" charset="0"/>
              </a:rPr>
              <a:t> </a:t>
            </a:r>
            <a:r>
              <a:rPr lang="es-ES" b="1" dirty="0">
                <a:latin typeface="Microsoft Sans Serif" panose="020B0604020202020204" pitchFamily="34" charset="0"/>
                <a:ea typeface="Microsoft Sans Serif" panose="020B0604020202020204" pitchFamily="34" charset="0"/>
              </a:rPr>
              <a:t>sus</a:t>
            </a:r>
            <a:r>
              <a:rPr lang="es-ES" b="1" spc="-25" dirty="0">
                <a:latin typeface="Microsoft Sans Serif" panose="020B0604020202020204" pitchFamily="34" charset="0"/>
                <a:ea typeface="Microsoft Sans Serif" panose="020B0604020202020204" pitchFamily="34" charset="0"/>
              </a:rPr>
              <a:t> </a:t>
            </a:r>
            <a:r>
              <a:rPr lang="es-ES" b="1" dirty="0">
                <a:latin typeface="Microsoft Sans Serif" panose="020B0604020202020204" pitchFamily="34" charset="0"/>
                <a:ea typeface="Microsoft Sans Serif" panose="020B0604020202020204" pitchFamily="34" charset="0"/>
              </a:rPr>
              <a:t>bases</a:t>
            </a:r>
            <a:r>
              <a:rPr lang="es-ES" b="1" spc="-20" dirty="0">
                <a:latin typeface="Microsoft Sans Serif" panose="020B0604020202020204" pitchFamily="34" charset="0"/>
                <a:ea typeface="Microsoft Sans Serif" panose="020B0604020202020204" pitchFamily="34" charset="0"/>
              </a:rPr>
              <a:t> </a:t>
            </a:r>
            <a:r>
              <a:rPr lang="es-ES" b="1" dirty="0">
                <a:latin typeface="Microsoft Sans Serif" panose="020B0604020202020204" pitchFamily="34" charset="0"/>
                <a:ea typeface="Microsoft Sans Serif" panose="020B0604020202020204" pitchFamily="34" charset="0"/>
              </a:rPr>
              <a:t>de</a:t>
            </a:r>
            <a:r>
              <a:rPr lang="es-ES" b="1" spc="-20" dirty="0">
                <a:latin typeface="Microsoft Sans Serif" panose="020B0604020202020204" pitchFamily="34" charset="0"/>
                <a:ea typeface="Microsoft Sans Serif" panose="020B0604020202020204" pitchFamily="34" charset="0"/>
              </a:rPr>
              <a:t> </a:t>
            </a:r>
            <a:r>
              <a:rPr lang="es-ES" b="1" dirty="0">
                <a:latin typeface="Microsoft Sans Serif" panose="020B0604020202020204" pitchFamily="34" charset="0"/>
                <a:ea typeface="Microsoft Sans Serif" panose="020B0604020202020204" pitchFamily="34" charset="0"/>
              </a:rPr>
              <a:t>datos.</a:t>
            </a:r>
            <a:endParaRPr lang="es-MX" b="1" dirty="0"/>
          </a:p>
        </p:txBody>
      </p:sp>
    </p:spTree>
    <p:extLst>
      <p:ext uri="{BB962C8B-B14F-4D97-AF65-F5344CB8AC3E}">
        <p14:creationId xmlns:p14="http://schemas.microsoft.com/office/powerpoint/2010/main" val="25441300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34039" y="123132"/>
            <a:ext cx="8229600" cy="638944"/>
          </a:xfrm>
        </p:spPr>
        <p:txBody>
          <a:bodyPr>
            <a:noAutofit/>
          </a:bodyPr>
          <a:lstStyle/>
          <a:p>
            <a:r>
              <a:rPr lang="es-MX"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ea typeface="+mn-ea"/>
                <a:cs typeface="Arial" pitchFamily="34" charset="0"/>
              </a:rPr>
              <a:t>Formas de otorgar el consentimiento</a:t>
            </a: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349220335"/>
              </p:ext>
            </p:extLst>
          </p:nvPr>
        </p:nvGraphicFramePr>
        <p:xfrm>
          <a:off x="446690" y="873618"/>
          <a:ext cx="8229600" cy="38560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2 Marcador de contenido"/>
          <p:cNvSpPr txBox="1">
            <a:spLocks/>
          </p:cNvSpPr>
          <p:nvPr/>
        </p:nvSpPr>
        <p:spPr>
          <a:xfrm>
            <a:off x="595878" y="4841198"/>
            <a:ext cx="7931224" cy="151756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s-MX" sz="2000" dirty="0"/>
              <a:t>Medios electrónicos</a:t>
            </a:r>
          </a:p>
          <a:p>
            <a:r>
              <a:rPr lang="es-MX" sz="2000" dirty="0"/>
              <a:t>Formatos físicos</a:t>
            </a:r>
          </a:p>
          <a:p>
            <a:r>
              <a:rPr lang="es-MX" sz="2000" dirty="0"/>
              <a:t>Medios verbales o cualquier otra tecnología, siempre y cuando garantice y cumpla con el principio de información que se refiere la Ley.</a:t>
            </a:r>
          </a:p>
        </p:txBody>
      </p:sp>
    </p:spTree>
    <p:extLst>
      <p:ext uri="{BB962C8B-B14F-4D97-AF65-F5344CB8AC3E}">
        <p14:creationId xmlns:p14="http://schemas.microsoft.com/office/powerpoint/2010/main" val="20327299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3 Marcador de contenido" descr="modelo datos personales.jpg"/>
          <p:cNvPicPr>
            <a:picLocks noChangeAspect="1"/>
          </p:cNvPicPr>
          <p:nvPr/>
        </p:nvPicPr>
        <p:blipFill>
          <a:blip r:embed="rId2"/>
          <a:stretch>
            <a:fillRect/>
          </a:stretch>
        </p:blipFill>
        <p:spPr>
          <a:xfrm>
            <a:off x="342984" y="160040"/>
            <a:ext cx="8482297" cy="4771292"/>
          </a:xfrm>
          <a:prstGeom prst="rect">
            <a:avLst/>
          </a:prstGeom>
        </p:spPr>
      </p:pic>
      <p:sp>
        <p:nvSpPr>
          <p:cNvPr id="7" name="Rectángulo 6"/>
          <p:cNvSpPr/>
          <p:nvPr/>
        </p:nvSpPr>
        <p:spPr>
          <a:xfrm>
            <a:off x="711293" y="4593185"/>
            <a:ext cx="8040416" cy="1200329"/>
          </a:xfrm>
          <a:prstGeom prst="rect">
            <a:avLst/>
          </a:prstGeom>
        </p:spPr>
        <p:txBody>
          <a:bodyPr wrap="square">
            <a:spAutoFit/>
          </a:bodyPr>
          <a:lstStyle/>
          <a:p>
            <a:r>
              <a:rPr lang="es-MX" dirty="0">
                <a:solidFill>
                  <a:schemeClr val="tx2"/>
                </a:solidFill>
              </a:rPr>
              <a:t>¿Qué es una transferencia de datos personales? </a:t>
            </a:r>
          </a:p>
          <a:p>
            <a:r>
              <a:rPr lang="es-MX" dirty="0"/>
              <a:t>La comunicación de datos que realiza el responsable del tratamiento a un tercero, distinto del titular, del mismo responsable.</a:t>
            </a:r>
          </a:p>
          <a:p>
            <a:endParaRPr lang="es-MX" dirty="0"/>
          </a:p>
        </p:txBody>
      </p:sp>
      <p:sp>
        <p:nvSpPr>
          <p:cNvPr id="8" name="Rectángulo 7"/>
          <p:cNvSpPr/>
          <p:nvPr/>
        </p:nvSpPr>
        <p:spPr>
          <a:xfrm>
            <a:off x="784865" y="5586485"/>
            <a:ext cx="8040416" cy="923330"/>
          </a:xfrm>
          <a:prstGeom prst="rect">
            <a:avLst/>
          </a:prstGeom>
        </p:spPr>
        <p:txBody>
          <a:bodyPr wrap="square">
            <a:spAutoFit/>
          </a:bodyPr>
          <a:lstStyle/>
          <a:p>
            <a:r>
              <a:rPr lang="es-MX" b="1" u="sng" dirty="0">
                <a:solidFill>
                  <a:schemeClr val="accent1">
                    <a:lumMod val="50000"/>
                  </a:schemeClr>
                </a:solidFill>
              </a:rPr>
              <a:t>¿Qué es una remisión de datos personales? </a:t>
            </a:r>
          </a:p>
          <a:p>
            <a:r>
              <a:rPr lang="es-MX" dirty="0"/>
              <a:t>La remisión supone una comunicación de datos personales, pero dicha comunicación se produce entre un responsable y un encargado del tratamiento. </a:t>
            </a:r>
          </a:p>
        </p:txBody>
      </p:sp>
    </p:spTree>
    <p:extLst>
      <p:ext uri="{BB962C8B-B14F-4D97-AF65-F5344CB8AC3E}">
        <p14:creationId xmlns:p14="http://schemas.microsoft.com/office/powerpoint/2010/main" val="21572759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756746" y="2648295"/>
            <a:ext cx="7641020" cy="923330"/>
          </a:xfrm>
          <a:prstGeom prst="rect">
            <a:avLst/>
          </a:prstGeom>
        </p:spPr>
        <p:txBody>
          <a:bodyPr wrap="square">
            <a:spAutoFit/>
          </a:bodyPr>
          <a:lstStyle/>
          <a:p>
            <a:pPr algn="just"/>
            <a:r>
              <a:rPr lang="es-MX" dirty="0"/>
              <a:t>Un patrón o una empresa (responsable del tratamiento) que comunica datos personales de sus trabajadores al Instituto Mexicano del Seguro Social (tercero), para el cálculo de la pensión. </a:t>
            </a:r>
          </a:p>
        </p:txBody>
      </p:sp>
      <p:sp>
        <p:nvSpPr>
          <p:cNvPr id="3" name="Rectángulo 2"/>
          <p:cNvSpPr/>
          <p:nvPr/>
        </p:nvSpPr>
        <p:spPr>
          <a:xfrm>
            <a:off x="756745" y="3921913"/>
            <a:ext cx="7641021" cy="923330"/>
          </a:xfrm>
          <a:prstGeom prst="rect">
            <a:avLst/>
          </a:prstGeom>
        </p:spPr>
        <p:txBody>
          <a:bodyPr wrap="square">
            <a:spAutoFit/>
          </a:bodyPr>
          <a:lstStyle/>
          <a:p>
            <a:pPr algn="just"/>
            <a:r>
              <a:rPr lang="es-MX" dirty="0"/>
              <a:t>Una universidad mexicana (responsable) envía datos personales de sus alumnos que van a participar en un programa de intercambio a una universidad de otro país (tercero).</a:t>
            </a:r>
          </a:p>
        </p:txBody>
      </p:sp>
      <p:sp>
        <p:nvSpPr>
          <p:cNvPr id="4" name="Rectángulo 3"/>
          <p:cNvSpPr/>
          <p:nvPr/>
        </p:nvSpPr>
        <p:spPr>
          <a:xfrm>
            <a:off x="756744" y="1549821"/>
            <a:ext cx="7641021" cy="646331"/>
          </a:xfrm>
          <a:prstGeom prst="rect">
            <a:avLst/>
          </a:prstGeom>
        </p:spPr>
        <p:txBody>
          <a:bodyPr wrap="square">
            <a:spAutoFit/>
          </a:bodyPr>
          <a:lstStyle/>
          <a:p>
            <a:r>
              <a:rPr lang="es-MX" dirty="0"/>
              <a:t>Una empresa comunica datos personales a un contador que le presta los servicios de elaboración de su nómina.</a:t>
            </a:r>
          </a:p>
        </p:txBody>
      </p:sp>
      <p:sp>
        <p:nvSpPr>
          <p:cNvPr id="5" name="Rectángulo 4"/>
          <p:cNvSpPr/>
          <p:nvPr/>
        </p:nvSpPr>
        <p:spPr>
          <a:xfrm>
            <a:off x="756743" y="5088561"/>
            <a:ext cx="7641021" cy="646331"/>
          </a:xfrm>
          <a:prstGeom prst="rect">
            <a:avLst/>
          </a:prstGeom>
        </p:spPr>
        <p:txBody>
          <a:bodyPr wrap="square">
            <a:spAutoFit/>
          </a:bodyPr>
          <a:lstStyle/>
          <a:p>
            <a:r>
              <a:rPr lang="es-MX" dirty="0"/>
              <a:t>Una institución financiera comunica datos personales a un despacho de cobranza para que le preste el servicio de cobranza extrajudicial. </a:t>
            </a:r>
          </a:p>
        </p:txBody>
      </p:sp>
      <p:sp>
        <p:nvSpPr>
          <p:cNvPr id="8" name="CuadroTexto 7"/>
          <p:cNvSpPr txBox="1"/>
          <p:nvPr/>
        </p:nvSpPr>
        <p:spPr>
          <a:xfrm>
            <a:off x="756743" y="422021"/>
            <a:ext cx="7443128" cy="369332"/>
          </a:xfrm>
          <a:prstGeom prst="rect">
            <a:avLst/>
          </a:prstGeom>
          <a:noFill/>
        </p:spPr>
        <p:txBody>
          <a:bodyPr wrap="none" rtlCol="0">
            <a:spAutoFit/>
          </a:bodyPr>
          <a:lstStyle/>
          <a:p>
            <a:r>
              <a:rPr lang="es-MX"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rPr>
              <a:t>Distingue entre Transferencia y Remisión de Datos Personales</a:t>
            </a:r>
          </a:p>
        </p:txBody>
      </p:sp>
    </p:spTree>
    <p:extLst>
      <p:ext uri="{BB962C8B-B14F-4D97-AF65-F5344CB8AC3E}">
        <p14:creationId xmlns:p14="http://schemas.microsoft.com/office/powerpoint/2010/main" val="35042322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nvGraphicFramePr>
        <p:xfrm>
          <a:off x="1146448" y="1005840"/>
          <a:ext cx="6851104" cy="5020597"/>
        </p:xfrm>
        <a:graphic>
          <a:graphicData uri="http://schemas.openxmlformats.org/drawingml/2006/table">
            <a:tbl>
              <a:tblPr firstRow="1" firstCol="1" bandRow="1">
                <a:tableStyleId>{5C22544A-7EE6-4342-B048-85BDC9FD1C3A}</a:tableStyleId>
              </a:tblPr>
              <a:tblGrid>
                <a:gridCol w="2140970">
                  <a:extLst>
                    <a:ext uri="{9D8B030D-6E8A-4147-A177-3AD203B41FA5}">
                      <a16:colId xmlns:a16="http://schemas.microsoft.com/office/drawing/2014/main" val="20000"/>
                    </a:ext>
                  </a:extLst>
                </a:gridCol>
                <a:gridCol w="4710134">
                  <a:extLst>
                    <a:ext uri="{9D8B030D-6E8A-4147-A177-3AD203B41FA5}">
                      <a16:colId xmlns:a16="http://schemas.microsoft.com/office/drawing/2014/main" val="20001"/>
                    </a:ext>
                  </a:extLst>
                </a:gridCol>
              </a:tblGrid>
              <a:tr h="319356">
                <a:tc>
                  <a:txBody>
                    <a:bodyPr/>
                    <a:lstStyle/>
                    <a:p>
                      <a:pPr algn="ctr">
                        <a:lnSpc>
                          <a:spcPct val="110000"/>
                        </a:lnSpc>
                        <a:spcBef>
                          <a:spcPts val="300"/>
                        </a:spcBef>
                        <a:spcAft>
                          <a:spcPts val="300"/>
                        </a:spcAft>
                      </a:pPr>
                      <a:r>
                        <a:rPr lang="es-MX" sz="1200" dirty="0">
                          <a:effectLst/>
                        </a:rPr>
                        <a:t>Valores y fines constitucionales</a:t>
                      </a:r>
                      <a:endParaRPr lang="es-MX" sz="1200" dirty="0">
                        <a:effectLst/>
                        <a:latin typeface="Corbel" panose="020B0503020204020204" pitchFamily="34" charset="0"/>
                        <a:ea typeface="SimSun" panose="02010600030101010101" pitchFamily="2" charset="-122"/>
                        <a:cs typeface="Tahoma" panose="020B0604030504040204" pitchFamily="34" charset="0"/>
                      </a:endParaRPr>
                    </a:p>
                  </a:txBody>
                  <a:tcPr marL="44555" marR="44555" marT="0" marB="0" anchor="ctr"/>
                </a:tc>
                <a:tc>
                  <a:txBody>
                    <a:bodyPr/>
                    <a:lstStyle/>
                    <a:p>
                      <a:pPr marL="0" algn="l" defTabSz="914400" rtl="0" eaLnBrk="1" latinLnBrk="0" hangingPunct="1">
                        <a:lnSpc>
                          <a:spcPct val="110000"/>
                        </a:lnSpc>
                        <a:spcBef>
                          <a:spcPts val="600"/>
                        </a:spcBef>
                        <a:spcAft>
                          <a:spcPts val="0"/>
                        </a:spcAft>
                      </a:pPr>
                      <a:r>
                        <a:rPr lang="es-MX" sz="1100" b="0" kern="1200" dirty="0">
                          <a:solidFill>
                            <a:schemeClr val="dk1"/>
                          </a:solidFill>
                          <a:effectLst/>
                          <a:latin typeface="Corbel" panose="020B0503020204020204" pitchFamily="34" charset="0"/>
                          <a:ea typeface="SimSun" panose="02010600030101010101" pitchFamily="2" charset="-122"/>
                          <a:cs typeface="Tahoma" panose="020B0604030504040204" pitchFamily="34" charset="0"/>
                        </a:rPr>
                        <a:t>Dignidad, libertad, igualdad, justicia, etc.</a:t>
                      </a:r>
                    </a:p>
                  </a:txBody>
                  <a:tcPr marL="44555" marR="44555" marT="0" marB="0" anchor="ctr">
                    <a:solidFill>
                      <a:schemeClr val="accent1">
                        <a:lumMod val="20000"/>
                        <a:lumOff val="80000"/>
                      </a:schemeClr>
                    </a:solidFill>
                  </a:tcPr>
                </a:tc>
                <a:extLst>
                  <a:ext uri="{0D108BD9-81ED-4DB2-BD59-A6C34878D82A}">
                    <a16:rowId xmlns:a16="http://schemas.microsoft.com/office/drawing/2014/main" val="10000"/>
                  </a:ext>
                </a:extLst>
              </a:tr>
              <a:tr h="201168">
                <a:tc>
                  <a:txBody>
                    <a:bodyPr/>
                    <a:lstStyle/>
                    <a:p>
                      <a:pPr algn="ctr">
                        <a:lnSpc>
                          <a:spcPct val="110000"/>
                        </a:lnSpc>
                        <a:spcBef>
                          <a:spcPts val="600"/>
                        </a:spcBef>
                        <a:spcAft>
                          <a:spcPts val="0"/>
                        </a:spcAft>
                      </a:pPr>
                      <a:r>
                        <a:rPr lang="es-MX" sz="1200" dirty="0">
                          <a:effectLst/>
                          <a:sym typeface="Wingdings" panose="05000000000000000000" pitchFamily="2" charset="2"/>
                        </a:rPr>
                        <a:t></a:t>
                      </a:r>
                      <a:r>
                        <a:rPr lang="es-MX" sz="1200" dirty="0">
                          <a:effectLst/>
                        </a:rPr>
                        <a:t>  </a:t>
                      </a:r>
                      <a:r>
                        <a:rPr lang="es-MX" sz="1200" dirty="0">
                          <a:effectLst/>
                          <a:sym typeface="Wingdings" panose="05000000000000000000" pitchFamily="2" charset="2"/>
                        </a:rPr>
                        <a:t></a:t>
                      </a:r>
                      <a:endParaRPr lang="es-MX" sz="1200" dirty="0">
                        <a:effectLst/>
                        <a:latin typeface="Corbel" panose="020B0503020204020204" pitchFamily="34" charset="0"/>
                        <a:ea typeface="SimSun" panose="02010600030101010101" pitchFamily="2" charset="-122"/>
                        <a:cs typeface="Tahoma" panose="020B0604030504040204" pitchFamily="34" charset="0"/>
                      </a:endParaRPr>
                    </a:p>
                  </a:txBody>
                  <a:tcPr marL="44555" marR="44555" marT="0" marB="0" anchor="ctr"/>
                </a:tc>
                <a:tc>
                  <a:txBody>
                    <a:bodyPr/>
                    <a:lstStyle/>
                    <a:p>
                      <a:pPr algn="ctr">
                        <a:lnSpc>
                          <a:spcPct val="110000"/>
                        </a:lnSpc>
                        <a:spcBef>
                          <a:spcPts val="600"/>
                        </a:spcBef>
                        <a:spcAft>
                          <a:spcPts val="0"/>
                        </a:spcAft>
                      </a:pPr>
                      <a:r>
                        <a:rPr lang="es-MX" sz="1100" dirty="0">
                          <a:effectLst/>
                        </a:rPr>
                        <a:t> </a:t>
                      </a:r>
                      <a:endParaRPr lang="es-MX" sz="1100" dirty="0">
                        <a:effectLst/>
                        <a:latin typeface="Corbel" panose="020B0503020204020204" pitchFamily="34" charset="0"/>
                        <a:ea typeface="SimSun" panose="02010600030101010101" pitchFamily="2" charset="-122"/>
                        <a:cs typeface="Tahoma" panose="020B0604030504040204" pitchFamily="34" charset="0"/>
                      </a:endParaRPr>
                    </a:p>
                  </a:txBody>
                  <a:tcPr marL="44555" marR="44555" marT="0" marB="0" anchor="ctr"/>
                </a:tc>
                <a:extLst>
                  <a:ext uri="{0D108BD9-81ED-4DB2-BD59-A6C34878D82A}">
                    <a16:rowId xmlns:a16="http://schemas.microsoft.com/office/drawing/2014/main" val="10001"/>
                  </a:ext>
                </a:extLst>
              </a:tr>
              <a:tr h="417195">
                <a:tc>
                  <a:txBody>
                    <a:bodyPr/>
                    <a:lstStyle/>
                    <a:p>
                      <a:pPr algn="ctr">
                        <a:lnSpc>
                          <a:spcPct val="110000"/>
                        </a:lnSpc>
                        <a:spcBef>
                          <a:spcPts val="300"/>
                        </a:spcBef>
                        <a:spcAft>
                          <a:spcPts val="300"/>
                        </a:spcAft>
                      </a:pPr>
                      <a:r>
                        <a:rPr lang="es-MX" sz="1200" dirty="0">
                          <a:effectLst/>
                        </a:rPr>
                        <a:t>Sociedad democrática</a:t>
                      </a:r>
                      <a:endParaRPr lang="es-MX" sz="1200" dirty="0">
                        <a:effectLst/>
                        <a:latin typeface="Corbel" panose="020B0503020204020204" pitchFamily="34" charset="0"/>
                        <a:ea typeface="SimSun" panose="02010600030101010101" pitchFamily="2" charset="-122"/>
                        <a:cs typeface="Tahoma" panose="020B0604030504040204" pitchFamily="34" charset="0"/>
                      </a:endParaRPr>
                    </a:p>
                  </a:txBody>
                  <a:tcPr marL="44555" marR="44555" marT="0" marB="0" anchor="ctr"/>
                </a:tc>
                <a:tc>
                  <a:txBody>
                    <a:bodyPr/>
                    <a:lstStyle/>
                    <a:p>
                      <a:pPr>
                        <a:lnSpc>
                          <a:spcPct val="115000"/>
                        </a:lnSpc>
                        <a:spcBef>
                          <a:spcPts val="600"/>
                        </a:spcBef>
                        <a:spcAft>
                          <a:spcPts val="0"/>
                        </a:spcAft>
                      </a:pPr>
                      <a:r>
                        <a:rPr lang="es-MX" sz="1100" dirty="0">
                          <a:effectLst/>
                        </a:rPr>
                        <a:t>Rendición de cuentas, </a:t>
                      </a:r>
                    </a:p>
                    <a:p>
                      <a:pPr>
                        <a:lnSpc>
                          <a:spcPct val="110000"/>
                        </a:lnSpc>
                        <a:spcBef>
                          <a:spcPts val="600"/>
                        </a:spcBef>
                        <a:spcAft>
                          <a:spcPts val="0"/>
                        </a:spcAft>
                      </a:pPr>
                      <a:r>
                        <a:rPr lang="es-MX" sz="1100" dirty="0">
                          <a:effectLst/>
                        </a:rPr>
                        <a:t>Que la sociedad civil pueda controlar las acciones del gobierno</a:t>
                      </a:r>
                      <a:endParaRPr lang="es-MX" sz="1100" dirty="0">
                        <a:effectLst/>
                        <a:latin typeface="Corbel" panose="020B0503020204020204" pitchFamily="34" charset="0"/>
                        <a:ea typeface="SimSun" panose="02010600030101010101" pitchFamily="2" charset="-122"/>
                        <a:cs typeface="Tahoma" panose="020B0604030504040204" pitchFamily="34" charset="0"/>
                      </a:endParaRPr>
                    </a:p>
                  </a:txBody>
                  <a:tcPr marL="44555" marR="44555" marT="0" marB="0" anchor="ctr"/>
                </a:tc>
                <a:extLst>
                  <a:ext uri="{0D108BD9-81ED-4DB2-BD59-A6C34878D82A}">
                    <a16:rowId xmlns:a16="http://schemas.microsoft.com/office/drawing/2014/main" val="10002"/>
                  </a:ext>
                </a:extLst>
              </a:tr>
              <a:tr h="201168">
                <a:tc>
                  <a:txBody>
                    <a:bodyPr/>
                    <a:lstStyle/>
                    <a:p>
                      <a:pPr algn="ctr">
                        <a:lnSpc>
                          <a:spcPct val="110000"/>
                        </a:lnSpc>
                        <a:spcBef>
                          <a:spcPts val="600"/>
                        </a:spcBef>
                        <a:spcAft>
                          <a:spcPts val="0"/>
                        </a:spcAft>
                      </a:pPr>
                      <a:r>
                        <a:rPr lang="es-MX" sz="1200" dirty="0">
                          <a:effectLst/>
                          <a:sym typeface="Wingdings" panose="05000000000000000000" pitchFamily="2" charset="2"/>
                        </a:rPr>
                        <a:t></a:t>
                      </a:r>
                      <a:r>
                        <a:rPr lang="es-MX" sz="1200" dirty="0">
                          <a:effectLst/>
                        </a:rPr>
                        <a:t>  </a:t>
                      </a:r>
                      <a:r>
                        <a:rPr lang="es-MX" sz="1200" dirty="0">
                          <a:effectLst/>
                          <a:sym typeface="Wingdings" panose="05000000000000000000" pitchFamily="2" charset="2"/>
                        </a:rPr>
                        <a:t></a:t>
                      </a:r>
                      <a:endParaRPr lang="es-MX" sz="1200" dirty="0">
                        <a:effectLst/>
                        <a:latin typeface="Corbel" panose="020B0503020204020204" pitchFamily="34" charset="0"/>
                        <a:ea typeface="SimSun" panose="02010600030101010101" pitchFamily="2" charset="-122"/>
                        <a:cs typeface="Tahoma" panose="020B0604030504040204" pitchFamily="34" charset="0"/>
                      </a:endParaRPr>
                    </a:p>
                  </a:txBody>
                  <a:tcPr marL="44555" marR="44555" marT="0" marB="0" anchor="ctr"/>
                </a:tc>
                <a:tc>
                  <a:txBody>
                    <a:bodyPr/>
                    <a:lstStyle/>
                    <a:p>
                      <a:pPr algn="ctr">
                        <a:lnSpc>
                          <a:spcPct val="110000"/>
                        </a:lnSpc>
                        <a:spcBef>
                          <a:spcPts val="600"/>
                        </a:spcBef>
                        <a:spcAft>
                          <a:spcPts val="0"/>
                        </a:spcAft>
                      </a:pPr>
                      <a:r>
                        <a:rPr lang="es-MX" sz="1100" dirty="0">
                          <a:effectLst/>
                        </a:rPr>
                        <a:t> </a:t>
                      </a:r>
                      <a:endParaRPr lang="es-MX" sz="1100" dirty="0">
                        <a:effectLst/>
                        <a:latin typeface="Corbel" panose="020B0503020204020204" pitchFamily="34" charset="0"/>
                        <a:ea typeface="SimSun" panose="02010600030101010101" pitchFamily="2" charset="-122"/>
                        <a:cs typeface="Tahoma" panose="020B0604030504040204" pitchFamily="34" charset="0"/>
                      </a:endParaRPr>
                    </a:p>
                  </a:txBody>
                  <a:tcPr marL="44555" marR="44555" marT="0" marB="0" anchor="ctr"/>
                </a:tc>
                <a:extLst>
                  <a:ext uri="{0D108BD9-81ED-4DB2-BD59-A6C34878D82A}">
                    <a16:rowId xmlns:a16="http://schemas.microsoft.com/office/drawing/2014/main" val="10003"/>
                  </a:ext>
                </a:extLst>
              </a:tr>
              <a:tr h="409194">
                <a:tc>
                  <a:txBody>
                    <a:bodyPr/>
                    <a:lstStyle/>
                    <a:p>
                      <a:pPr algn="ctr">
                        <a:lnSpc>
                          <a:spcPct val="110000"/>
                        </a:lnSpc>
                        <a:spcBef>
                          <a:spcPts val="300"/>
                        </a:spcBef>
                        <a:spcAft>
                          <a:spcPts val="300"/>
                        </a:spcAft>
                      </a:pPr>
                      <a:r>
                        <a:rPr lang="es-MX" sz="1200" dirty="0">
                          <a:effectLst/>
                        </a:rPr>
                        <a:t>Opinión pública </a:t>
                      </a:r>
                      <a:endParaRPr lang="es-MX" sz="1200" dirty="0">
                        <a:effectLst/>
                        <a:latin typeface="Corbel" panose="020B0503020204020204" pitchFamily="34" charset="0"/>
                        <a:ea typeface="SimSun" panose="02010600030101010101" pitchFamily="2" charset="-122"/>
                        <a:cs typeface="Tahoma" panose="020B0604030504040204" pitchFamily="34" charset="0"/>
                      </a:endParaRPr>
                    </a:p>
                  </a:txBody>
                  <a:tcPr marL="44555" marR="44555" marT="0" marB="0" anchor="ctr"/>
                </a:tc>
                <a:tc>
                  <a:txBody>
                    <a:bodyPr/>
                    <a:lstStyle/>
                    <a:p>
                      <a:pPr>
                        <a:lnSpc>
                          <a:spcPct val="110000"/>
                        </a:lnSpc>
                        <a:spcBef>
                          <a:spcPts val="600"/>
                        </a:spcBef>
                        <a:spcAft>
                          <a:spcPts val="0"/>
                        </a:spcAft>
                      </a:pPr>
                      <a:r>
                        <a:rPr lang="es-MX" sz="1100" dirty="0">
                          <a:effectLst/>
                        </a:rPr>
                        <a:t>Crítica, plural e informada</a:t>
                      </a:r>
                    </a:p>
                    <a:p>
                      <a:pPr>
                        <a:lnSpc>
                          <a:spcPct val="110000"/>
                        </a:lnSpc>
                        <a:spcBef>
                          <a:spcPts val="600"/>
                        </a:spcBef>
                        <a:spcAft>
                          <a:spcPts val="0"/>
                        </a:spcAft>
                      </a:pPr>
                      <a:r>
                        <a:rPr lang="es-MX" sz="1100" dirty="0">
                          <a:effectLst/>
                        </a:rPr>
                        <a:t>Requiere garantía de información libre, plural y oportuna</a:t>
                      </a:r>
                      <a:endParaRPr lang="es-MX" sz="1100" dirty="0">
                        <a:effectLst/>
                        <a:latin typeface="Corbel" panose="020B0503020204020204" pitchFamily="34" charset="0"/>
                        <a:ea typeface="SimSun" panose="02010600030101010101" pitchFamily="2" charset="-122"/>
                        <a:cs typeface="Tahoma" panose="020B0604030504040204" pitchFamily="34" charset="0"/>
                      </a:endParaRPr>
                    </a:p>
                  </a:txBody>
                  <a:tcPr marL="44555" marR="44555" marT="0" marB="0" anchor="ctr"/>
                </a:tc>
                <a:extLst>
                  <a:ext uri="{0D108BD9-81ED-4DB2-BD59-A6C34878D82A}">
                    <a16:rowId xmlns:a16="http://schemas.microsoft.com/office/drawing/2014/main" val="10004"/>
                  </a:ext>
                </a:extLst>
              </a:tr>
              <a:tr h="218395">
                <a:tc>
                  <a:txBody>
                    <a:bodyPr/>
                    <a:lstStyle/>
                    <a:p>
                      <a:pPr algn="ctr">
                        <a:lnSpc>
                          <a:spcPct val="110000"/>
                        </a:lnSpc>
                        <a:spcBef>
                          <a:spcPts val="600"/>
                        </a:spcBef>
                        <a:spcAft>
                          <a:spcPts val="0"/>
                        </a:spcAft>
                      </a:pPr>
                      <a:r>
                        <a:rPr lang="es-MX" sz="1200" dirty="0">
                          <a:effectLst/>
                          <a:sym typeface="Wingdings" panose="05000000000000000000" pitchFamily="2" charset="2"/>
                        </a:rPr>
                        <a:t></a:t>
                      </a:r>
                      <a:r>
                        <a:rPr lang="es-MX" sz="1200" dirty="0">
                          <a:effectLst/>
                        </a:rPr>
                        <a:t>  </a:t>
                      </a:r>
                      <a:r>
                        <a:rPr lang="es-MX" sz="1200" dirty="0">
                          <a:effectLst/>
                          <a:sym typeface="Wingdings" panose="05000000000000000000" pitchFamily="2" charset="2"/>
                        </a:rPr>
                        <a:t></a:t>
                      </a:r>
                      <a:endParaRPr lang="es-MX" sz="1200" dirty="0">
                        <a:effectLst/>
                        <a:latin typeface="Corbel" panose="020B0503020204020204" pitchFamily="34" charset="0"/>
                        <a:ea typeface="SimSun" panose="02010600030101010101" pitchFamily="2" charset="-122"/>
                        <a:cs typeface="Tahoma" panose="020B0604030504040204" pitchFamily="34" charset="0"/>
                      </a:endParaRPr>
                    </a:p>
                  </a:txBody>
                  <a:tcPr marL="44555" marR="44555" marT="0" marB="0" anchor="ctr"/>
                </a:tc>
                <a:tc>
                  <a:txBody>
                    <a:bodyPr/>
                    <a:lstStyle/>
                    <a:p>
                      <a:pPr algn="ctr">
                        <a:lnSpc>
                          <a:spcPct val="110000"/>
                        </a:lnSpc>
                        <a:spcBef>
                          <a:spcPts val="600"/>
                        </a:spcBef>
                        <a:spcAft>
                          <a:spcPts val="0"/>
                        </a:spcAft>
                      </a:pPr>
                      <a:r>
                        <a:rPr lang="es-MX" sz="1100" dirty="0">
                          <a:effectLst/>
                        </a:rPr>
                        <a:t> </a:t>
                      </a:r>
                      <a:endParaRPr lang="es-MX" sz="1100" dirty="0">
                        <a:effectLst/>
                        <a:latin typeface="Corbel" panose="020B0503020204020204" pitchFamily="34" charset="0"/>
                        <a:ea typeface="SimSun" panose="02010600030101010101" pitchFamily="2" charset="-122"/>
                        <a:cs typeface="Tahoma" panose="020B0604030504040204" pitchFamily="34" charset="0"/>
                      </a:endParaRPr>
                    </a:p>
                  </a:txBody>
                  <a:tcPr marL="44555" marR="44555" marT="0" marB="0" anchor="ctr"/>
                </a:tc>
                <a:extLst>
                  <a:ext uri="{0D108BD9-81ED-4DB2-BD59-A6C34878D82A}">
                    <a16:rowId xmlns:a16="http://schemas.microsoft.com/office/drawing/2014/main" val="10005"/>
                  </a:ext>
                </a:extLst>
              </a:tr>
              <a:tr h="1349883">
                <a:tc>
                  <a:txBody>
                    <a:bodyPr/>
                    <a:lstStyle/>
                    <a:p>
                      <a:pPr algn="ctr">
                        <a:lnSpc>
                          <a:spcPct val="115000"/>
                        </a:lnSpc>
                        <a:spcBef>
                          <a:spcPts val="600"/>
                        </a:spcBef>
                        <a:spcAft>
                          <a:spcPts val="0"/>
                        </a:spcAft>
                      </a:pPr>
                      <a:r>
                        <a:rPr lang="es-MX" sz="1200" dirty="0">
                          <a:effectLst/>
                        </a:rPr>
                        <a:t>Libertad de expresión y </a:t>
                      </a:r>
                    </a:p>
                    <a:p>
                      <a:pPr algn="ctr">
                        <a:lnSpc>
                          <a:spcPct val="115000"/>
                        </a:lnSpc>
                        <a:spcBef>
                          <a:spcPts val="600"/>
                        </a:spcBef>
                        <a:spcAft>
                          <a:spcPts val="0"/>
                        </a:spcAft>
                      </a:pPr>
                      <a:r>
                        <a:rPr lang="es-MX" sz="1200" dirty="0">
                          <a:effectLst/>
                        </a:rPr>
                        <a:t>Libertad de información </a:t>
                      </a:r>
                      <a:r>
                        <a:rPr lang="es-MX" sz="900" i="1" dirty="0">
                          <a:effectLst/>
                        </a:rPr>
                        <a:t>(prensa)</a:t>
                      </a:r>
                      <a:endParaRPr lang="es-MX" sz="900" i="1" dirty="0">
                        <a:effectLst/>
                        <a:latin typeface="Corbel" panose="020B0503020204020204" pitchFamily="34" charset="0"/>
                        <a:ea typeface="SimSun" panose="02010600030101010101" pitchFamily="2" charset="-122"/>
                        <a:cs typeface="Tahoma" panose="020B0604030504040204" pitchFamily="34" charset="0"/>
                      </a:endParaRPr>
                    </a:p>
                  </a:txBody>
                  <a:tcPr marL="44555" marR="44555" marT="0" marB="0" anchor="ctr"/>
                </a:tc>
                <a:tc>
                  <a:txBody>
                    <a:bodyPr/>
                    <a:lstStyle/>
                    <a:p>
                      <a:pPr>
                        <a:lnSpc>
                          <a:spcPct val="115000"/>
                        </a:lnSpc>
                        <a:spcBef>
                          <a:spcPts val="600"/>
                        </a:spcBef>
                        <a:spcAft>
                          <a:spcPts val="0"/>
                        </a:spcAft>
                      </a:pPr>
                      <a:r>
                        <a:rPr lang="es-MX" sz="1100" dirty="0">
                          <a:effectLst/>
                        </a:rPr>
                        <a:t>Expresión </a:t>
                      </a:r>
                      <a:r>
                        <a:rPr lang="es-MX" sz="900" dirty="0">
                          <a:effectLst/>
                        </a:rPr>
                        <a:t>(hablar, escribir) </a:t>
                      </a:r>
                      <a:r>
                        <a:rPr lang="es-MX" sz="1100" dirty="0">
                          <a:effectLst/>
                          <a:sym typeface="Wingdings" panose="05000000000000000000" pitchFamily="2" charset="2"/>
                        </a:rPr>
                        <a:t></a:t>
                      </a:r>
                      <a:r>
                        <a:rPr lang="es-MX" sz="1100" dirty="0">
                          <a:effectLst/>
                        </a:rPr>
                        <a:t> Difusión </a:t>
                      </a:r>
                      <a:r>
                        <a:rPr lang="es-MX" sz="900" dirty="0">
                          <a:effectLst/>
                        </a:rPr>
                        <a:t>(transmitir usando cualquier medio)</a:t>
                      </a:r>
                      <a:endParaRPr lang="es-MX" sz="1100" dirty="0">
                        <a:effectLst/>
                      </a:endParaRPr>
                    </a:p>
                    <a:p>
                      <a:pPr>
                        <a:lnSpc>
                          <a:spcPct val="110000"/>
                        </a:lnSpc>
                        <a:spcBef>
                          <a:spcPts val="600"/>
                        </a:spcBef>
                        <a:spcAft>
                          <a:spcPts val="0"/>
                        </a:spcAft>
                      </a:pPr>
                      <a:r>
                        <a:rPr lang="es-MX" sz="1100" dirty="0">
                          <a:effectLst/>
                        </a:rPr>
                        <a:t>Manifestación </a:t>
                      </a:r>
                      <a:r>
                        <a:rPr lang="es-MX" sz="900" dirty="0">
                          <a:effectLst/>
                        </a:rPr>
                        <a:t>(libre y responsable)</a:t>
                      </a:r>
                      <a:r>
                        <a:rPr lang="es-MX" sz="1100" dirty="0">
                          <a:effectLst/>
                        </a:rPr>
                        <a:t> de ideas 6º 1er párrafo </a:t>
                      </a:r>
                    </a:p>
                    <a:p>
                      <a:pPr>
                        <a:lnSpc>
                          <a:spcPct val="110000"/>
                        </a:lnSpc>
                        <a:spcBef>
                          <a:spcPts val="600"/>
                        </a:spcBef>
                        <a:spcAft>
                          <a:spcPts val="0"/>
                        </a:spcAft>
                      </a:pPr>
                      <a:r>
                        <a:rPr lang="es-MX" sz="1100" dirty="0">
                          <a:effectLst/>
                        </a:rPr>
                        <a:t>Buscar, recibir y difundir información, ideas, opiniones, creencias, críticas</a:t>
                      </a:r>
                    </a:p>
                    <a:p>
                      <a:pPr>
                        <a:lnSpc>
                          <a:spcPct val="110000"/>
                        </a:lnSpc>
                        <a:spcBef>
                          <a:spcPts val="600"/>
                        </a:spcBef>
                        <a:spcAft>
                          <a:spcPts val="0"/>
                        </a:spcAft>
                      </a:pPr>
                      <a:r>
                        <a:rPr lang="es-MX" sz="1100" dirty="0">
                          <a:effectLst/>
                        </a:rPr>
                        <a:t>Réplica </a:t>
                      </a:r>
                      <a:r>
                        <a:rPr lang="es-MX" sz="900" dirty="0">
                          <a:effectLst/>
                        </a:rPr>
                        <a:t>(derecho de)</a:t>
                      </a:r>
                      <a:endParaRPr lang="es-MX" sz="1100" dirty="0">
                        <a:effectLst/>
                      </a:endParaRPr>
                    </a:p>
                    <a:p>
                      <a:pPr>
                        <a:lnSpc>
                          <a:spcPct val="110000"/>
                        </a:lnSpc>
                        <a:spcBef>
                          <a:spcPts val="600"/>
                        </a:spcBef>
                        <a:spcAft>
                          <a:spcPts val="0"/>
                        </a:spcAft>
                      </a:pPr>
                      <a:r>
                        <a:rPr lang="es-MX" sz="1100" dirty="0">
                          <a:effectLst/>
                        </a:rPr>
                        <a:t>Doble dimensión </a:t>
                      </a:r>
                      <a:r>
                        <a:rPr lang="es-MX" sz="1100" u="sng" dirty="0">
                          <a:effectLst/>
                        </a:rPr>
                        <a:t>individual</a:t>
                      </a:r>
                      <a:r>
                        <a:rPr lang="es-MX" sz="1100" dirty="0">
                          <a:effectLst/>
                        </a:rPr>
                        <a:t> </a:t>
                      </a:r>
                      <a:r>
                        <a:rPr lang="es-MX" sz="900" dirty="0">
                          <a:effectLst/>
                        </a:rPr>
                        <a:t>(manifestar) </a:t>
                      </a:r>
                      <a:r>
                        <a:rPr lang="es-MX" sz="1100" dirty="0">
                          <a:effectLst/>
                        </a:rPr>
                        <a:t>y colectiva o </a:t>
                      </a:r>
                      <a:r>
                        <a:rPr lang="es-MX" sz="1100" u="sng" dirty="0">
                          <a:effectLst/>
                        </a:rPr>
                        <a:t>social</a:t>
                      </a:r>
                      <a:r>
                        <a:rPr lang="es-MX" sz="1100" dirty="0">
                          <a:effectLst/>
                        </a:rPr>
                        <a:t> </a:t>
                      </a:r>
                      <a:r>
                        <a:rPr lang="es-MX" sz="900" dirty="0">
                          <a:effectLst/>
                        </a:rPr>
                        <a:t>(recibir y conocer) </a:t>
                      </a:r>
                      <a:endParaRPr lang="es-MX" sz="1100" dirty="0">
                        <a:effectLst/>
                      </a:endParaRPr>
                    </a:p>
                    <a:p>
                      <a:pPr>
                        <a:lnSpc>
                          <a:spcPct val="110000"/>
                        </a:lnSpc>
                        <a:spcBef>
                          <a:spcPts val="600"/>
                        </a:spcBef>
                        <a:spcAft>
                          <a:spcPts val="0"/>
                        </a:spcAft>
                      </a:pPr>
                      <a:r>
                        <a:rPr lang="es-MX" sz="1100" dirty="0">
                          <a:effectLst/>
                        </a:rPr>
                        <a:t>Medios, deben ser instrumentos útiles, eficaces, que promocionen debate</a:t>
                      </a:r>
                      <a:endParaRPr lang="es-MX" sz="1100" dirty="0">
                        <a:effectLst/>
                        <a:latin typeface="Corbel" panose="020B0503020204020204" pitchFamily="34" charset="0"/>
                        <a:ea typeface="SimSun" panose="02010600030101010101" pitchFamily="2" charset="-122"/>
                        <a:cs typeface="Tahoma" panose="020B0604030504040204" pitchFamily="34" charset="0"/>
                      </a:endParaRPr>
                    </a:p>
                  </a:txBody>
                  <a:tcPr marL="44555" marR="44555" marT="0" marB="0" anchor="ctr"/>
                </a:tc>
                <a:extLst>
                  <a:ext uri="{0D108BD9-81ED-4DB2-BD59-A6C34878D82A}">
                    <a16:rowId xmlns:a16="http://schemas.microsoft.com/office/drawing/2014/main" val="10006"/>
                  </a:ext>
                </a:extLst>
              </a:tr>
              <a:tr h="201168">
                <a:tc>
                  <a:txBody>
                    <a:bodyPr/>
                    <a:lstStyle/>
                    <a:p>
                      <a:pPr algn="ctr">
                        <a:lnSpc>
                          <a:spcPct val="110000"/>
                        </a:lnSpc>
                        <a:spcBef>
                          <a:spcPts val="600"/>
                        </a:spcBef>
                        <a:spcAft>
                          <a:spcPts val="0"/>
                        </a:spcAft>
                      </a:pPr>
                      <a:r>
                        <a:rPr lang="es-MX" sz="1200" dirty="0">
                          <a:effectLst/>
                          <a:sym typeface="Wingdings" panose="05000000000000000000" pitchFamily="2" charset="2"/>
                        </a:rPr>
                        <a:t></a:t>
                      </a:r>
                      <a:r>
                        <a:rPr lang="es-MX" sz="1200" dirty="0">
                          <a:effectLst/>
                        </a:rPr>
                        <a:t>  </a:t>
                      </a:r>
                      <a:r>
                        <a:rPr lang="es-MX" sz="1200" dirty="0">
                          <a:effectLst/>
                          <a:sym typeface="Wingdings" panose="05000000000000000000" pitchFamily="2" charset="2"/>
                        </a:rPr>
                        <a:t></a:t>
                      </a:r>
                      <a:endParaRPr lang="es-MX" sz="1200" dirty="0">
                        <a:effectLst/>
                        <a:latin typeface="Corbel" panose="020B0503020204020204" pitchFamily="34" charset="0"/>
                        <a:ea typeface="SimSun" panose="02010600030101010101" pitchFamily="2" charset="-122"/>
                        <a:cs typeface="Tahoma" panose="020B0604030504040204" pitchFamily="34" charset="0"/>
                      </a:endParaRPr>
                    </a:p>
                  </a:txBody>
                  <a:tcPr marL="44555" marR="44555" marT="0" marB="0" anchor="ctr"/>
                </a:tc>
                <a:tc>
                  <a:txBody>
                    <a:bodyPr/>
                    <a:lstStyle/>
                    <a:p>
                      <a:pPr algn="ctr">
                        <a:lnSpc>
                          <a:spcPct val="110000"/>
                        </a:lnSpc>
                        <a:spcBef>
                          <a:spcPts val="600"/>
                        </a:spcBef>
                        <a:spcAft>
                          <a:spcPts val="0"/>
                        </a:spcAft>
                      </a:pPr>
                      <a:r>
                        <a:rPr lang="es-MX" sz="1100" dirty="0">
                          <a:effectLst/>
                        </a:rPr>
                        <a:t> </a:t>
                      </a:r>
                      <a:endParaRPr lang="es-MX" sz="1100" dirty="0">
                        <a:effectLst/>
                        <a:latin typeface="Corbel" panose="020B0503020204020204" pitchFamily="34" charset="0"/>
                        <a:ea typeface="SimSun" panose="02010600030101010101" pitchFamily="2" charset="-122"/>
                        <a:cs typeface="Tahoma" panose="020B0604030504040204" pitchFamily="34" charset="0"/>
                      </a:endParaRPr>
                    </a:p>
                  </a:txBody>
                  <a:tcPr marL="44555" marR="44555" marT="0" marB="0" anchor="ctr"/>
                </a:tc>
                <a:extLst>
                  <a:ext uri="{0D108BD9-81ED-4DB2-BD59-A6C34878D82A}">
                    <a16:rowId xmlns:a16="http://schemas.microsoft.com/office/drawing/2014/main" val="10007"/>
                  </a:ext>
                </a:extLst>
              </a:tr>
              <a:tr h="642366">
                <a:tc>
                  <a:txBody>
                    <a:bodyPr/>
                    <a:lstStyle/>
                    <a:p>
                      <a:pPr algn="ctr">
                        <a:lnSpc>
                          <a:spcPct val="110000"/>
                        </a:lnSpc>
                        <a:spcBef>
                          <a:spcPts val="600"/>
                        </a:spcBef>
                        <a:spcAft>
                          <a:spcPts val="0"/>
                        </a:spcAft>
                      </a:pPr>
                      <a:r>
                        <a:rPr lang="es-MX" sz="1200" dirty="0">
                          <a:effectLst/>
                        </a:rPr>
                        <a:t>Derecho a la información</a:t>
                      </a:r>
                      <a:endParaRPr lang="es-MX" sz="1200" dirty="0">
                        <a:effectLst/>
                        <a:latin typeface="Corbel" panose="020B0503020204020204" pitchFamily="34" charset="0"/>
                        <a:ea typeface="SimSun" panose="02010600030101010101" pitchFamily="2" charset="-122"/>
                        <a:cs typeface="Tahoma" panose="020B0604030504040204" pitchFamily="34" charset="0"/>
                      </a:endParaRPr>
                    </a:p>
                  </a:txBody>
                  <a:tcPr marL="44555" marR="44555" marT="0" marB="0" anchor="ctr"/>
                </a:tc>
                <a:tc>
                  <a:txBody>
                    <a:bodyPr/>
                    <a:lstStyle/>
                    <a:p>
                      <a:pPr>
                        <a:lnSpc>
                          <a:spcPct val="110000"/>
                        </a:lnSpc>
                        <a:spcBef>
                          <a:spcPts val="600"/>
                        </a:spcBef>
                        <a:spcAft>
                          <a:spcPts val="0"/>
                        </a:spcAft>
                      </a:pPr>
                      <a:r>
                        <a:rPr lang="es-MX" sz="1100" dirty="0">
                          <a:effectLst/>
                        </a:rPr>
                        <a:t>Disponible y libre acceso a información plural y oportuna</a:t>
                      </a:r>
                    </a:p>
                    <a:p>
                      <a:pPr>
                        <a:lnSpc>
                          <a:spcPct val="110000"/>
                        </a:lnSpc>
                        <a:spcBef>
                          <a:spcPts val="600"/>
                        </a:spcBef>
                        <a:spcAft>
                          <a:spcPts val="0"/>
                        </a:spcAft>
                      </a:pPr>
                      <a:r>
                        <a:rPr lang="es-MX" sz="1100" dirty="0">
                          <a:effectLst/>
                        </a:rPr>
                        <a:t>Derecho social para debate y sociedad democrática /  Derecho subjetivo</a:t>
                      </a:r>
                      <a:r>
                        <a:rPr lang="es-MX" sz="1100" baseline="0" dirty="0">
                          <a:effectLst/>
                        </a:rPr>
                        <a:t> </a:t>
                      </a:r>
                      <a:endParaRPr lang="es-MX" sz="1100" dirty="0">
                        <a:effectLst/>
                      </a:endParaRPr>
                    </a:p>
                    <a:p>
                      <a:pPr>
                        <a:lnSpc>
                          <a:spcPct val="110000"/>
                        </a:lnSpc>
                        <a:spcBef>
                          <a:spcPts val="600"/>
                        </a:spcBef>
                        <a:spcAft>
                          <a:spcPts val="0"/>
                        </a:spcAft>
                      </a:pPr>
                      <a:r>
                        <a:rPr lang="es-MX" sz="1100" dirty="0">
                          <a:effectLst/>
                        </a:rPr>
                        <a:t>Garantía institucional  /  Bien jurídico  /  Individual</a:t>
                      </a:r>
                      <a:r>
                        <a:rPr lang="es-MX" sz="1100" baseline="0" dirty="0">
                          <a:effectLst/>
                        </a:rPr>
                        <a:t> y público, veraz, universal</a:t>
                      </a:r>
                      <a:endParaRPr lang="es-MX" sz="1100" dirty="0">
                        <a:effectLst/>
                        <a:latin typeface="Corbel" panose="020B0503020204020204" pitchFamily="34" charset="0"/>
                        <a:ea typeface="SimSun" panose="02010600030101010101" pitchFamily="2" charset="-122"/>
                        <a:cs typeface="Tahoma" panose="020B0604030504040204" pitchFamily="34" charset="0"/>
                      </a:endParaRPr>
                    </a:p>
                  </a:txBody>
                  <a:tcPr marL="44555" marR="44555" marT="0" marB="0" anchor="ctr"/>
                </a:tc>
                <a:extLst>
                  <a:ext uri="{0D108BD9-81ED-4DB2-BD59-A6C34878D82A}">
                    <a16:rowId xmlns:a16="http://schemas.microsoft.com/office/drawing/2014/main" val="10008"/>
                  </a:ext>
                </a:extLst>
              </a:tr>
              <a:tr h="201168">
                <a:tc>
                  <a:txBody>
                    <a:bodyPr/>
                    <a:lstStyle/>
                    <a:p>
                      <a:pPr algn="ctr">
                        <a:lnSpc>
                          <a:spcPct val="110000"/>
                        </a:lnSpc>
                        <a:spcBef>
                          <a:spcPts val="600"/>
                        </a:spcBef>
                        <a:spcAft>
                          <a:spcPts val="0"/>
                        </a:spcAft>
                      </a:pPr>
                      <a:r>
                        <a:rPr lang="es-MX" sz="1200" dirty="0">
                          <a:effectLst/>
                          <a:sym typeface="Wingdings" panose="05000000000000000000" pitchFamily="2" charset="2"/>
                        </a:rPr>
                        <a:t></a:t>
                      </a:r>
                      <a:r>
                        <a:rPr lang="es-MX" sz="1200" dirty="0">
                          <a:effectLst/>
                        </a:rPr>
                        <a:t>  </a:t>
                      </a:r>
                      <a:r>
                        <a:rPr lang="es-MX" sz="1200" dirty="0">
                          <a:effectLst/>
                          <a:sym typeface="Wingdings" panose="05000000000000000000" pitchFamily="2" charset="2"/>
                        </a:rPr>
                        <a:t></a:t>
                      </a:r>
                      <a:endParaRPr lang="es-MX" sz="1200" dirty="0">
                        <a:effectLst/>
                        <a:latin typeface="Corbel" panose="020B0503020204020204" pitchFamily="34" charset="0"/>
                        <a:ea typeface="SimSun" panose="02010600030101010101" pitchFamily="2" charset="-122"/>
                        <a:cs typeface="Tahoma" panose="020B0604030504040204" pitchFamily="34" charset="0"/>
                      </a:endParaRPr>
                    </a:p>
                  </a:txBody>
                  <a:tcPr marL="44555" marR="44555" marT="0" marB="0" anchor="ctr"/>
                </a:tc>
                <a:tc>
                  <a:txBody>
                    <a:bodyPr/>
                    <a:lstStyle/>
                    <a:p>
                      <a:pPr algn="ctr">
                        <a:lnSpc>
                          <a:spcPct val="110000"/>
                        </a:lnSpc>
                        <a:spcBef>
                          <a:spcPts val="600"/>
                        </a:spcBef>
                        <a:spcAft>
                          <a:spcPts val="0"/>
                        </a:spcAft>
                      </a:pPr>
                      <a:r>
                        <a:rPr lang="es-MX" sz="1100" dirty="0">
                          <a:effectLst/>
                        </a:rPr>
                        <a:t> </a:t>
                      </a:r>
                      <a:endParaRPr lang="es-MX" sz="1100" dirty="0">
                        <a:effectLst/>
                        <a:latin typeface="Corbel" panose="020B0503020204020204" pitchFamily="34" charset="0"/>
                        <a:ea typeface="SimSun" panose="02010600030101010101" pitchFamily="2" charset="-122"/>
                        <a:cs typeface="Tahoma" panose="020B0604030504040204" pitchFamily="34" charset="0"/>
                      </a:endParaRPr>
                    </a:p>
                  </a:txBody>
                  <a:tcPr marL="44555" marR="44555" marT="0" marB="0" anchor="ctr"/>
                </a:tc>
                <a:extLst>
                  <a:ext uri="{0D108BD9-81ED-4DB2-BD59-A6C34878D82A}">
                    <a16:rowId xmlns:a16="http://schemas.microsoft.com/office/drawing/2014/main" val="10009"/>
                  </a:ext>
                </a:extLst>
              </a:tr>
              <a:tr h="552069">
                <a:tc>
                  <a:txBody>
                    <a:bodyPr/>
                    <a:lstStyle/>
                    <a:p>
                      <a:pPr algn="ctr">
                        <a:lnSpc>
                          <a:spcPct val="110000"/>
                        </a:lnSpc>
                        <a:spcBef>
                          <a:spcPts val="600"/>
                        </a:spcBef>
                        <a:spcAft>
                          <a:spcPts val="0"/>
                        </a:spcAft>
                      </a:pPr>
                      <a:r>
                        <a:rPr lang="es-MX" sz="1200" dirty="0">
                          <a:effectLst/>
                        </a:rPr>
                        <a:t>Derecho de acceso a la información pública</a:t>
                      </a:r>
                      <a:endParaRPr lang="es-MX" sz="1200" dirty="0">
                        <a:effectLst/>
                        <a:latin typeface="Corbel" panose="020B0503020204020204" pitchFamily="34" charset="0"/>
                        <a:ea typeface="SimSun" panose="02010600030101010101" pitchFamily="2" charset="-122"/>
                        <a:cs typeface="Tahoma" panose="020B0604030504040204" pitchFamily="34" charset="0"/>
                      </a:endParaRPr>
                    </a:p>
                  </a:txBody>
                  <a:tcPr marL="44555" marR="44555" marT="0" marB="0" anchor="ctr"/>
                </a:tc>
                <a:tc>
                  <a:txBody>
                    <a:bodyPr/>
                    <a:lstStyle/>
                    <a:p>
                      <a:pPr>
                        <a:lnSpc>
                          <a:spcPct val="115000"/>
                        </a:lnSpc>
                        <a:spcBef>
                          <a:spcPts val="600"/>
                        </a:spcBef>
                        <a:spcAft>
                          <a:spcPts val="600"/>
                        </a:spcAft>
                      </a:pPr>
                      <a:r>
                        <a:rPr lang="es-MX" sz="1100" dirty="0">
                          <a:effectLst/>
                        </a:rPr>
                        <a:t>Es indispensable que las autoridades estatales se rijan por el principio de máxima divulgación, basado en la presunción de que toda información es accesible, sujeto a un sistema restringido de excepciones, </a:t>
                      </a:r>
                      <a:r>
                        <a:rPr lang="es-MX" sz="900" i="1" dirty="0">
                          <a:effectLst/>
                        </a:rPr>
                        <a:t>caso Claude Reyes CorteIDH</a:t>
                      </a:r>
                      <a:endParaRPr lang="es-MX" sz="1100" i="1" dirty="0">
                        <a:effectLst/>
                        <a:latin typeface="Corbel" panose="020B0503020204020204" pitchFamily="34" charset="0"/>
                        <a:ea typeface="SimSun" panose="02010600030101010101" pitchFamily="2" charset="-122"/>
                        <a:cs typeface="Tahoma" panose="020B0604030504040204" pitchFamily="34" charset="0"/>
                      </a:endParaRPr>
                    </a:p>
                  </a:txBody>
                  <a:tcPr marL="44555" marR="44555" marT="0" marB="0" anchor="ctr"/>
                </a:tc>
                <a:extLst>
                  <a:ext uri="{0D108BD9-81ED-4DB2-BD59-A6C34878D82A}">
                    <a16:rowId xmlns:a16="http://schemas.microsoft.com/office/drawing/2014/main" val="10010"/>
                  </a:ext>
                </a:extLst>
              </a:tr>
            </a:tbl>
          </a:graphicData>
        </a:graphic>
      </p:graphicFrame>
      <p:pic>
        <p:nvPicPr>
          <p:cNvPr id="3" name="Imagen 2" descr="Logotipo, nombre de la empresa&#10;&#10;Descripción generada automáticamente">
            <a:extLst>
              <a:ext uri="{FF2B5EF4-FFF2-40B4-BE49-F238E27FC236}">
                <a16:creationId xmlns:a16="http://schemas.microsoft.com/office/drawing/2014/main" id="{1FB32C92-A73F-4375-A6E3-C83315DB16E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9474"/>
          <a:stretch/>
        </p:blipFill>
        <p:spPr>
          <a:xfrm>
            <a:off x="8124055" y="229105"/>
            <a:ext cx="912111" cy="767181"/>
          </a:xfrm>
          <a:prstGeom prst="rect">
            <a:avLst/>
          </a:prstGeom>
        </p:spPr>
      </p:pic>
    </p:spTree>
    <p:extLst>
      <p:ext uri="{BB962C8B-B14F-4D97-AF65-F5344CB8AC3E}">
        <p14:creationId xmlns:p14="http://schemas.microsoft.com/office/powerpoint/2010/main" val="3450573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05103" y="329572"/>
            <a:ext cx="8755117" cy="6463308"/>
          </a:xfrm>
          <a:prstGeom prst="rect">
            <a:avLst/>
          </a:prstGeom>
        </p:spPr>
        <p:txBody>
          <a:bodyPr wrap="square">
            <a:spAutoFit/>
          </a:bodyPr>
          <a:lstStyle/>
          <a:p>
            <a:pPr algn="ctr"/>
            <a:r>
              <a:rPr lang="es-MX" b="1" dirty="0">
                <a:solidFill>
                  <a:schemeClr val="tx2">
                    <a:lumMod val="75000"/>
                  </a:schemeClr>
                </a:solidFill>
              </a:rPr>
              <a:t>Además de las obligaciones que emanan de la naturaleza del acuerdo del presente instrumento, el receptor de la información confidencial estará obligado a: </a:t>
            </a:r>
          </a:p>
          <a:p>
            <a:pPr algn="just"/>
            <a:endParaRPr lang="es-MX" dirty="0"/>
          </a:p>
          <a:p>
            <a:pPr algn="just"/>
            <a:r>
              <a:rPr lang="es-MX" dirty="0">
                <a:solidFill>
                  <a:schemeClr val="tx2"/>
                </a:solidFill>
              </a:rPr>
              <a:t>Mantener la información confidencial en estricta reserva y no revelar ningún dato de la información a ninguna otra parte, relacionada o no, sin el consentimiento previo escrito del divulgador. </a:t>
            </a:r>
          </a:p>
          <a:p>
            <a:pPr algn="just"/>
            <a:endParaRPr lang="es-MX" dirty="0"/>
          </a:p>
          <a:p>
            <a:pPr algn="just"/>
            <a:r>
              <a:rPr lang="es-MX" dirty="0"/>
              <a:t>Instruir al personal que estará encargado de recibir la información confidencial, debiendo suscribir el correspondiente acuerdo de confidencialidad si fuere necesario, de su obligación de recibir, tratar y usar la información confidencial que reciban como confidencial y destinada únicamente al propósito objeto del acuerdo, en los mismos términos en que se establece en el presente instrumento. </a:t>
            </a:r>
          </a:p>
          <a:p>
            <a:pPr algn="just"/>
            <a:endParaRPr lang="es-MX" dirty="0"/>
          </a:p>
          <a:p>
            <a:pPr algn="just"/>
            <a:r>
              <a:rPr lang="es-MX" dirty="0">
                <a:solidFill>
                  <a:schemeClr val="accent5">
                    <a:lumMod val="50000"/>
                  </a:schemeClr>
                </a:solidFill>
              </a:rPr>
              <a:t>Tratar confidencialmente toda la información recibida directa o indirectamente del divulgador, y no utilizar ningún dato de esa información de ninguna manera distinta al propósito del presente acuerdo. </a:t>
            </a:r>
          </a:p>
          <a:p>
            <a:pPr algn="just"/>
            <a:endParaRPr lang="es-MX" dirty="0"/>
          </a:p>
          <a:p>
            <a:pPr algn="just"/>
            <a:r>
              <a:rPr lang="es-MX" dirty="0"/>
              <a:t>No manejar, usar, explotar, o divulgar la información confidencial a ninguna persona o entidad por ningún motivo en contravención a lo dispuesto en este instrumento, salvo que sea expresamente autorizado por escrito a hacerlo por el responsable.” </a:t>
            </a:r>
          </a:p>
          <a:p>
            <a:pPr algn="just"/>
            <a:endParaRPr lang="es-MX" dirty="0"/>
          </a:p>
          <a:p>
            <a:pPr algn="just"/>
            <a:r>
              <a:rPr lang="es-MX" b="1" dirty="0">
                <a:solidFill>
                  <a:srgbClr val="FF0000"/>
                </a:solidFill>
              </a:rPr>
              <a:t>“La divulgación o el uso de la Información por el Receptor en infracción de este acuerdo será considerado causal de indemnización de perjuicios.” </a:t>
            </a:r>
          </a:p>
        </p:txBody>
      </p:sp>
    </p:spTree>
    <p:extLst>
      <p:ext uri="{BB962C8B-B14F-4D97-AF65-F5344CB8AC3E}">
        <p14:creationId xmlns:p14="http://schemas.microsoft.com/office/powerpoint/2010/main" val="37367321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MX" dirty="0"/>
              <a:t>La LGRA Define el conflicto de interés como:</a:t>
            </a:r>
          </a:p>
        </p:txBody>
      </p:sp>
      <p:sp>
        <p:nvSpPr>
          <p:cNvPr id="3" name="Marcador de contenido 2"/>
          <p:cNvSpPr>
            <a:spLocks noGrp="1"/>
          </p:cNvSpPr>
          <p:nvPr>
            <p:ph idx="1"/>
          </p:nvPr>
        </p:nvSpPr>
        <p:spPr/>
        <p:txBody>
          <a:bodyPr>
            <a:normAutofit fontScale="70000" lnSpcReduction="20000"/>
          </a:bodyPr>
          <a:lstStyle/>
          <a:p>
            <a:pPr marL="0" indent="0" algn="just">
              <a:buNone/>
            </a:pPr>
            <a:r>
              <a:rPr lang="es-MX" dirty="0"/>
              <a:t>Una situación que afecta el desempeño imparcial y objetivo de los servidores públicos debido a intereses personales, familiares o de negocio. </a:t>
            </a:r>
            <a:r>
              <a:rPr lang="es-MX" b="1" dirty="0"/>
              <a:t>Establece la obligación de los servidores públicos de declarar situaciones mediante un formato estandarizado</a:t>
            </a:r>
            <a:r>
              <a:rPr lang="es-MX" dirty="0"/>
              <a:t>.</a:t>
            </a:r>
          </a:p>
          <a:p>
            <a:pPr marL="0" indent="0" algn="just">
              <a:buNone/>
            </a:pPr>
            <a:endParaRPr lang="es-MX" dirty="0"/>
          </a:p>
          <a:p>
            <a:pPr marL="0" indent="0" algn="just">
              <a:buNone/>
            </a:pPr>
            <a:r>
              <a:rPr lang="es-MX" dirty="0"/>
              <a:t>Un </a:t>
            </a:r>
            <a:r>
              <a:rPr lang="es-MX" b="1" dirty="0"/>
              <a:t>conflicto de interés real </a:t>
            </a:r>
            <a:r>
              <a:rPr lang="es-MX" dirty="0"/>
              <a:t>es un conflicto directo entre las funciones actuales del funcionario público y sus intereses particulares. </a:t>
            </a:r>
          </a:p>
          <a:p>
            <a:pPr marL="0" indent="0" algn="just">
              <a:buNone/>
            </a:pPr>
            <a:endParaRPr lang="es-MX" dirty="0"/>
          </a:p>
          <a:p>
            <a:pPr marL="0" indent="0" algn="just">
              <a:buNone/>
            </a:pPr>
            <a:r>
              <a:rPr lang="es-MX" dirty="0"/>
              <a:t>Un conflicto de interés aparente ocurre cuando los intereses particulares de un funcionario público podrían influir indebidamente sobre el desempeño de sus funciones, pero no es, en realidad, el caso.</a:t>
            </a:r>
          </a:p>
        </p:txBody>
      </p:sp>
    </p:spTree>
    <p:extLst>
      <p:ext uri="{BB962C8B-B14F-4D97-AF65-F5344CB8AC3E}">
        <p14:creationId xmlns:p14="http://schemas.microsoft.com/office/powerpoint/2010/main" val="27054566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565588" y="1280538"/>
            <a:ext cx="7829550" cy="1042906"/>
          </a:xfrm>
        </p:spPr>
        <p:txBody>
          <a:bodyPr>
            <a:normAutofit fontScale="47500" lnSpcReduction="20000"/>
          </a:bodyPr>
          <a:lstStyle/>
          <a:p>
            <a:pPr marL="0" indent="0" algn="ctr">
              <a:buNone/>
            </a:pPr>
            <a:r>
              <a:rPr lang="es-MX" dirty="0"/>
              <a:t>El art. 3 fracción VI de la Ley General de Responsabilidades Administrativas, menciona que se entiende por </a:t>
            </a:r>
            <a:r>
              <a:rPr lang="es-MX" u="sng" dirty="0"/>
              <a:t>conflicto de interés</a:t>
            </a:r>
          </a:p>
          <a:p>
            <a:pPr marL="0" indent="0" algn="ctr">
              <a:buNone/>
            </a:pPr>
            <a:r>
              <a:rPr lang="es-MX" dirty="0"/>
              <a:t> “</a:t>
            </a:r>
            <a:r>
              <a:rPr lang="es-MX" b="1" dirty="0"/>
              <a:t>La posible afectación del desempeño imparcial y objetivo de las funciones de los servidores públicos en razón de intereses personales, familiares o de negocios</a:t>
            </a:r>
            <a:r>
              <a:rPr lang="es-MX" dirty="0"/>
              <a:t>”</a:t>
            </a:r>
          </a:p>
        </p:txBody>
      </p:sp>
      <p:pic>
        <p:nvPicPr>
          <p:cNvPr id="1026" name="Picture 2" descr="/cms/uploads/image/file/339979/ImgContenidoCI.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5529" y="2425920"/>
            <a:ext cx="5118599" cy="30979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32772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702365" y="1630017"/>
            <a:ext cx="8189844" cy="3693319"/>
          </a:xfrm>
          <a:prstGeom prst="rect">
            <a:avLst/>
          </a:prstGeom>
          <a:noFill/>
        </p:spPr>
        <p:txBody>
          <a:bodyPr wrap="square" rtlCol="0">
            <a:spAutoFit/>
          </a:bodyPr>
          <a:lstStyle/>
          <a:p>
            <a:pPr algn="just"/>
            <a:r>
              <a:rPr lang="es-MX" b="1" dirty="0"/>
              <a:t>Ejemplo:</a:t>
            </a:r>
            <a:r>
              <a:rPr lang="es-MX" dirty="0"/>
              <a:t> El Director General de una unidad administrativa es miembro del comité de selección de la dependencia donde trabaja, y acaba de enterarse de que su sobrina está concursando una plaza para la misma Secretaría.</a:t>
            </a:r>
          </a:p>
          <a:p>
            <a:pPr algn="just"/>
            <a:endParaRPr lang="es-MX" dirty="0"/>
          </a:p>
          <a:p>
            <a:pPr algn="just"/>
            <a:r>
              <a:rPr lang="es-MX" b="1" dirty="0"/>
              <a:t>Ejemplo:</a:t>
            </a:r>
            <a:r>
              <a:rPr lang="es-MX" dirty="0"/>
              <a:t> El hijo del titular del área de adquisiciones en una Secretaría, es compañero de clases del hijo de un empresario que recientemente ganó una licitación pública en la misma dependencia. Tanto el funcionario como el licitante desconocen esta situación hasta que un periódico local lo publica como un supuesto caso de corrupción.</a:t>
            </a:r>
          </a:p>
          <a:p>
            <a:pPr algn="just"/>
            <a:endParaRPr lang="es-MX" dirty="0"/>
          </a:p>
          <a:p>
            <a:pPr algn="just"/>
            <a:r>
              <a:rPr lang="es-MX" b="1" dirty="0"/>
              <a:t>Ejemplo:</a:t>
            </a:r>
            <a:r>
              <a:rPr lang="es-MX" dirty="0"/>
              <a:t> Una persona trabaja en una institución pública como supervisora de las condiciones sanitarias de restaurantes. Su hermana acaba de casarse con el propietario de un restaurante</a:t>
            </a:r>
          </a:p>
        </p:txBody>
      </p:sp>
      <p:sp>
        <p:nvSpPr>
          <p:cNvPr id="6" name="Título 1"/>
          <p:cNvSpPr>
            <a:spLocks noGrp="1"/>
          </p:cNvSpPr>
          <p:nvPr>
            <p:ph type="title"/>
          </p:nvPr>
        </p:nvSpPr>
        <p:spPr>
          <a:xfrm>
            <a:off x="628650" y="365126"/>
            <a:ext cx="7886700" cy="1325563"/>
          </a:xfrm>
        </p:spPr>
        <p:txBody>
          <a:bodyPr>
            <a:normAutofit/>
          </a:bodyPr>
          <a:lstStyle/>
          <a:p>
            <a:pPr algn="ctr"/>
            <a:r>
              <a:rPr lang="es-MX" sz="2700" b="1" dirty="0"/>
              <a:t>¿Es conflicto de interés potencial, aparente o real?</a:t>
            </a:r>
          </a:p>
        </p:txBody>
      </p:sp>
    </p:spTree>
    <p:extLst>
      <p:ext uri="{BB962C8B-B14F-4D97-AF65-F5344CB8AC3E}">
        <p14:creationId xmlns:p14="http://schemas.microsoft.com/office/powerpoint/2010/main" val="28644048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1576307" y="162598"/>
            <a:ext cx="5991385" cy="461665"/>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MX"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rPr>
              <a:t>Plataforma Nacional de Transparencia</a:t>
            </a:r>
          </a:p>
        </p:txBody>
      </p:sp>
      <p:pic>
        <p:nvPicPr>
          <p:cNvPr id="4" name="Imagen 3"/>
          <p:cNvPicPr>
            <a:picLocks noChangeAspect="1"/>
          </p:cNvPicPr>
          <p:nvPr/>
        </p:nvPicPr>
        <p:blipFill rotWithShape="1">
          <a:blip r:embed="rId2">
            <a:extLst>
              <a:ext uri="{BEBA8EAE-BF5A-486C-A8C5-ECC9F3942E4B}">
                <a14:imgProps xmlns:a14="http://schemas.microsoft.com/office/drawing/2010/main">
                  <a14:imgLayer r:embed="rId3">
                    <a14:imgEffect>
                      <a14:saturation sat="0"/>
                    </a14:imgEffect>
                  </a14:imgLayer>
                </a14:imgProps>
              </a:ext>
            </a:extLst>
          </a:blip>
          <a:srcRect t="9980" r="2500" b="5534"/>
          <a:stretch/>
        </p:blipFill>
        <p:spPr>
          <a:xfrm>
            <a:off x="1137" y="962811"/>
            <a:ext cx="9142863" cy="5470243"/>
          </a:xfrm>
          <a:prstGeom prst="rect">
            <a:avLst/>
          </a:prstGeom>
        </p:spPr>
      </p:pic>
      <p:sp>
        <p:nvSpPr>
          <p:cNvPr id="5" name="Título 1"/>
          <p:cNvSpPr txBox="1">
            <a:spLocks/>
          </p:cNvSpPr>
          <p:nvPr/>
        </p:nvSpPr>
        <p:spPr>
          <a:xfrm>
            <a:off x="1255637" y="581064"/>
            <a:ext cx="6632723" cy="42494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1800" b="1" dirty="0">
                <a:ln w="0"/>
                <a:effectLst>
                  <a:outerShdw blurRad="38100" dist="38100" dir="2700000" algn="tl">
                    <a:srgbClr val="000000">
                      <a:alpha val="43137"/>
                    </a:srgbClr>
                  </a:outerShdw>
                </a:effectLst>
                <a:latin typeface="+mn-lt"/>
                <a:hlinkClick r:id="rId4">
                  <a:extLst>
                    <a:ext uri="{A12FA001-AC4F-418D-AE19-62706E023703}">
                      <ahyp:hlinkClr xmlns:ahyp="http://schemas.microsoft.com/office/drawing/2018/hyperlinkcolor" xmlns="" val="tx"/>
                    </a:ext>
                  </a:extLst>
                </a:hlinkClick>
              </a:rPr>
              <a:t>https://www.plataformadetransparencia.org.mx/web/guest/inicio</a:t>
            </a:r>
            <a:endParaRPr lang="es-MX" sz="1800" b="1" dirty="0">
              <a:ln w="0"/>
              <a:effectLst>
                <a:outerShdw blurRad="38100" dist="38100" dir="2700000" algn="tl">
                  <a:srgbClr val="000000">
                    <a:alpha val="43137"/>
                  </a:srgbClr>
                </a:outerShdw>
              </a:effectLst>
              <a:latin typeface="+mn-lt"/>
            </a:endParaRPr>
          </a:p>
        </p:txBody>
      </p:sp>
      <p:pic>
        <p:nvPicPr>
          <p:cNvPr id="6" name="Imagen 5" descr="Logotipo, nombre de la empresa&#10;&#10;Descripción generada automáticamente">
            <a:extLst>
              <a:ext uri="{FF2B5EF4-FFF2-40B4-BE49-F238E27FC236}">
                <a16:creationId xmlns:a16="http://schemas.microsoft.com/office/drawing/2014/main" id="{1FB32C92-A73F-4375-A6E3-C83315DB16E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9474"/>
          <a:stretch/>
        </p:blipFill>
        <p:spPr>
          <a:xfrm>
            <a:off x="8124055" y="229105"/>
            <a:ext cx="912111" cy="767181"/>
          </a:xfrm>
          <a:prstGeom prst="rect">
            <a:avLst/>
          </a:prstGeom>
        </p:spPr>
      </p:pic>
    </p:spTree>
    <p:extLst>
      <p:ext uri="{BB962C8B-B14F-4D97-AF65-F5344CB8AC3E}">
        <p14:creationId xmlns:p14="http://schemas.microsoft.com/office/powerpoint/2010/main" val="14257659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1737397" y="218829"/>
            <a:ext cx="5712461" cy="461665"/>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MX"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rPr>
              <a:t>Plataforma Estatal de Transparencia</a:t>
            </a:r>
          </a:p>
        </p:txBody>
      </p:sp>
      <p:sp>
        <p:nvSpPr>
          <p:cNvPr id="5" name="CuadroTexto 4"/>
          <p:cNvSpPr txBox="1"/>
          <p:nvPr/>
        </p:nvSpPr>
        <p:spPr>
          <a:xfrm>
            <a:off x="2325225" y="530606"/>
            <a:ext cx="6038596" cy="461665"/>
          </a:xfrm>
          <a:prstGeom prst="rect">
            <a:avLst/>
          </a:prstGeom>
          <a:noFill/>
        </p:spPr>
        <p:txBody>
          <a:bodyPr wrap="square" rtlCol="0">
            <a:spAutoFit/>
          </a:bodyPr>
          <a:lstStyle/>
          <a:p>
            <a:r>
              <a:rPr lang="es-MX" sz="2400" b="1" dirty="0">
                <a:ln w="0"/>
                <a:effectLst>
                  <a:outerShdw blurRad="38100" dist="19050" dir="2700000" algn="tl" rotWithShape="0">
                    <a:schemeClr val="dk1">
                      <a:alpha val="40000"/>
                    </a:schemeClr>
                  </a:outerShdw>
                </a:effectLst>
                <a:hlinkClick r:id="rId2">
                  <a:extLst>
                    <a:ext uri="{A12FA001-AC4F-418D-AE19-62706E023703}">
                      <ahyp:hlinkClr xmlns:ahyp="http://schemas.microsoft.com/office/drawing/2018/hyperlinkcolor" xmlns="" val="tx"/>
                    </a:ext>
                  </a:extLst>
                </a:hlinkClick>
              </a:rPr>
              <a:t>https://qroo.gob.mx/transparencia</a:t>
            </a:r>
            <a:endParaRPr lang="es-MX" sz="2400" b="1" dirty="0">
              <a:ln w="0"/>
              <a:effectLst>
                <a:outerShdw blurRad="38100" dist="19050" dir="2700000" algn="tl" rotWithShape="0">
                  <a:schemeClr val="dk1">
                    <a:alpha val="40000"/>
                  </a:schemeClr>
                </a:outerShdw>
              </a:effectLst>
            </a:endParaRPr>
          </a:p>
        </p:txBody>
      </p:sp>
      <p:sp>
        <p:nvSpPr>
          <p:cNvPr id="6" name="CuadroTexto 5">
            <a:hlinkClick r:id="rId3" action="ppaction://hlinkfile"/>
          </p:cNvPr>
          <p:cNvSpPr txBox="1"/>
          <p:nvPr/>
        </p:nvSpPr>
        <p:spPr>
          <a:xfrm>
            <a:off x="6905401" y="6324991"/>
            <a:ext cx="1941457" cy="369332"/>
          </a:xfrm>
          <a:prstGeom prst="rect">
            <a:avLst/>
          </a:prstGeom>
          <a:solidFill>
            <a:schemeClr val="accent4">
              <a:lumMod val="75000"/>
            </a:schemeClr>
          </a:solidFill>
        </p:spPr>
        <p:txBody>
          <a:bodyPr wrap="square" rtlCol="0">
            <a:spAutoFit/>
          </a:bodyPr>
          <a:lstStyle/>
          <a:p>
            <a:pPr algn="ctr"/>
            <a:r>
              <a:rPr lang="es-MX" b="1" dirty="0"/>
              <a:t>VIDEO </a:t>
            </a:r>
          </a:p>
        </p:txBody>
      </p:sp>
      <p:pic>
        <p:nvPicPr>
          <p:cNvPr id="7" name="Imagen 6">
            <a:extLst>
              <a:ext uri="{FF2B5EF4-FFF2-40B4-BE49-F238E27FC236}">
                <a16:creationId xmlns:a16="http://schemas.microsoft.com/office/drawing/2014/main" id="{2268BCF6-4E1C-47F2-9F30-9D6847480D6E}"/>
              </a:ext>
            </a:extLst>
          </p:cNvPr>
          <p:cNvPicPr>
            <a:picLocks noChangeAspect="1"/>
          </p:cNvPicPr>
          <p:nvPr/>
        </p:nvPicPr>
        <p:blipFill rotWithShape="1">
          <a:blip r:embed="rId4">
            <a:extLst>
              <a:ext uri="{BEBA8EAE-BF5A-486C-A8C5-ECC9F3942E4B}">
                <a14:imgProps xmlns:a14="http://schemas.microsoft.com/office/drawing/2010/main">
                  <a14:imgLayer r:embed="rId5">
                    <a14:imgEffect>
                      <a14:saturation sat="0"/>
                    </a14:imgEffect>
                  </a14:imgLayer>
                </a14:imgProps>
              </a:ext>
            </a:extLst>
          </a:blip>
          <a:srcRect t="28034" r="1666" b="6296"/>
          <a:stretch/>
        </p:blipFill>
        <p:spPr>
          <a:xfrm>
            <a:off x="413142" y="2108718"/>
            <a:ext cx="8305800" cy="3377682"/>
          </a:xfrm>
          <a:prstGeom prst="rect">
            <a:avLst/>
          </a:prstGeom>
        </p:spPr>
      </p:pic>
      <p:pic>
        <p:nvPicPr>
          <p:cNvPr id="8" name="Imagen 7" descr="Logotipo, nombre de la empresa&#10;&#10;Descripción generada automáticamente">
            <a:extLst>
              <a:ext uri="{FF2B5EF4-FFF2-40B4-BE49-F238E27FC236}">
                <a16:creationId xmlns:a16="http://schemas.microsoft.com/office/drawing/2014/main" id="{1FB32C92-A73F-4375-A6E3-C83315DB16E8}"/>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b="9474"/>
          <a:stretch/>
        </p:blipFill>
        <p:spPr>
          <a:xfrm>
            <a:off x="8124055" y="229105"/>
            <a:ext cx="912111" cy="767181"/>
          </a:xfrm>
          <a:prstGeom prst="rect">
            <a:avLst/>
          </a:prstGeom>
        </p:spPr>
      </p:pic>
    </p:spTree>
    <p:extLst>
      <p:ext uri="{BB962C8B-B14F-4D97-AF65-F5344CB8AC3E}">
        <p14:creationId xmlns:p14="http://schemas.microsoft.com/office/powerpoint/2010/main" val="28173247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2347089" y="682327"/>
            <a:ext cx="4445238" cy="461665"/>
          </a:xfrm>
          <a:prstGeom prst="rect">
            <a:avLst/>
          </a:prstGeom>
          <a:noFill/>
        </p:spPr>
        <p:txBody>
          <a:bodyPr wrap="square" rtlCol="0">
            <a:spAutoFit/>
          </a:bodyPr>
          <a:lstStyle/>
          <a:p>
            <a:r>
              <a:rPr lang="es-MX" sz="2400" b="1" dirty="0">
                <a:ln w="0"/>
                <a:effectLst>
                  <a:outerShdw blurRad="38100" dist="19050" dir="2700000" algn="tl" rotWithShape="0">
                    <a:schemeClr val="dk1">
                      <a:alpha val="40000"/>
                    </a:schemeClr>
                  </a:outerShdw>
                </a:effectLst>
              </a:rPr>
              <a:t>http://vigilatuobra.qroo.gob.mx</a:t>
            </a:r>
          </a:p>
        </p:txBody>
      </p:sp>
      <p:sp>
        <p:nvSpPr>
          <p:cNvPr id="5" name="2 Rectángulo">
            <a:extLst>
              <a:ext uri="{FF2B5EF4-FFF2-40B4-BE49-F238E27FC236}">
                <a16:creationId xmlns:a16="http://schemas.microsoft.com/office/drawing/2014/main" id="{282AC77A-2602-48E8-ADEB-051CE86061A8}"/>
              </a:ext>
            </a:extLst>
          </p:cNvPr>
          <p:cNvSpPr/>
          <p:nvPr/>
        </p:nvSpPr>
        <p:spPr>
          <a:xfrm>
            <a:off x="3182245" y="220662"/>
            <a:ext cx="2774927" cy="461665"/>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MX"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rPr>
              <a:t>VIGILA TU OBRA</a:t>
            </a:r>
          </a:p>
        </p:txBody>
      </p:sp>
      <p:pic>
        <p:nvPicPr>
          <p:cNvPr id="2" name="Imagen 1">
            <a:extLst>
              <a:ext uri="{FF2B5EF4-FFF2-40B4-BE49-F238E27FC236}">
                <a16:creationId xmlns:a16="http://schemas.microsoft.com/office/drawing/2014/main" id="{CE3729D6-1F9C-4635-9744-65E16BDA52BC}"/>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0"/>
                    </a14:imgEffect>
                  </a14:imgLayer>
                </a14:imgProps>
              </a:ext>
            </a:extLst>
          </a:blip>
          <a:srcRect r="2361"/>
          <a:stretch/>
        </p:blipFill>
        <p:spPr>
          <a:xfrm>
            <a:off x="0" y="1359474"/>
            <a:ext cx="9139418" cy="4895050"/>
          </a:xfrm>
          <a:prstGeom prst="rect">
            <a:avLst/>
          </a:prstGeom>
        </p:spPr>
      </p:pic>
      <p:sp>
        <p:nvSpPr>
          <p:cNvPr id="4" name="Rectángulo 3">
            <a:extLst>
              <a:ext uri="{FF2B5EF4-FFF2-40B4-BE49-F238E27FC236}">
                <a16:creationId xmlns:a16="http://schemas.microsoft.com/office/drawing/2014/main" id="{8982A3CD-A734-4E62-8680-C24A26DA76E5}"/>
              </a:ext>
            </a:extLst>
          </p:cNvPr>
          <p:cNvSpPr/>
          <p:nvPr/>
        </p:nvSpPr>
        <p:spPr>
          <a:xfrm>
            <a:off x="5200469" y="2176531"/>
            <a:ext cx="1054359" cy="513184"/>
          </a:xfrm>
          <a:prstGeom prst="rect">
            <a:avLst/>
          </a:prstGeom>
          <a:solidFill>
            <a:srgbClr val="FBFB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6" name="Imagen 5" descr="Logotipo, nombre de la empresa&#10;&#10;Descripción generada automáticamente">
            <a:extLst>
              <a:ext uri="{FF2B5EF4-FFF2-40B4-BE49-F238E27FC236}">
                <a16:creationId xmlns:a16="http://schemas.microsoft.com/office/drawing/2014/main" id="{1FB32C92-A73F-4375-A6E3-C83315DB16E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9474"/>
          <a:stretch/>
        </p:blipFill>
        <p:spPr>
          <a:xfrm>
            <a:off x="8124055" y="229105"/>
            <a:ext cx="912111" cy="767181"/>
          </a:xfrm>
          <a:prstGeom prst="rect">
            <a:avLst/>
          </a:prstGeom>
        </p:spPr>
      </p:pic>
    </p:spTree>
    <p:extLst>
      <p:ext uri="{BB962C8B-B14F-4D97-AF65-F5344CB8AC3E}">
        <p14:creationId xmlns:p14="http://schemas.microsoft.com/office/powerpoint/2010/main" val="8372434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664" y="1052736"/>
            <a:ext cx="9144000" cy="1446550"/>
          </a:xfrm>
          <a:prstGeom prst="rect">
            <a:avLst/>
          </a:prstGeom>
          <a:noFill/>
        </p:spPr>
        <p:txBody>
          <a:bodyPr wrap="square" rtlCol="0">
            <a:spAutoFit/>
          </a:bodyPr>
          <a:lstStyle/>
          <a:p>
            <a:pPr algn="ctr"/>
            <a:r>
              <a:rPr lang="es-MX" sz="3200" dirty="0">
                <a:latin typeface="Futura Bk BT" panose="020B0502020204020303"/>
              </a:rPr>
              <a:t>Ejercicio de curso</a:t>
            </a:r>
          </a:p>
          <a:p>
            <a:pPr algn="ctr"/>
            <a:endParaRPr lang="es-MX" sz="3200" dirty="0">
              <a:latin typeface="Futura Bk BT" panose="020B0502020204020303"/>
            </a:endParaRPr>
          </a:p>
          <a:p>
            <a:pPr algn="ctr"/>
            <a:r>
              <a:rPr lang="es-MX" sz="2400" dirty="0">
                <a:latin typeface="Futura Bk BT" panose="020B0502020204020303"/>
              </a:rPr>
              <a:t>qroo.gob.mx/transparencia/ejercicios-de-capacitacion</a:t>
            </a:r>
          </a:p>
        </p:txBody>
      </p:sp>
      <p:pic>
        <p:nvPicPr>
          <p:cNvPr id="1026" name="Picture 2" descr="Generador de Códigos QR Codes">
            <a:extLst>
              <a:ext uri="{FF2B5EF4-FFF2-40B4-BE49-F238E27FC236}">
                <a16:creationId xmlns:a16="http://schemas.microsoft.com/office/drawing/2014/main" id="{50A98B5D-EB56-4D5B-B39D-83DAD751A704}"/>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09900" y="2852936"/>
            <a:ext cx="3124200" cy="3124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76945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517027" y="1159661"/>
            <a:ext cx="8134598" cy="5016758"/>
          </a:xfrm>
          <a:prstGeom prst="rect">
            <a:avLst/>
          </a:prstGeom>
        </p:spPr>
        <p:txBody>
          <a:bodyPr wrap="square">
            <a:spAutoFit/>
          </a:bodyPr>
          <a:lstStyle/>
          <a:p>
            <a:pPr algn="ctr"/>
            <a:r>
              <a:rPr lang="es-MX" sz="3200" b="1" dirty="0">
                <a:solidFill>
                  <a:srgbClr val="03BDAB"/>
                </a:solidFill>
                <a:latin typeface="Arial" pitchFamily="34" charset="0"/>
                <a:cs typeface="Arial" pitchFamily="34" charset="0"/>
              </a:rPr>
              <a:t>¡MUCHAS GRACIAS POR SU ATENCIÓN!</a:t>
            </a:r>
          </a:p>
          <a:p>
            <a:pPr algn="ctr"/>
            <a:endParaRPr lang="es-MX" sz="3200" b="1" dirty="0">
              <a:solidFill>
                <a:srgbClr val="03BDAB"/>
              </a:solidFill>
              <a:latin typeface="Arial" pitchFamily="34" charset="0"/>
              <a:cs typeface="Arial" pitchFamily="34" charset="0"/>
            </a:endParaRPr>
          </a:p>
          <a:p>
            <a:pPr algn="ctr"/>
            <a:r>
              <a:rPr lang="es-MX" sz="3200" b="1" dirty="0">
                <a:solidFill>
                  <a:srgbClr val="03BDAB"/>
                </a:solidFill>
                <a:latin typeface="Arial" pitchFamily="34" charset="0"/>
                <a:cs typeface="Arial" pitchFamily="34" charset="0"/>
              </a:rPr>
              <a:t> </a:t>
            </a:r>
          </a:p>
          <a:p>
            <a:pPr algn="ctr"/>
            <a:endParaRPr lang="es-MX" sz="1600" b="1" dirty="0">
              <a:latin typeface="Arial" pitchFamily="34" charset="0"/>
              <a:cs typeface="Arial" pitchFamily="34" charset="0"/>
            </a:endParaRPr>
          </a:p>
          <a:p>
            <a:pPr algn="ctr"/>
            <a:r>
              <a:rPr lang="es-MX" sz="1600" b="1" dirty="0">
                <a:latin typeface="Arial" pitchFamily="34" charset="0"/>
                <a:cs typeface="Arial" pitchFamily="34" charset="0"/>
              </a:rPr>
              <a:t>MTRO. FÉLIX DÍAZ VILLALOBOS</a:t>
            </a:r>
          </a:p>
          <a:p>
            <a:pPr algn="ctr"/>
            <a:r>
              <a:rPr lang="es-MX" sz="1600" b="1" dirty="0">
                <a:latin typeface="Arial" pitchFamily="34" charset="0"/>
                <a:cs typeface="Arial" pitchFamily="34" charset="0"/>
              </a:rPr>
              <a:t>Correo: transparencia.secoes@qroo.gob.mx /</a:t>
            </a:r>
          </a:p>
          <a:p>
            <a:pPr algn="ctr"/>
            <a:r>
              <a:rPr lang="es-MX" sz="1600" b="1" dirty="0">
                <a:latin typeface="Arial" pitchFamily="34" charset="0"/>
                <a:cs typeface="Arial" pitchFamily="34" charset="0"/>
              </a:rPr>
              <a:t>transparencia.secoes@gmail.com</a:t>
            </a:r>
          </a:p>
          <a:p>
            <a:pPr algn="ctr"/>
            <a:endParaRPr lang="es-MX" sz="1600" b="1" dirty="0">
              <a:latin typeface="Arial" pitchFamily="34" charset="0"/>
              <a:cs typeface="Arial" pitchFamily="34" charset="0"/>
            </a:endParaRPr>
          </a:p>
          <a:p>
            <a:pPr algn="ctr"/>
            <a:r>
              <a:rPr lang="es-MX" sz="1600" dirty="0">
                <a:latin typeface="Arial" panose="020B0604020202020204" pitchFamily="34" charset="0"/>
                <a:cs typeface="Arial" panose="020B0604020202020204" pitchFamily="34" charset="0"/>
              </a:rPr>
              <a:t>COORDINACIÓN GENERAL DE TRANSPARENCIA Y ACCESO A LA INFORMACIÓN</a:t>
            </a:r>
          </a:p>
          <a:p>
            <a:pPr algn="ctr"/>
            <a:r>
              <a:rPr lang="es-MX" sz="1600" dirty="0">
                <a:latin typeface="Arial" panose="020B0604020202020204" pitchFamily="34" charset="0"/>
                <a:cs typeface="Arial" panose="020B0604020202020204" pitchFamily="34" charset="0"/>
              </a:rPr>
              <a:t>DIRECCION:  AV. 16 DE SEPTIEMBRE No.95 ENTRE PLUTARCO ELIAS CALLES E IGNACION ZARAGOZA</a:t>
            </a:r>
          </a:p>
          <a:p>
            <a:pPr algn="ctr"/>
            <a:r>
              <a:rPr lang="es-MX" sz="1600" dirty="0">
                <a:latin typeface="Arial" panose="020B0604020202020204" pitchFamily="34" charset="0"/>
                <a:cs typeface="Arial" panose="020B0604020202020204" pitchFamily="34" charset="0"/>
              </a:rPr>
              <a:t>COLONIA: CENTRO C.P. 77090</a:t>
            </a:r>
          </a:p>
          <a:p>
            <a:pPr algn="ctr"/>
            <a:r>
              <a:rPr lang="es-MX" sz="1600" dirty="0">
                <a:latin typeface="Arial" panose="020B0604020202020204" pitchFamily="34" charset="0"/>
                <a:cs typeface="Arial" panose="020B0604020202020204" pitchFamily="34" charset="0"/>
              </a:rPr>
              <a:t>CHETUMAL, QUINTANA ROO, MÉXICO</a:t>
            </a:r>
          </a:p>
          <a:p>
            <a:pPr algn="ctr"/>
            <a:r>
              <a:rPr lang="es-MX" sz="1600" dirty="0">
                <a:latin typeface="Arial" panose="020B0604020202020204" pitchFamily="34" charset="0"/>
                <a:cs typeface="Arial" panose="020B0604020202020204" pitchFamily="34" charset="0"/>
              </a:rPr>
              <a:t>TEL.: (983) 129  3258</a:t>
            </a:r>
          </a:p>
          <a:p>
            <a:pPr algn="ctr"/>
            <a:r>
              <a:rPr lang="es-MX" sz="1600" dirty="0">
                <a:latin typeface="Arial" panose="020B0604020202020204" pitchFamily="34" charset="0"/>
                <a:cs typeface="Arial" panose="020B0604020202020204" pitchFamily="34" charset="0"/>
              </a:rPr>
              <a:t>Pagina Web: transparencia.qroo.gob.mx</a:t>
            </a:r>
          </a:p>
          <a:p>
            <a:pPr algn="ctr"/>
            <a:endParaRPr lang="es-MX" sz="1600" b="1" dirty="0">
              <a:latin typeface="Arial" pitchFamily="34" charset="0"/>
              <a:cs typeface="Arial" pitchFamily="34" charset="0"/>
            </a:endParaRPr>
          </a:p>
          <a:p>
            <a:pPr algn="ctr"/>
            <a:endParaRPr lang="es-MX" sz="1600" b="1" dirty="0"/>
          </a:p>
        </p:txBody>
      </p:sp>
      <p:sp>
        <p:nvSpPr>
          <p:cNvPr id="3" name="3 CuadroTexto">
            <a:extLst>
              <a:ext uri="{FF2B5EF4-FFF2-40B4-BE49-F238E27FC236}">
                <a16:creationId xmlns:a16="http://schemas.microsoft.com/office/drawing/2014/main" id="{92371658-8052-4FB2-9C5D-8F57926A3396}"/>
              </a:ext>
            </a:extLst>
          </p:cNvPr>
          <p:cNvSpPr txBox="1"/>
          <p:nvPr/>
        </p:nvSpPr>
        <p:spPr>
          <a:xfrm>
            <a:off x="1821637" y="1857944"/>
            <a:ext cx="5500726" cy="923330"/>
          </a:xfrm>
          <a:prstGeom prst="rect">
            <a:avLst/>
          </a:prstGeom>
          <a:noFill/>
        </p:spPr>
        <p:txBody>
          <a:bodyPr wrap="square" rtlCol="0">
            <a:spAutoFit/>
          </a:bodyPr>
          <a:lstStyle/>
          <a:p>
            <a:pPr algn="ctr"/>
            <a:r>
              <a:rPr lang="es-MX" b="1" dirty="0">
                <a:solidFill>
                  <a:srgbClr val="FF0000"/>
                </a:solidFill>
                <a:latin typeface="Arial" pitchFamily="34" charset="0"/>
                <a:cs typeface="Arial" pitchFamily="34" charset="0"/>
              </a:rPr>
              <a:t>TRANSPARENCIA ,ACCESO A LA INFORMACIÓN Y PROTECCIÓN DE DATOS PERSONALES</a:t>
            </a:r>
            <a:endParaRPr lang="es-ES" b="1"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42531158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492825" y="1235108"/>
            <a:ext cx="8158348" cy="2308324"/>
          </a:xfrm>
          <a:prstGeom prst="rect">
            <a:avLst/>
          </a:prstGeom>
        </p:spPr>
        <p:txBody>
          <a:bodyPr wrap="square">
            <a:spAutoFit/>
          </a:bodyPr>
          <a:lstStyle/>
          <a:p>
            <a:r>
              <a:rPr lang="es-MX" b="1" dirty="0">
                <a:latin typeface="Arial" pitchFamily="34" charset="0"/>
                <a:cs typeface="Arial" pitchFamily="34" charset="0"/>
              </a:rPr>
              <a:t>XV. Proporcionar a los solicitantes información pública clara, veraz, oportuna, pertinente, </a:t>
            </a:r>
            <a:r>
              <a:rPr lang="es-MX" dirty="0">
                <a:latin typeface="Arial" pitchFamily="34" charset="0"/>
                <a:cs typeface="Arial" pitchFamily="34" charset="0"/>
              </a:rPr>
              <a:t>verificable, completa, en la forma y términos previstos por esta Ley</a:t>
            </a:r>
          </a:p>
          <a:p>
            <a:endParaRPr lang="es-MX" dirty="0">
              <a:latin typeface="Arial" pitchFamily="34" charset="0"/>
              <a:cs typeface="Arial" pitchFamily="34" charset="0"/>
            </a:endParaRPr>
          </a:p>
          <a:p>
            <a:endParaRPr lang="es-MX" dirty="0">
              <a:latin typeface="Arial" pitchFamily="34" charset="0"/>
              <a:cs typeface="Arial" pitchFamily="34" charset="0"/>
            </a:endParaRPr>
          </a:p>
          <a:p>
            <a:r>
              <a:rPr lang="es-MX" b="1" dirty="0">
                <a:latin typeface="Arial" pitchFamily="34" charset="0"/>
                <a:cs typeface="Arial" pitchFamily="34" charset="0"/>
              </a:rPr>
              <a:t>XVI. Informar, en términos claros y sencillos, sobre los trámites, costos y procedimientos que </a:t>
            </a:r>
            <a:r>
              <a:rPr lang="es-MX" dirty="0">
                <a:latin typeface="Arial" pitchFamily="34" charset="0"/>
                <a:cs typeface="Arial" pitchFamily="34" charset="0"/>
              </a:rPr>
              <a:t>deben efectuarse para el ejercicio del derecho de acceso a la información</a:t>
            </a:r>
          </a:p>
        </p:txBody>
      </p:sp>
      <p:sp>
        <p:nvSpPr>
          <p:cNvPr id="3" name="2 Rectángulo"/>
          <p:cNvSpPr/>
          <p:nvPr/>
        </p:nvSpPr>
        <p:spPr>
          <a:xfrm>
            <a:off x="3435310" y="423214"/>
            <a:ext cx="2273379" cy="461665"/>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s-MX"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rPr>
              <a:t>ARTÍCULO 54</a:t>
            </a:r>
            <a:endParaRPr lang="es-ES"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endParaRPr>
          </a:p>
        </p:txBody>
      </p:sp>
      <p:sp>
        <p:nvSpPr>
          <p:cNvPr id="4" name="Flecha derecha 3">
            <a:hlinkClick r:id="rId2" action="ppaction://hlinksldjump"/>
          </p:cNvPr>
          <p:cNvSpPr/>
          <p:nvPr/>
        </p:nvSpPr>
        <p:spPr>
          <a:xfrm>
            <a:off x="8113690" y="5553620"/>
            <a:ext cx="746974" cy="30626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13314" name="Picture 2" descr="Resultado de imagen para ARTICULO ley icono">
            <a:extLst>
              <a:ext uri="{FF2B5EF4-FFF2-40B4-BE49-F238E27FC236}">
                <a16:creationId xmlns:a16="http://schemas.microsoft.com/office/drawing/2014/main" id="{EC849A61-3EC1-420F-941A-8557C35E964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8541" t="19583" r="18959" b="27083"/>
          <a:stretch/>
        </p:blipFill>
        <p:spPr bwMode="auto">
          <a:xfrm>
            <a:off x="5294061" y="3220134"/>
            <a:ext cx="2395796" cy="2044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63944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2532731" y="654473"/>
            <a:ext cx="3672031" cy="461665"/>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MX"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rPr>
              <a:t>SUJETOS OBLIGADOS</a:t>
            </a:r>
          </a:p>
        </p:txBody>
      </p:sp>
      <p:graphicFrame>
        <p:nvGraphicFramePr>
          <p:cNvPr id="5" name="Diagrama 4">
            <a:extLst>
              <a:ext uri="{FF2B5EF4-FFF2-40B4-BE49-F238E27FC236}">
                <a16:creationId xmlns:a16="http://schemas.microsoft.com/office/drawing/2014/main" id="{AFF4B49A-4004-4B72-892D-85F0AF87764A}"/>
              </a:ext>
            </a:extLst>
          </p:cNvPr>
          <p:cNvGraphicFramePr/>
          <p:nvPr/>
        </p:nvGraphicFramePr>
        <p:xfrm>
          <a:off x="333046" y="662606"/>
          <a:ext cx="8505825" cy="51948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CuadroTexto 1">
            <a:extLst>
              <a:ext uri="{FF2B5EF4-FFF2-40B4-BE49-F238E27FC236}">
                <a16:creationId xmlns:a16="http://schemas.microsoft.com/office/drawing/2014/main" id="{81DB243D-73F6-4ECB-AD7B-168A2CA103FF}"/>
              </a:ext>
            </a:extLst>
          </p:cNvPr>
          <p:cNvSpPr txBox="1"/>
          <p:nvPr/>
        </p:nvSpPr>
        <p:spPr>
          <a:xfrm>
            <a:off x="4257040" y="6203527"/>
            <a:ext cx="4765040" cy="523220"/>
          </a:xfrm>
          <a:prstGeom prst="rect">
            <a:avLst/>
          </a:prstGeom>
          <a:noFill/>
        </p:spPr>
        <p:txBody>
          <a:bodyPr wrap="square" rtlCol="0">
            <a:spAutoFit/>
          </a:bodyPr>
          <a:lstStyle/>
          <a:p>
            <a:r>
              <a:rPr lang="es-MX" sz="1400" b="1" dirty="0"/>
              <a:t>ART. 52 de la LEY DE TRANSPARENCIA Y ACCESO A LA INFORMACIÓN PÚBLICA PARA EL ESTADO DE QUINTANA ROO</a:t>
            </a:r>
          </a:p>
        </p:txBody>
      </p:sp>
      <p:pic>
        <p:nvPicPr>
          <p:cNvPr id="6" name="Imagen 5" descr="Logotipo, nombre de la empresa&#10;&#10;Descripción generada automáticamente">
            <a:extLst>
              <a:ext uri="{FF2B5EF4-FFF2-40B4-BE49-F238E27FC236}">
                <a16:creationId xmlns:a16="http://schemas.microsoft.com/office/drawing/2014/main" id="{1FB32C92-A73F-4375-A6E3-C83315DB16E8}"/>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b="9474"/>
          <a:stretch/>
        </p:blipFill>
        <p:spPr>
          <a:xfrm>
            <a:off x="8124055" y="229105"/>
            <a:ext cx="912111" cy="767181"/>
          </a:xfrm>
          <a:prstGeom prst="rect">
            <a:avLst/>
          </a:prstGeom>
        </p:spPr>
      </p:pic>
    </p:spTree>
    <p:extLst>
      <p:ext uri="{BB962C8B-B14F-4D97-AF65-F5344CB8AC3E}">
        <p14:creationId xmlns:p14="http://schemas.microsoft.com/office/powerpoint/2010/main" val="33319558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80010" y="1200838"/>
            <a:ext cx="8478982" cy="2862322"/>
          </a:xfrm>
          <a:prstGeom prst="rect">
            <a:avLst/>
          </a:prstGeom>
        </p:spPr>
        <p:txBody>
          <a:bodyPr wrap="square">
            <a:spAutoFit/>
          </a:bodyPr>
          <a:lstStyle/>
          <a:p>
            <a:r>
              <a:rPr lang="es-MX" b="1" dirty="0">
                <a:latin typeface="Arial" pitchFamily="34" charset="0"/>
                <a:cs typeface="Arial" pitchFamily="34" charset="0"/>
              </a:rPr>
              <a:t>La respuesta a la solicitud deberá ser notificada al interesado en el menor tiempo </a:t>
            </a:r>
            <a:r>
              <a:rPr lang="es-MX" dirty="0">
                <a:latin typeface="Arial" pitchFamily="34" charset="0"/>
                <a:cs typeface="Arial" pitchFamily="34" charset="0"/>
              </a:rPr>
              <a:t>posible, que no podrá exceder de diez días, contados a partir del día siguiente a la presentación de aquélla.</a:t>
            </a:r>
          </a:p>
          <a:p>
            <a:endParaRPr lang="es-MX" dirty="0">
              <a:latin typeface="Arial" pitchFamily="34" charset="0"/>
              <a:cs typeface="Arial" pitchFamily="34" charset="0"/>
            </a:endParaRPr>
          </a:p>
          <a:p>
            <a:pPr>
              <a:buNone/>
            </a:pPr>
            <a:endParaRPr lang="es-MX" dirty="0">
              <a:latin typeface="Arial" pitchFamily="34" charset="0"/>
              <a:cs typeface="Arial" pitchFamily="34" charset="0"/>
            </a:endParaRPr>
          </a:p>
          <a:p>
            <a:r>
              <a:rPr lang="es-MX" b="1" dirty="0">
                <a:latin typeface="Arial" pitchFamily="34" charset="0"/>
                <a:cs typeface="Arial" pitchFamily="34" charset="0"/>
              </a:rPr>
              <a:t>Excepcionalmente</a:t>
            </a:r>
            <a:r>
              <a:rPr lang="es-MX" dirty="0">
                <a:latin typeface="Arial" pitchFamily="34" charset="0"/>
                <a:cs typeface="Arial" pitchFamily="34" charset="0"/>
              </a:rPr>
              <a:t>, el plazo referido en el párrafo anterior </a:t>
            </a:r>
            <a:r>
              <a:rPr lang="es-MX" b="1" dirty="0">
                <a:latin typeface="Arial" pitchFamily="34" charset="0"/>
                <a:cs typeface="Arial" pitchFamily="34" charset="0"/>
              </a:rPr>
              <a:t>podrá ampliarse hasta por diez días más</a:t>
            </a:r>
            <a:r>
              <a:rPr lang="es-MX" dirty="0">
                <a:latin typeface="Arial" pitchFamily="34" charset="0"/>
                <a:cs typeface="Arial" pitchFamily="34" charset="0"/>
              </a:rPr>
              <a:t>, </a:t>
            </a:r>
            <a:r>
              <a:rPr lang="es-MX" b="1" u="sng" dirty="0">
                <a:latin typeface="Arial" pitchFamily="34" charset="0"/>
                <a:cs typeface="Arial" pitchFamily="34" charset="0"/>
              </a:rPr>
              <a:t>siempre y cuando existan razones fundadas y  motivadas</a:t>
            </a:r>
            <a:r>
              <a:rPr lang="es-MX" dirty="0">
                <a:latin typeface="Arial" pitchFamily="34" charset="0"/>
                <a:cs typeface="Arial" pitchFamily="34" charset="0"/>
              </a:rPr>
              <a:t>, l</a:t>
            </a:r>
            <a:r>
              <a:rPr lang="es-MX" u="sng" dirty="0">
                <a:latin typeface="Arial" pitchFamily="34" charset="0"/>
                <a:cs typeface="Arial" pitchFamily="34" charset="0"/>
              </a:rPr>
              <a:t>as cuales deberán ser aprobadas por el Comité de Transparencia, mediante la emisión de una resolución que deberá notificarse al solicitante, antes de su vencimiento</a:t>
            </a:r>
            <a:r>
              <a:rPr lang="es-MX" dirty="0">
                <a:latin typeface="Arial" pitchFamily="34" charset="0"/>
                <a:cs typeface="Arial" pitchFamily="34" charset="0"/>
              </a:rPr>
              <a:t>.</a:t>
            </a:r>
          </a:p>
        </p:txBody>
      </p:sp>
      <p:sp>
        <p:nvSpPr>
          <p:cNvPr id="3" name="2 Rectángulo"/>
          <p:cNvSpPr/>
          <p:nvPr/>
        </p:nvSpPr>
        <p:spPr>
          <a:xfrm>
            <a:off x="3524538" y="289752"/>
            <a:ext cx="2542684" cy="461665"/>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s-MX"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rPr>
              <a:t>ARTÍCULO 154.</a:t>
            </a:r>
            <a:endParaRPr lang="es-ES"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endParaRPr>
          </a:p>
        </p:txBody>
      </p:sp>
      <p:sp>
        <p:nvSpPr>
          <p:cNvPr id="4" name="3 Flecha a la derecha con bandas">
            <a:hlinkClick r:id="rId2" action="ppaction://hlinksldjump"/>
          </p:cNvPr>
          <p:cNvSpPr/>
          <p:nvPr/>
        </p:nvSpPr>
        <p:spPr>
          <a:xfrm>
            <a:off x="8070716" y="5683432"/>
            <a:ext cx="788276" cy="294289"/>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5" name="Picture 2" descr="Resultado de imagen para ARTICULO ley icono">
            <a:extLst>
              <a:ext uri="{FF2B5EF4-FFF2-40B4-BE49-F238E27FC236}">
                <a16:creationId xmlns:a16="http://schemas.microsoft.com/office/drawing/2014/main" id="{F0663E95-5E1F-4571-8E0F-0CE2476117F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8541" t="19583" r="18959" b="27083"/>
          <a:stretch/>
        </p:blipFill>
        <p:spPr bwMode="auto">
          <a:xfrm>
            <a:off x="5499099" y="3798839"/>
            <a:ext cx="2228857" cy="19019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99890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593766" y="2071377"/>
            <a:ext cx="7956467" cy="2308324"/>
          </a:xfrm>
          <a:prstGeom prst="rect">
            <a:avLst/>
          </a:prstGeom>
        </p:spPr>
        <p:txBody>
          <a:bodyPr wrap="square">
            <a:spAutoFit/>
          </a:bodyPr>
          <a:lstStyle/>
          <a:p>
            <a:pPr algn="just"/>
            <a:r>
              <a:rPr lang="es-MX" dirty="0">
                <a:latin typeface="Arial" pitchFamily="34" charset="0"/>
                <a:cs typeface="Arial" pitchFamily="34" charset="0"/>
              </a:rPr>
              <a:t>Ésta dará aviso al superior jerárquico para que le ordene realizar sin demora las acciones conducentes.</a:t>
            </a:r>
          </a:p>
          <a:p>
            <a:pPr algn="just"/>
            <a:endParaRPr lang="es-MX" dirty="0">
              <a:latin typeface="Arial" pitchFamily="34" charset="0"/>
              <a:cs typeface="Arial" pitchFamily="34" charset="0"/>
            </a:endParaRPr>
          </a:p>
          <a:p>
            <a:pPr algn="just"/>
            <a:endParaRPr lang="es-MX" dirty="0">
              <a:latin typeface="Arial" pitchFamily="34" charset="0"/>
              <a:cs typeface="Arial" pitchFamily="34" charset="0"/>
            </a:endParaRPr>
          </a:p>
          <a:p>
            <a:pPr algn="just"/>
            <a:r>
              <a:rPr lang="es-MX" dirty="0">
                <a:latin typeface="Arial" pitchFamily="34" charset="0"/>
                <a:cs typeface="Arial" pitchFamily="34" charset="0"/>
              </a:rPr>
              <a:t>Cuando persista la negativa de colaboración, la Unidad de Transparencia lo hará del conocimiento de la autoridad competente para que ésta inicie, en su caso, el procedimiento de responsabilidad respectivo.</a:t>
            </a:r>
          </a:p>
          <a:p>
            <a:pPr algn="just"/>
            <a:endParaRPr lang="es-MX" dirty="0">
              <a:latin typeface="Arial" pitchFamily="34" charset="0"/>
              <a:cs typeface="Arial" pitchFamily="34" charset="0"/>
            </a:endParaRPr>
          </a:p>
        </p:txBody>
      </p:sp>
      <p:sp>
        <p:nvSpPr>
          <p:cNvPr id="3" name="2 Rectángulo"/>
          <p:cNvSpPr/>
          <p:nvPr/>
        </p:nvSpPr>
        <p:spPr>
          <a:xfrm>
            <a:off x="1401287" y="421371"/>
            <a:ext cx="6341423" cy="1569660"/>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MX"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rPr>
              <a:t>ARTÍCULO 67. CUANDO LAS ÁREAS DE LOS SUJETOS OBLIGADOS SE NEGAREN A COLABORAR CON LA UNIDAD DE TRANSPARENCIA:</a:t>
            </a:r>
            <a:endParaRPr lang="es-ES"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endParaRPr>
          </a:p>
        </p:txBody>
      </p:sp>
      <p:sp>
        <p:nvSpPr>
          <p:cNvPr id="4" name="3 Flecha a la derecha con bandas">
            <a:hlinkClick r:id="rId2" action="ppaction://hlinksldjump"/>
          </p:cNvPr>
          <p:cNvSpPr/>
          <p:nvPr/>
        </p:nvSpPr>
        <p:spPr>
          <a:xfrm>
            <a:off x="7601169" y="6436629"/>
            <a:ext cx="756745" cy="231228"/>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5" name="Picture 2" descr="Resultado de imagen para ARTICULO ley icono">
            <a:extLst>
              <a:ext uri="{FF2B5EF4-FFF2-40B4-BE49-F238E27FC236}">
                <a16:creationId xmlns:a16="http://schemas.microsoft.com/office/drawing/2014/main" id="{7A9C4A29-0451-4B25-B33F-9D951E987E1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8541" t="19583" r="18959" b="27083"/>
          <a:stretch/>
        </p:blipFill>
        <p:spPr bwMode="auto">
          <a:xfrm>
            <a:off x="6421343" y="3919820"/>
            <a:ext cx="2128890" cy="18166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20885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1466849" y="195807"/>
            <a:ext cx="5819775" cy="830997"/>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MX" altLang="es-MX"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rPr>
              <a:t>PRINCIPIOS BÁSICOS QUE ORIENTAN LA LEY</a:t>
            </a:r>
            <a:endParaRPr lang="es-MX"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endParaRPr>
          </a:p>
        </p:txBody>
      </p:sp>
      <p:graphicFrame>
        <p:nvGraphicFramePr>
          <p:cNvPr id="5" name="Diagrama 4">
            <a:extLst>
              <a:ext uri="{FF2B5EF4-FFF2-40B4-BE49-F238E27FC236}">
                <a16:creationId xmlns:a16="http://schemas.microsoft.com/office/drawing/2014/main" id="{10F60332-D6BA-41E9-A3C6-FC6C8EDD98E1}"/>
              </a:ext>
            </a:extLst>
          </p:cNvPr>
          <p:cNvGraphicFramePr/>
          <p:nvPr/>
        </p:nvGraphicFramePr>
        <p:xfrm>
          <a:off x="471600" y="1161355"/>
          <a:ext cx="8228264" cy="44426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Imagen 3" descr="Logotipo, nombre de la empresa&#10;&#10;Descripción generada automáticamente">
            <a:extLst>
              <a:ext uri="{FF2B5EF4-FFF2-40B4-BE49-F238E27FC236}">
                <a16:creationId xmlns:a16="http://schemas.microsoft.com/office/drawing/2014/main" id="{1FB32C92-A73F-4375-A6E3-C83315DB16E8}"/>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b="9474"/>
          <a:stretch/>
        </p:blipFill>
        <p:spPr>
          <a:xfrm>
            <a:off x="8124055" y="229105"/>
            <a:ext cx="912111" cy="767181"/>
          </a:xfrm>
          <a:prstGeom prst="rect">
            <a:avLst/>
          </a:prstGeom>
        </p:spPr>
      </p:pic>
    </p:spTree>
    <p:extLst>
      <p:ext uri="{BB962C8B-B14F-4D97-AF65-F5344CB8AC3E}">
        <p14:creationId xmlns:p14="http://schemas.microsoft.com/office/powerpoint/2010/main" val="3183544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upo 6">
            <a:extLst>
              <a:ext uri="{FF2B5EF4-FFF2-40B4-BE49-F238E27FC236}">
                <a16:creationId xmlns:a16="http://schemas.microsoft.com/office/drawing/2014/main" id="{527E3260-5C5B-4E77-84F2-4239EABB235E}"/>
              </a:ext>
            </a:extLst>
          </p:cNvPr>
          <p:cNvGrpSpPr/>
          <p:nvPr/>
        </p:nvGrpSpPr>
        <p:grpSpPr>
          <a:xfrm>
            <a:off x="240142" y="3324263"/>
            <a:ext cx="2136419" cy="2007226"/>
            <a:chOff x="2465074" y="3468756"/>
            <a:chExt cx="2531158" cy="2378094"/>
          </a:xfrm>
        </p:grpSpPr>
        <p:sp>
          <p:nvSpPr>
            <p:cNvPr id="14" name="CuadroTexto 13">
              <a:extLst>
                <a:ext uri="{FF2B5EF4-FFF2-40B4-BE49-F238E27FC236}">
                  <a16:creationId xmlns:a16="http://schemas.microsoft.com/office/drawing/2014/main" id="{6BFBF35C-C819-4145-86DC-EF0A6309FA3B}"/>
                </a:ext>
              </a:extLst>
            </p:cNvPr>
            <p:cNvSpPr txBox="1"/>
            <p:nvPr/>
          </p:nvSpPr>
          <p:spPr>
            <a:xfrm>
              <a:off x="2465074" y="5477518"/>
              <a:ext cx="2531158" cy="369332"/>
            </a:xfrm>
            <a:prstGeom prst="rect">
              <a:avLst/>
            </a:prstGeom>
            <a:noFill/>
          </p:spPr>
          <p:txBody>
            <a:bodyPr wrap="square" rtlCol="0">
              <a:spAutoFit/>
            </a:bodyPr>
            <a:lstStyle/>
            <a:p>
              <a:pPr algn="ctr"/>
              <a:r>
                <a:rPr lang="es-MX" dirty="0"/>
                <a:t>Por teléfono</a:t>
              </a:r>
            </a:p>
          </p:txBody>
        </p:sp>
        <p:pic>
          <p:nvPicPr>
            <p:cNvPr id="3080" name="Picture 8" descr="Imagen relacionada">
              <a:extLst>
                <a:ext uri="{FF2B5EF4-FFF2-40B4-BE49-F238E27FC236}">
                  <a16:creationId xmlns:a16="http://schemas.microsoft.com/office/drawing/2014/main" id="{5E4084C7-08B1-48DF-8489-70E51BAFD1A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45904" y="3468756"/>
              <a:ext cx="1964635" cy="196463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 name="Grupo 3">
            <a:extLst>
              <a:ext uri="{FF2B5EF4-FFF2-40B4-BE49-F238E27FC236}">
                <a16:creationId xmlns:a16="http://schemas.microsoft.com/office/drawing/2014/main" id="{8F1EE32B-D2EF-409E-A8ED-A512AA236B7A}"/>
              </a:ext>
            </a:extLst>
          </p:cNvPr>
          <p:cNvGrpSpPr/>
          <p:nvPr/>
        </p:nvGrpSpPr>
        <p:grpSpPr>
          <a:xfrm>
            <a:off x="3594443" y="690125"/>
            <a:ext cx="2080535" cy="2067814"/>
            <a:chOff x="3594443" y="690125"/>
            <a:chExt cx="2531158" cy="2515682"/>
          </a:xfrm>
        </p:grpSpPr>
        <p:sp>
          <p:nvSpPr>
            <p:cNvPr id="18" name="CuadroTexto 17">
              <a:extLst>
                <a:ext uri="{FF2B5EF4-FFF2-40B4-BE49-F238E27FC236}">
                  <a16:creationId xmlns:a16="http://schemas.microsoft.com/office/drawing/2014/main" id="{416C2607-7424-4F0D-8B4E-77985D06A79D}"/>
                </a:ext>
              </a:extLst>
            </p:cNvPr>
            <p:cNvSpPr txBox="1"/>
            <p:nvPr/>
          </p:nvSpPr>
          <p:spPr>
            <a:xfrm>
              <a:off x="3594443" y="2559476"/>
              <a:ext cx="2531158" cy="646331"/>
            </a:xfrm>
            <a:prstGeom prst="rect">
              <a:avLst/>
            </a:prstGeom>
            <a:noFill/>
          </p:spPr>
          <p:txBody>
            <a:bodyPr wrap="square" rtlCol="0">
              <a:spAutoFit/>
            </a:bodyPr>
            <a:lstStyle/>
            <a:p>
              <a:pPr algn="ctr"/>
              <a:r>
                <a:rPr lang="es-MX" dirty="0"/>
                <a:t>Unidad de Transparencia (UT)</a:t>
              </a:r>
            </a:p>
          </p:txBody>
        </p:sp>
        <p:pic>
          <p:nvPicPr>
            <p:cNvPr id="3084" name="Picture 12" descr="Resultado de imagen para unidad de transparencia">
              <a:extLst>
                <a:ext uri="{FF2B5EF4-FFF2-40B4-BE49-F238E27FC236}">
                  <a16:creationId xmlns:a16="http://schemas.microsoft.com/office/drawing/2014/main" id="{93A46F5E-E765-4D7C-B895-EA8096BB64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0653" y="690125"/>
              <a:ext cx="2107180" cy="196463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Grupo 5">
            <a:extLst>
              <a:ext uri="{FF2B5EF4-FFF2-40B4-BE49-F238E27FC236}">
                <a16:creationId xmlns:a16="http://schemas.microsoft.com/office/drawing/2014/main" id="{F9CF6C17-9185-434A-AB49-2B830117A574}"/>
              </a:ext>
            </a:extLst>
          </p:cNvPr>
          <p:cNvGrpSpPr/>
          <p:nvPr/>
        </p:nvGrpSpPr>
        <p:grpSpPr>
          <a:xfrm>
            <a:off x="6569954" y="3446645"/>
            <a:ext cx="2136420" cy="1903930"/>
            <a:chOff x="5838126" y="3493603"/>
            <a:chExt cx="2531158" cy="2255712"/>
          </a:xfrm>
        </p:grpSpPr>
        <p:sp>
          <p:nvSpPr>
            <p:cNvPr id="21" name="CuadroTexto 20">
              <a:extLst>
                <a:ext uri="{FF2B5EF4-FFF2-40B4-BE49-F238E27FC236}">
                  <a16:creationId xmlns:a16="http://schemas.microsoft.com/office/drawing/2014/main" id="{6BFF9C5B-94D2-4C21-8590-6A6C01F9D60A}"/>
                </a:ext>
              </a:extLst>
            </p:cNvPr>
            <p:cNvSpPr txBox="1"/>
            <p:nvPr/>
          </p:nvSpPr>
          <p:spPr>
            <a:xfrm>
              <a:off x="5838126" y="5379983"/>
              <a:ext cx="2531158" cy="369332"/>
            </a:xfrm>
            <a:prstGeom prst="rect">
              <a:avLst/>
            </a:prstGeom>
            <a:noFill/>
          </p:spPr>
          <p:txBody>
            <a:bodyPr wrap="square" rtlCol="0">
              <a:spAutoFit/>
            </a:bodyPr>
            <a:lstStyle/>
            <a:p>
              <a:pPr algn="ctr"/>
              <a:r>
                <a:rPr lang="es-MX" dirty="0"/>
                <a:t>Por escrito</a:t>
              </a:r>
            </a:p>
          </p:txBody>
        </p:sp>
        <p:pic>
          <p:nvPicPr>
            <p:cNvPr id="3088" name="Picture 16" descr="Resultado de imagen para escrito icono">
              <a:extLst>
                <a:ext uri="{FF2B5EF4-FFF2-40B4-BE49-F238E27FC236}">
                  <a16:creationId xmlns:a16="http://schemas.microsoft.com/office/drawing/2014/main" id="{AFC62AD0-BA25-4A85-AABD-180D5C3B4C56}"/>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337" t="4639" r="2877" b="11111"/>
            <a:stretch/>
          </p:blipFill>
          <p:spPr bwMode="auto">
            <a:xfrm>
              <a:off x="6125601" y="3493603"/>
              <a:ext cx="1955623" cy="1964635"/>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1 Rectángulo"/>
          <p:cNvSpPr/>
          <p:nvPr/>
        </p:nvSpPr>
        <p:spPr>
          <a:xfrm>
            <a:off x="1308352" y="109836"/>
            <a:ext cx="6183248" cy="584775"/>
          </a:xfrm>
          <a:prstGeom prst="rect">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square">
            <a:spAutoFit/>
          </a:bodyPr>
          <a:lstStyle/>
          <a:p>
            <a:pPr algn="ctr"/>
            <a:r>
              <a:rPr lang="es-MX" altLang="es-MX" sz="1600" b="1" dirty="0">
                <a:latin typeface="Arial" pitchFamily="34" charset="0"/>
                <a:cs typeface="Arial" pitchFamily="34" charset="0"/>
              </a:rPr>
              <a:t>Un ciudadano o su representante puede presentar ante la Unidad de Transparencia</a:t>
            </a:r>
            <a:endParaRPr lang="es-MX" sz="1600" dirty="0"/>
          </a:p>
        </p:txBody>
      </p:sp>
      <p:grpSp>
        <p:nvGrpSpPr>
          <p:cNvPr id="8" name="Grupo 7">
            <a:extLst>
              <a:ext uri="{FF2B5EF4-FFF2-40B4-BE49-F238E27FC236}">
                <a16:creationId xmlns:a16="http://schemas.microsoft.com/office/drawing/2014/main" id="{4E9DFF78-D741-4922-9FA1-8B739F66C389}"/>
              </a:ext>
            </a:extLst>
          </p:cNvPr>
          <p:cNvGrpSpPr/>
          <p:nvPr/>
        </p:nvGrpSpPr>
        <p:grpSpPr>
          <a:xfrm>
            <a:off x="3548786" y="3333936"/>
            <a:ext cx="2136420" cy="1966964"/>
            <a:chOff x="-33002" y="3540725"/>
            <a:chExt cx="2531158" cy="2330392"/>
          </a:xfrm>
        </p:grpSpPr>
        <p:sp>
          <p:nvSpPr>
            <p:cNvPr id="13" name="CuadroTexto 11">
              <a:extLst>
                <a:ext uri="{FF2B5EF4-FFF2-40B4-BE49-F238E27FC236}">
                  <a16:creationId xmlns:a16="http://schemas.microsoft.com/office/drawing/2014/main" id="{634D97D7-00E9-4E26-8E46-5DBE34BB72B1}"/>
                </a:ext>
              </a:extLst>
            </p:cNvPr>
            <p:cNvSpPr txBox="1"/>
            <p:nvPr/>
          </p:nvSpPr>
          <p:spPr>
            <a:xfrm>
              <a:off x="-33002" y="5501785"/>
              <a:ext cx="2531158" cy="369332"/>
            </a:xfrm>
            <a:prstGeom prst="rect">
              <a:avLst/>
            </a:prstGeom>
            <a:noFill/>
          </p:spPr>
          <p:txBody>
            <a:bodyPr wrap="square" rtlCol="0">
              <a:spAutoFit/>
            </a:bodyPr>
            <a:lstStyle/>
            <a:p>
              <a:pPr algn="ctr"/>
              <a:r>
                <a:rPr lang="es-MX" dirty="0"/>
                <a:t>Por correo electrónico</a:t>
              </a:r>
            </a:p>
          </p:txBody>
        </p:sp>
        <p:pic>
          <p:nvPicPr>
            <p:cNvPr id="17" name="Picture 6" descr="Resultado de imagen para correo electronico icono">
              <a:extLst>
                <a:ext uri="{FF2B5EF4-FFF2-40B4-BE49-F238E27FC236}">
                  <a16:creationId xmlns:a16="http://schemas.microsoft.com/office/drawing/2014/main" id="{2BEA0ACA-0B8C-4779-BC95-89CDB22A2B6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8340" y="3540725"/>
              <a:ext cx="1888475" cy="188847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 name="Grupo 4">
            <a:extLst>
              <a:ext uri="{FF2B5EF4-FFF2-40B4-BE49-F238E27FC236}">
                <a16:creationId xmlns:a16="http://schemas.microsoft.com/office/drawing/2014/main" id="{524690A3-0433-48C6-BFCB-38EE8C058349}"/>
              </a:ext>
            </a:extLst>
          </p:cNvPr>
          <p:cNvGrpSpPr/>
          <p:nvPr/>
        </p:nvGrpSpPr>
        <p:grpSpPr>
          <a:xfrm>
            <a:off x="6433527" y="1137298"/>
            <a:ext cx="2080535" cy="1945536"/>
            <a:chOff x="6628625" y="942017"/>
            <a:chExt cx="2531158" cy="2366920"/>
          </a:xfrm>
        </p:grpSpPr>
        <p:sp>
          <p:nvSpPr>
            <p:cNvPr id="15" name="CuadroTexto 17">
              <a:extLst>
                <a:ext uri="{FF2B5EF4-FFF2-40B4-BE49-F238E27FC236}">
                  <a16:creationId xmlns:a16="http://schemas.microsoft.com/office/drawing/2014/main" id="{416C2607-7424-4F0D-8B4E-77985D06A79D}"/>
                </a:ext>
              </a:extLst>
            </p:cNvPr>
            <p:cNvSpPr txBox="1"/>
            <p:nvPr/>
          </p:nvSpPr>
          <p:spPr>
            <a:xfrm>
              <a:off x="6628625" y="2939605"/>
              <a:ext cx="2531158" cy="369332"/>
            </a:xfrm>
            <a:prstGeom prst="rect">
              <a:avLst/>
            </a:prstGeom>
            <a:noFill/>
          </p:spPr>
          <p:txBody>
            <a:bodyPr wrap="square" rtlCol="0">
              <a:spAutoFit/>
            </a:bodyPr>
            <a:lstStyle/>
            <a:p>
              <a:pPr algn="ctr"/>
              <a:r>
                <a:rPr lang="es-MX" dirty="0"/>
                <a:t>Verbalmente</a:t>
              </a:r>
            </a:p>
          </p:txBody>
        </p:sp>
        <p:pic>
          <p:nvPicPr>
            <p:cNvPr id="19" name="Picture 8" descr="Imagen relacionada">
              <a:extLst>
                <a:ext uri="{FF2B5EF4-FFF2-40B4-BE49-F238E27FC236}">
                  <a16:creationId xmlns:a16="http://schemas.microsoft.com/office/drawing/2014/main" id="{9CF32BCA-45D3-44F5-AA40-75CC92CB6684}"/>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1928" t="11594" r="11928" b="11691"/>
            <a:stretch/>
          </p:blipFill>
          <p:spPr bwMode="auto">
            <a:xfrm>
              <a:off x="6931134" y="942017"/>
              <a:ext cx="1926141" cy="194062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 name="Grupo 2">
            <a:extLst>
              <a:ext uri="{FF2B5EF4-FFF2-40B4-BE49-F238E27FC236}">
                <a16:creationId xmlns:a16="http://schemas.microsoft.com/office/drawing/2014/main" id="{6DDD31C7-3786-4654-A22D-2EFE3E6AED53}"/>
              </a:ext>
            </a:extLst>
          </p:cNvPr>
          <p:cNvGrpSpPr/>
          <p:nvPr/>
        </p:nvGrpSpPr>
        <p:grpSpPr>
          <a:xfrm>
            <a:off x="272923" y="1066472"/>
            <a:ext cx="2476962" cy="2239169"/>
            <a:chOff x="654723" y="1078405"/>
            <a:chExt cx="3013447" cy="2724150"/>
          </a:xfrm>
        </p:grpSpPr>
        <p:sp>
          <p:nvSpPr>
            <p:cNvPr id="12" name="CuadroTexto 11">
              <a:extLst>
                <a:ext uri="{FF2B5EF4-FFF2-40B4-BE49-F238E27FC236}">
                  <a16:creationId xmlns:a16="http://schemas.microsoft.com/office/drawing/2014/main" id="{634D97D7-00E9-4E26-8E46-5DBE34BB72B1}"/>
                </a:ext>
              </a:extLst>
            </p:cNvPr>
            <p:cNvSpPr txBox="1"/>
            <p:nvPr/>
          </p:nvSpPr>
          <p:spPr>
            <a:xfrm>
              <a:off x="654723" y="2679241"/>
              <a:ext cx="3013447" cy="1123314"/>
            </a:xfrm>
            <a:prstGeom prst="rect">
              <a:avLst/>
            </a:prstGeom>
            <a:noFill/>
          </p:spPr>
          <p:txBody>
            <a:bodyPr wrap="square" rtlCol="0">
              <a:spAutoFit/>
            </a:bodyPr>
            <a:lstStyle/>
            <a:p>
              <a:pPr algn="ctr"/>
              <a:r>
                <a:rPr lang="es-MX" dirty="0"/>
                <a:t>Por Internet: Plataforma Nacional de Transparencia(PNT)</a:t>
              </a:r>
            </a:p>
          </p:txBody>
        </p:sp>
        <p:pic>
          <p:nvPicPr>
            <p:cNvPr id="1026" name="Picture 2" descr="Resultado de imagen para plataforma nacional de transparencia">
              <a:extLst>
                <a:ext uri="{FF2B5EF4-FFF2-40B4-BE49-F238E27FC236}">
                  <a16:creationId xmlns:a16="http://schemas.microsoft.com/office/drawing/2014/main" id="{6867B9B3-0C59-4088-BEF0-974893C9C040}"/>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014538" y="1078405"/>
              <a:ext cx="2144749" cy="1617352"/>
            </a:xfrm>
            <a:prstGeom prst="rect">
              <a:avLst/>
            </a:prstGeom>
            <a:noFill/>
            <a:extLst>
              <a:ext uri="{909E8E84-426E-40DD-AFC4-6F175D3DCCD1}">
                <a14:hiddenFill xmlns:a14="http://schemas.microsoft.com/office/drawing/2010/main">
                  <a:solidFill>
                    <a:srgbClr val="FFFFFF"/>
                  </a:solidFill>
                </a14:hiddenFill>
              </a:ext>
            </a:extLst>
          </p:spPr>
        </p:pic>
      </p:grpSp>
      <p:pic>
        <p:nvPicPr>
          <p:cNvPr id="22" name="Imagen 21" descr="Logotipo, nombre de la empresa&#10;&#10;Descripción generada automáticamente">
            <a:extLst>
              <a:ext uri="{FF2B5EF4-FFF2-40B4-BE49-F238E27FC236}">
                <a16:creationId xmlns:a16="http://schemas.microsoft.com/office/drawing/2014/main" id="{1FB32C92-A73F-4375-A6E3-C83315DB16E8}"/>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b="9474"/>
          <a:stretch/>
        </p:blipFill>
        <p:spPr>
          <a:xfrm>
            <a:off x="8124055" y="229105"/>
            <a:ext cx="912111" cy="767181"/>
          </a:xfrm>
          <a:prstGeom prst="rect">
            <a:avLst/>
          </a:prstGeom>
        </p:spPr>
      </p:pic>
    </p:spTree>
    <p:extLst>
      <p:ext uri="{BB962C8B-B14F-4D97-AF65-F5344CB8AC3E}">
        <p14:creationId xmlns:p14="http://schemas.microsoft.com/office/powerpoint/2010/main" val="28192331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Resultado de imagen para solicitante">
            <a:extLst>
              <a:ext uri="{FF2B5EF4-FFF2-40B4-BE49-F238E27FC236}">
                <a16:creationId xmlns:a16="http://schemas.microsoft.com/office/drawing/2014/main" id="{16DE0C6F-EE97-4857-971F-0A6BB3D3581F}"/>
              </a:ext>
            </a:extLst>
          </p:cNvPr>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ackgroundRemoval t="9585" b="89617" l="8946" r="92173">
                        <a14:foregroundMark x1="50000" y1="54792" x2="50000" y2="54792"/>
                        <a14:foregroundMark x1="64217" y1="51757" x2="64217" y2="51757"/>
                        <a14:foregroundMark x1="56709" y1="43450" x2="56709" y2="43450"/>
                        <a14:foregroundMark x1="52716" y1="50799" x2="52716" y2="50799"/>
                        <a14:foregroundMark x1="50958" y1="44728" x2="50958" y2="44728"/>
                        <a14:foregroundMark x1="53514" y1="47125" x2="53514" y2="47125"/>
                        <a14:foregroundMark x1="55591" y1="44089" x2="55591" y2="44089"/>
                        <a14:foregroundMark x1="58466" y1="42013" x2="58466" y2="42013"/>
                        <a14:foregroundMark x1="63738" y1="48083" x2="63738" y2="48083"/>
                        <a14:foregroundMark x1="64217" y1="51118" x2="64217" y2="51118"/>
                        <a14:foregroundMark x1="61981" y1="52236" x2="61981" y2="52236"/>
                        <a14:foregroundMark x1="90895" y1="50958" x2="90895" y2="50958"/>
                        <a14:foregroundMark x1="92173" y1="59105" x2="92173" y2="59105"/>
                        <a14:foregroundMark x1="25719" y1="60064" x2="25719" y2="60064"/>
                        <a14:foregroundMark x1="25719" y1="52556" x2="25719" y2="52556"/>
                        <a14:foregroundMark x1="25719" y1="42971" x2="25719" y2="42971"/>
                        <a14:foregroundMark x1="18051" y1="42652" x2="18051" y2="42652"/>
                        <a14:foregroundMark x1="18690" y1="50319" x2="18690" y2="50319"/>
                        <a14:foregroundMark x1="17252" y1="61022" x2="17252" y2="61022"/>
                        <a14:foregroundMark x1="17572" y1="68690" x2="18051" y2="69329"/>
                        <a14:foregroundMark x1="8946" y1="62300" x2="8946" y2="62300"/>
                        <a14:foregroundMark x1="52875" y1="52875" x2="52875" y2="52875"/>
                        <a14:foregroundMark x1="49840" y1="49201" x2="49840" y2="49201"/>
                        <a14:foregroundMark x1="43291" y1="50958" x2="43291" y2="50958"/>
                        <a14:foregroundMark x1="42013" y1="57668" x2="42013" y2="57668"/>
                        <a14:foregroundMark x1="44728" y1="59904" x2="44728" y2="59904"/>
                        <a14:foregroundMark x1="41853" y1="54313" x2="41853" y2="54313"/>
                        <a14:foregroundMark x1="45048" y1="48882" x2="45048" y2="48882"/>
                        <a14:foregroundMark x1="47284" y1="45208" x2="47284" y2="45208"/>
                        <a14:foregroundMark x1="50160" y1="42332" x2="50160" y2="42332"/>
                        <a14:foregroundMark x1="53514" y1="41214" x2="53514" y2="41214"/>
                        <a14:foregroundMark x1="52236" y1="40895" x2="52236" y2="40895"/>
                        <a14:foregroundMark x1="55751" y1="40096" x2="55751" y2="40096"/>
                        <a14:foregroundMark x1="59105" y1="42492" x2="59105" y2="42492"/>
                        <a14:foregroundMark x1="57188" y1="50799" x2="57188" y2="50799"/>
                        <a14:foregroundMark x1="55751" y1="56070" x2="55751" y2="56070"/>
                        <a14:foregroundMark x1="51118" y1="55112" x2="50639" y2="54473"/>
                        <a14:foregroundMark x1="50639" y1="51597" x2="50639" y2="51597"/>
                        <a14:foregroundMark x1="49042" y1="47444" x2="49042" y2="47444"/>
                        <a14:foregroundMark x1="50639" y1="46645" x2="50639" y2="46645"/>
                        <a14:foregroundMark x1="72524" y1="26518" x2="72524" y2="26518"/>
                        <a14:foregroundMark x1="81629" y1="26198" x2="81629" y2="26198"/>
                        <a14:foregroundMark x1="52077" y1="36901" x2="52077" y2="36901"/>
                        <a14:foregroundMark x1="52875" y1="34984" x2="52875" y2="34984"/>
                        <a14:foregroundMark x1="52875" y1="35463" x2="52875" y2="35463"/>
                        <a14:foregroundMark x1="43291" y1="53674" x2="43291" y2="53674"/>
                        <a14:foregroundMark x1="66294" y1="69169" x2="66294" y2="69169"/>
                        <a14:foregroundMark x1="64217" y1="60064" x2="64217" y2="60064"/>
                      </a14:backgroundRemoval>
                    </a14:imgEffect>
                  </a14:imgLayer>
                </a14:imgProps>
              </a:ext>
              <a:ext uri="{28A0092B-C50C-407E-A947-70E740481C1C}">
                <a14:useLocalDpi xmlns:a14="http://schemas.microsoft.com/office/drawing/2010/main" val="0"/>
              </a:ext>
            </a:extLst>
          </a:blip>
          <a:srcRect t="9605" b="9716"/>
          <a:stretch/>
        </p:blipFill>
        <p:spPr bwMode="auto">
          <a:xfrm>
            <a:off x="318467" y="926863"/>
            <a:ext cx="1156693" cy="933196"/>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upo 3">
            <a:extLst>
              <a:ext uri="{FF2B5EF4-FFF2-40B4-BE49-F238E27FC236}">
                <a16:creationId xmlns:a16="http://schemas.microsoft.com/office/drawing/2014/main" id="{036EEF67-49E9-4D8C-95CE-847C7F87DC31}"/>
              </a:ext>
            </a:extLst>
          </p:cNvPr>
          <p:cNvGrpSpPr/>
          <p:nvPr/>
        </p:nvGrpSpPr>
        <p:grpSpPr>
          <a:xfrm>
            <a:off x="1365574" y="2128290"/>
            <a:ext cx="1114845" cy="1152227"/>
            <a:chOff x="1233053" y="2707793"/>
            <a:chExt cx="1114845" cy="1152227"/>
          </a:xfrm>
        </p:grpSpPr>
        <p:sp>
          <p:nvSpPr>
            <p:cNvPr id="10" name="Elipse 9">
              <a:extLst>
                <a:ext uri="{FF2B5EF4-FFF2-40B4-BE49-F238E27FC236}">
                  <a16:creationId xmlns:a16="http://schemas.microsoft.com/office/drawing/2014/main" id="{B8778966-C63E-48C8-A346-5747982C1BAD}"/>
                </a:ext>
              </a:extLst>
            </p:cNvPr>
            <p:cNvSpPr/>
            <p:nvPr/>
          </p:nvSpPr>
          <p:spPr>
            <a:xfrm>
              <a:off x="1233053" y="2745175"/>
              <a:ext cx="1114845" cy="1114845"/>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7172" name="Picture 4" descr="Resultado de imagen para unidad de transparencia">
              <a:extLst>
                <a:ext uri="{FF2B5EF4-FFF2-40B4-BE49-F238E27FC236}">
                  <a16:creationId xmlns:a16="http://schemas.microsoft.com/office/drawing/2014/main" id="{3FFB2092-B1F8-4D5A-9594-5BEF31E2875C}"/>
                </a:ext>
              </a:extLst>
            </p:cNvPr>
            <p:cNvPicPr>
              <a:picLocks noChangeAspect="1" noChangeArrowheads="1"/>
            </p:cNvPicPr>
            <p:nvPr/>
          </p:nvPicPr>
          <p:blipFill>
            <a:blip r:embed="rId4">
              <a:grayscl/>
              <a:extLst>
                <a:ext uri="{28A0092B-C50C-407E-A947-70E740481C1C}">
                  <a14:useLocalDpi xmlns:a14="http://schemas.microsoft.com/office/drawing/2010/main" val="0"/>
                </a:ext>
              </a:extLst>
            </a:blip>
            <a:srcRect/>
            <a:stretch>
              <a:fillRect/>
            </a:stretch>
          </p:blipFill>
          <p:spPr bwMode="auto">
            <a:xfrm>
              <a:off x="1288279" y="2707793"/>
              <a:ext cx="1059619" cy="1140474"/>
            </a:xfrm>
            <a:prstGeom prst="rect">
              <a:avLst/>
            </a:prstGeom>
            <a:noFill/>
            <a:extLst>
              <a:ext uri="{909E8E84-426E-40DD-AFC4-6F175D3DCCD1}">
                <a14:hiddenFill xmlns:a14="http://schemas.microsoft.com/office/drawing/2010/main">
                  <a:solidFill>
                    <a:srgbClr val="FFFFFF"/>
                  </a:solidFill>
                </a14:hiddenFill>
              </a:ext>
            </a:extLst>
          </p:spPr>
        </p:pic>
      </p:grpSp>
      <p:pic>
        <p:nvPicPr>
          <p:cNvPr id="7174" name="Picture 6" descr="Resultado de imagen para unidades administrativas">
            <a:extLst>
              <a:ext uri="{FF2B5EF4-FFF2-40B4-BE49-F238E27FC236}">
                <a16:creationId xmlns:a16="http://schemas.microsoft.com/office/drawing/2014/main" id="{57D3EA36-1C03-4684-9FAA-EB2A8402DE9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05612" y="1133196"/>
            <a:ext cx="1412633" cy="1140474"/>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Imagen relacionada">
            <a:extLst>
              <a:ext uri="{FF2B5EF4-FFF2-40B4-BE49-F238E27FC236}">
                <a16:creationId xmlns:a16="http://schemas.microsoft.com/office/drawing/2014/main" id="{F0D667A6-2A34-4680-B0FD-39632F50A22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05612" y="2624392"/>
            <a:ext cx="1421096" cy="1235735"/>
          </a:xfrm>
          <a:prstGeom prst="rect">
            <a:avLst/>
          </a:prstGeom>
          <a:noFill/>
          <a:extLst>
            <a:ext uri="{909E8E84-426E-40DD-AFC4-6F175D3DCCD1}">
              <a14:hiddenFill xmlns:a14="http://schemas.microsoft.com/office/drawing/2010/main">
                <a:solidFill>
                  <a:srgbClr val="FFFFFF"/>
                </a:solidFill>
              </a14:hiddenFill>
            </a:ext>
          </a:extLst>
        </p:spPr>
      </p:pic>
      <p:pic>
        <p:nvPicPr>
          <p:cNvPr id="7178" name="Picture 10" descr="Resultado de imagen para archivar">
            <a:extLst>
              <a:ext uri="{FF2B5EF4-FFF2-40B4-BE49-F238E27FC236}">
                <a16:creationId xmlns:a16="http://schemas.microsoft.com/office/drawing/2014/main" id="{18A9CC4D-7471-45D3-9FEE-D8ABB8501296}"/>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380860" y="1248903"/>
            <a:ext cx="1709530" cy="1140474"/>
          </a:xfrm>
          <a:prstGeom prst="rect">
            <a:avLst/>
          </a:prstGeom>
          <a:noFill/>
          <a:extLst>
            <a:ext uri="{909E8E84-426E-40DD-AFC4-6F175D3DCCD1}">
              <a14:hiddenFill xmlns:a14="http://schemas.microsoft.com/office/drawing/2010/main">
                <a:solidFill>
                  <a:srgbClr val="FFFFFF"/>
                </a:solidFill>
              </a14:hiddenFill>
            </a:ext>
          </a:extLst>
        </p:spPr>
      </p:pic>
      <p:pic>
        <p:nvPicPr>
          <p:cNvPr id="7180" name="Picture 12" descr="Resultado de imagen para archivar">
            <a:extLst>
              <a:ext uri="{FF2B5EF4-FFF2-40B4-BE49-F238E27FC236}">
                <a16:creationId xmlns:a16="http://schemas.microsoft.com/office/drawing/2014/main" id="{5DA79198-5F6C-4C60-A39A-7E7B67DD7C9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80860" y="2433483"/>
            <a:ext cx="1931797" cy="1304721"/>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upo 4">
            <a:extLst>
              <a:ext uri="{FF2B5EF4-FFF2-40B4-BE49-F238E27FC236}">
                <a16:creationId xmlns:a16="http://schemas.microsoft.com/office/drawing/2014/main" id="{8528997C-394A-4F6E-82CA-6F93950411CF}"/>
              </a:ext>
            </a:extLst>
          </p:cNvPr>
          <p:cNvGrpSpPr/>
          <p:nvPr/>
        </p:nvGrpSpPr>
        <p:grpSpPr>
          <a:xfrm>
            <a:off x="7611920" y="2021774"/>
            <a:ext cx="1114845" cy="1152227"/>
            <a:chOff x="7439644" y="2322979"/>
            <a:chExt cx="1114845" cy="1152227"/>
          </a:xfrm>
        </p:grpSpPr>
        <p:sp>
          <p:nvSpPr>
            <p:cNvPr id="14" name="Elipse 13">
              <a:extLst>
                <a:ext uri="{FF2B5EF4-FFF2-40B4-BE49-F238E27FC236}">
                  <a16:creationId xmlns:a16="http://schemas.microsoft.com/office/drawing/2014/main" id="{017B7470-F4AC-484B-8D01-AD46EC329666}"/>
                </a:ext>
              </a:extLst>
            </p:cNvPr>
            <p:cNvSpPr/>
            <p:nvPr/>
          </p:nvSpPr>
          <p:spPr>
            <a:xfrm>
              <a:off x="7439644" y="2360361"/>
              <a:ext cx="1114845" cy="1114845"/>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15" name="Picture 4" descr="Resultado de imagen para unidad de transparencia">
              <a:extLst>
                <a:ext uri="{FF2B5EF4-FFF2-40B4-BE49-F238E27FC236}">
                  <a16:creationId xmlns:a16="http://schemas.microsoft.com/office/drawing/2014/main" id="{695D1DED-4BBE-40AF-AF1D-74E6CC38446B}"/>
                </a:ext>
              </a:extLst>
            </p:cNvPr>
            <p:cNvPicPr>
              <a:picLocks noChangeAspect="1" noChangeArrowheads="1"/>
            </p:cNvPicPr>
            <p:nvPr/>
          </p:nvPicPr>
          <p:blipFill>
            <a:blip r:embed="rId4">
              <a:grayscl/>
              <a:extLst>
                <a:ext uri="{28A0092B-C50C-407E-A947-70E740481C1C}">
                  <a14:useLocalDpi xmlns:a14="http://schemas.microsoft.com/office/drawing/2010/main" val="0"/>
                </a:ext>
              </a:extLst>
            </a:blip>
            <a:srcRect/>
            <a:stretch>
              <a:fillRect/>
            </a:stretch>
          </p:blipFill>
          <p:spPr bwMode="auto">
            <a:xfrm>
              <a:off x="7468365" y="2322979"/>
              <a:ext cx="1059619" cy="1140474"/>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CuadroTexto 7">
            <a:extLst>
              <a:ext uri="{FF2B5EF4-FFF2-40B4-BE49-F238E27FC236}">
                <a16:creationId xmlns:a16="http://schemas.microsoft.com/office/drawing/2014/main" id="{A84996BA-DFAE-4958-B4D2-7759F7E79B31}"/>
              </a:ext>
            </a:extLst>
          </p:cNvPr>
          <p:cNvSpPr txBox="1"/>
          <p:nvPr/>
        </p:nvSpPr>
        <p:spPr>
          <a:xfrm>
            <a:off x="219498" y="1836561"/>
            <a:ext cx="1269242" cy="369332"/>
          </a:xfrm>
          <a:prstGeom prst="rect">
            <a:avLst/>
          </a:prstGeom>
          <a:noFill/>
        </p:spPr>
        <p:txBody>
          <a:bodyPr wrap="square" rtlCol="0">
            <a:spAutoFit/>
          </a:bodyPr>
          <a:lstStyle/>
          <a:p>
            <a:r>
              <a:rPr lang="es-MX" b="1" dirty="0"/>
              <a:t>Solicitante</a:t>
            </a:r>
          </a:p>
        </p:txBody>
      </p:sp>
      <p:sp>
        <p:nvSpPr>
          <p:cNvPr id="22" name="CuadroTexto 21">
            <a:extLst>
              <a:ext uri="{FF2B5EF4-FFF2-40B4-BE49-F238E27FC236}">
                <a16:creationId xmlns:a16="http://schemas.microsoft.com/office/drawing/2014/main" id="{2739253E-08CA-43D4-9608-3E49F8639554}"/>
              </a:ext>
            </a:extLst>
          </p:cNvPr>
          <p:cNvSpPr txBox="1"/>
          <p:nvPr/>
        </p:nvSpPr>
        <p:spPr>
          <a:xfrm>
            <a:off x="1124945" y="3194055"/>
            <a:ext cx="1596101" cy="646331"/>
          </a:xfrm>
          <a:prstGeom prst="rect">
            <a:avLst/>
          </a:prstGeom>
          <a:noFill/>
        </p:spPr>
        <p:txBody>
          <a:bodyPr wrap="square" rtlCol="0">
            <a:spAutoFit/>
          </a:bodyPr>
          <a:lstStyle/>
          <a:p>
            <a:pPr algn="ctr"/>
            <a:r>
              <a:rPr lang="es-MX" b="1" dirty="0"/>
              <a:t>Unidad de Transparencia</a:t>
            </a:r>
          </a:p>
        </p:txBody>
      </p:sp>
      <p:sp>
        <p:nvSpPr>
          <p:cNvPr id="23" name="CuadroTexto 22">
            <a:extLst>
              <a:ext uri="{FF2B5EF4-FFF2-40B4-BE49-F238E27FC236}">
                <a16:creationId xmlns:a16="http://schemas.microsoft.com/office/drawing/2014/main" id="{46D09C03-EEEE-4D1A-92D5-DA37BBAE27BA}"/>
              </a:ext>
            </a:extLst>
          </p:cNvPr>
          <p:cNvSpPr txBox="1"/>
          <p:nvPr/>
        </p:nvSpPr>
        <p:spPr>
          <a:xfrm>
            <a:off x="7371291" y="3103664"/>
            <a:ext cx="1596101" cy="646331"/>
          </a:xfrm>
          <a:prstGeom prst="rect">
            <a:avLst/>
          </a:prstGeom>
          <a:noFill/>
        </p:spPr>
        <p:txBody>
          <a:bodyPr wrap="square" rtlCol="0">
            <a:spAutoFit/>
          </a:bodyPr>
          <a:lstStyle/>
          <a:p>
            <a:pPr algn="ctr"/>
            <a:r>
              <a:rPr lang="es-MX" b="1" dirty="0"/>
              <a:t>Unidad de Transparencia</a:t>
            </a:r>
          </a:p>
        </p:txBody>
      </p:sp>
      <p:sp>
        <p:nvSpPr>
          <p:cNvPr id="24" name="CuadroTexto 23">
            <a:extLst>
              <a:ext uri="{FF2B5EF4-FFF2-40B4-BE49-F238E27FC236}">
                <a16:creationId xmlns:a16="http://schemas.microsoft.com/office/drawing/2014/main" id="{F7D89BF0-081D-4B84-B4B9-48150A811FE9}"/>
              </a:ext>
            </a:extLst>
          </p:cNvPr>
          <p:cNvSpPr txBox="1"/>
          <p:nvPr/>
        </p:nvSpPr>
        <p:spPr>
          <a:xfrm>
            <a:off x="3119703" y="3817938"/>
            <a:ext cx="3740783" cy="369332"/>
          </a:xfrm>
          <a:prstGeom prst="rect">
            <a:avLst/>
          </a:prstGeom>
          <a:noFill/>
        </p:spPr>
        <p:txBody>
          <a:bodyPr wrap="square" rtlCol="0">
            <a:spAutoFit/>
          </a:bodyPr>
          <a:lstStyle/>
          <a:p>
            <a:pPr algn="ctr"/>
            <a:r>
              <a:rPr lang="es-MX" b="1" dirty="0"/>
              <a:t>Unidad Administrativas</a:t>
            </a:r>
          </a:p>
        </p:txBody>
      </p:sp>
      <p:sp>
        <p:nvSpPr>
          <p:cNvPr id="25" name="CuadroTexto 24">
            <a:extLst>
              <a:ext uri="{FF2B5EF4-FFF2-40B4-BE49-F238E27FC236}">
                <a16:creationId xmlns:a16="http://schemas.microsoft.com/office/drawing/2014/main" id="{B7593FAA-A22B-4A34-BC49-D24395A52DC7}"/>
              </a:ext>
            </a:extLst>
          </p:cNvPr>
          <p:cNvSpPr txBox="1"/>
          <p:nvPr/>
        </p:nvSpPr>
        <p:spPr>
          <a:xfrm>
            <a:off x="7487622" y="4597981"/>
            <a:ext cx="1355472" cy="707886"/>
          </a:xfrm>
          <a:prstGeom prst="rect">
            <a:avLst/>
          </a:prstGeom>
          <a:noFill/>
        </p:spPr>
        <p:txBody>
          <a:bodyPr wrap="square" rtlCol="0">
            <a:spAutoFit/>
          </a:bodyPr>
          <a:lstStyle/>
          <a:p>
            <a:pPr algn="ctr"/>
            <a:r>
              <a:rPr lang="es-MX" sz="2000" b="1" dirty="0">
                <a:solidFill>
                  <a:srgbClr val="002060"/>
                </a:solidFill>
              </a:rPr>
              <a:t>Sujeto Obligado</a:t>
            </a:r>
          </a:p>
        </p:txBody>
      </p:sp>
      <p:pic>
        <p:nvPicPr>
          <p:cNvPr id="27" name="Picture 18" descr="Resultado de imagen para flechas">
            <a:extLst>
              <a:ext uri="{FF2B5EF4-FFF2-40B4-BE49-F238E27FC236}">
                <a16:creationId xmlns:a16="http://schemas.microsoft.com/office/drawing/2014/main" id="{4B429480-1406-4BA0-BDC7-C28098F021A5}"/>
              </a:ext>
            </a:extLst>
          </p:cNvPr>
          <p:cNvPicPr>
            <a:picLocks noChangeAspect="1" noChangeArrowheads="1"/>
          </p:cNvPicPr>
          <p:nvPr/>
        </p:nvPicPr>
        <p:blipFill rotWithShape="1">
          <a:blip r:embed="rId9" cstate="print">
            <a:extLst>
              <a:ext uri="{BEBA8EAE-BF5A-486C-A8C5-ECC9F3942E4B}">
                <a14:imgProps xmlns:a14="http://schemas.microsoft.com/office/drawing/2010/main">
                  <a14:imgLayer r:embed="rId10">
                    <a14:imgEffect>
                      <a14:backgroundRemoval t="9778" b="89778" l="4889" r="97778">
                        <a14:foregroundMark x1="5333" y1="52444" x2="5333" y2="52444"/>
                        <a14:foregroundMark x1="93333" y1="48889" x2="93333" y2="48889"/>
                        <a14:foregroundMark x1="97778" y1="45333" x2="97778" y2="45333"/>
                      </a14:backgroundRemoval>
                    </a14:imgEffect>
                  </a14:imgLayer>
                </a14:imgProps>
              </a:ext>
              <a:ext uri="{28A0092B-C50C-407E-A947-70E740481C1C}">
                <a14:useLocalDpi xmlns:a14="http://schemas.microsoft.com/office/drawing/2010/main" val="0"/>
              </a:ext>
            </a:extLst>
          </a:blip>
          <a:srcRect t="17602" b="21933"/>
          <a:stretch/>
        </p:blipFill>
        <p:spPr bwMode="auto">
          <a:xfrm>
            <a:off x="4891298" y="3085843"/>
            <a:ext cx="737575" cy="445973"/>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18" descr="Resultado de imagen para flechas">
            <a:extLst>
              <a:ext uri="{FF2B5EF4-FFF2-40B4-BE49-F238E27FC236}">
                <a16:creationId xmlns:a16="http://schemas.microsoft.com/office/drawing/2014/main" id="{6CF3D6AF-342D-4982-B5B3-B0566A15F79A}"/>
              </a:ext>
            </a:extLst>
          </p:cNvPr>
          <p:cNvPicPr>
            <a:picLocks noChangeAspect="1" noChangeArrowheads="1"/>
          </p:cNvPicPr>
          <p:nvPr/>
        </p:nvPicPr>
        <p:blipFill rotWithShape="1">
          <a:blip r:embed="rId9" cstate="print">
            <a:extLst>
              <a:ext uri="{BEBA8EAE-BF5A-486C-A8C5-ECC9F3942E4B}">
                <a14:imgProps xmlns:a14="http://schemas.microsoft.com/office/drawing/2010/main">
                  <a14:imgLayer r:embed="rId10">
                    <a14:imgEffect>
                      <a14:backgroundRemoval t="9778" b="89778" l="4889" r="97778">
                        <a14:foregroundMark x1="5333" y1="52444" x2="5333" y2="52444"/>
                        <a14:foregroundMark x1="93333" y1="48889" x2="93333" y2="48889"/>
                        <a14:foregroundMark x1="97778" y1="45333" x2="97778" y2="45333"/>
                      </a14:backgroundRemoval>
                    </a14:imgEffect>
                  </a14:imgLayer>
                </a14:imgProps>
              </a:ext>
              <a:ext uri="{28A0092B-C50C-407E-A947-70E740481C1C}">
                <a14:useLocalDpi xmlns:a14="http://schemas.microsoft.com/office/drawing/2010/main" val="0"/>
              </a:ext>
            </a:extLst>
          </a:blip>
          <a:srcRect t="17602" b="21933"/>
          <a:stretch/>
        </p:blipFill>
        <p:spPr bwMode="auto">
          <a:xfrm>
            <a:off x="4896065" y="1523280"/>
            <a:ext cx="737575" cy="445973"/>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upo 8">
            <a:extLst>
              <a:ext uri="{FF2B5EF4-FFF2-40B4-BE49-F238E27FC236}">
                <a16:creationId xmlns:a16="http://schemas.microsoft.com/office/drawing/2014/main" id="{9C1E534A-81EC-42E7-A2AA-83875804DB15}"/>
              </a:ext>
            </a:extLst>
          </p:cNvPr>
          <p:cNvGrpSpPr/>
          <p:nvPr/>
        </p:nvGrpSpPr>
        <p:grpSpPr>
          <a:xfrm>
            <a:off x="384821" y="2134241"/>
            <a:ext cx="878042" cy="1005906"/>
            <a:chOff x="292057" y="2329808"/>
            <a:chExt cx="878042" cy="1005906"/>
          </a:xfrm>
        </p:grpSpPr>
        <p:pic>
          <p:nvPicPr>
            <p:cNvPr id="29" name="Picture 18" descr="Resultado de imagen para flechas">
              <a:extLst>
                <a:ext uri="{FF2B5EF4-FFF2-40B4-BE49-F238E27FC236}">
                  <a16:creationId xmlns:a16="http://schemas.microsoft.com/office/drawing/2014/main" id="{DAA7AC2E-D621-4BEF-B4AC-50CBF216720B}"/>
                </a:ext>
              </a:extLst>
            </p:cNvPr>
            <p:cNvPicPr>
              <a:picLocks noChangeAspect="1" noChangeArrowheads="1"/>
            </p:cNvPicPr>
            <p:nvPr/>
          </p:nvPicPr>
          <p:blipFill rotWithShape="1">
            <a:blip r:embed="rId9" cstate="print">
              <a:extLst>
                <a:ext uri="{BEBA8EAE-BF5A-486C-A8C5-ECC9F3942E4B}">
                  <a14:imgProps xmlns:a14="http://schemas.microsoft.com/office/drawing/2010/main">
                    <a14:imgLayer r:embed="rId10">
                      <a14:imgEffect>
                        <a14:backgroundRemoval t="9778" b="89778" l="4889" r="97778">
                          <a14:foregroundMark x1="5333" y1="52444" x2="5333" y2="52444"/>
                          <a14:foregroundMark x1="93333" y1="48889" x2="93333" y2="48889"/>
                          <a14:foregroundMark x1="97778" y1="45333" x2="97778" y2="45333"/>
                        </a14:backgroundRemoval>
                      </a14:imgEffect>
                    </a14:imgLayer>
                  </a14:imgProps>
                </a:ext>
                <a:ext uri="{28A0092B-C50C-407E-A947-70E740481C1C}">
                  <a14:useLocalDpi xmlns:a14="http://schemas.microsoft.com/office/drawing/2010/main" val="0"/>
                </a:ext>
              </a:extLst>
            </a:blip>
            <a:srcRect t="17602" b="21933"/>
            <a:stretch/>
          </p:blipFill>
          <p:spPr bwMode="auto">
            <a:xfrm>
              <a:off x="432524" y="2889741"/>
              <a:ext cx="737575" cy="445973"/>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18" descr="Resultado de imagen para flechas">
              <a:extLst>
                <a:ext uri="{FF2B5EF4-FFF2-40B4-BE49-F238E27FC236}">
                  <a16:creationId xmlns:a16="http://schemas.microsoft.com/office/drawing/2014/main" id="{C8A5A3B6-945C-4107-A5B7-F8AA83AA5765}"/>
                </a:ext>
              </a:extLst>
            </p:cNvPr>
            <p:cNvPicPr>
              <a:picLocks noChangeAspect="1" noChangeArrowheads="1"/>
            </p:cNvPicPr>
            <p:nvPr/>
          </p:nvPicPr>
          <p:blipFill rotWithShape="1">
            <a:blip r:embed="rId11">
              <a:extLst>
                <a:ext uri="{BEBA8EAE-BF5A-486C-A8C5-ECC9F3942E4B}">
                  <a14:imgProps xmlns:a14="http://schemas.microsoft.com/office/drawing/2010/main">
                    <a14:imgLayer r:embed="rId12">
                      <a14:imgEffect>
                        <a14:backgroundRemoval t="9778" b="89778" l="4889" r="97778">
                          <a14:foregroundMark x1="5333" y1="52444" x2="5333" y2="52444"/>
                          <a14:foregroundMark x1="93333" y1="48889" x2="93333" y2="48889"/>
                          <a14:foregroundMark x1="97778" y1="45333" x2="97778" y2="45333"/>
                        </a14:backgroundRemoval>
                      </a14:imgEffect>
                    </a14:imgLayer>
                  </a14:imgProps>
                </a:ext>
                <a:ext uri="{28A0092B-C50C-407E-A947-70E740481C1C}">
                  <a14:useLocalDpi xmlns:a14="http://schemas.microsoft.com/office/drawing/2010/main" val="0"/>
                </a:ext>
              </a:extLst>
            </a:blip>
            <a:srcRect t="17602" r="52787" b="21933"/>
            <a:stretch/>
          </p:blipFill>
          <p:spPr bwMode="auto">
            <a:xfrm rot="5550050">
              <a:off x="140039" y="2481826"/>
              <a:ext cx="786578" cy="48254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2" name="Grupo 11">
            <a:extLst>
              <a:ext uri="{FF2B5EF4-FFF2-40B4-BE49-F238E27FC236}">
                <a16:creationId xmlns:a16="http://schemas.microsoft.com/office/drawing/2014/main" id="{45F67A92-9516-40CF-BA53-37E3F836E585}"/>
              </a:ext>
            </a:extLst>
          </p:cNvPr>
          <p:cNvGrpSpPr/>
          <p:nvPr/>
        </p:nvGrpSpPr>
        <p:grpSpPr>
          <a:xfrm>
            <a:off x="2541186" y="1645563"/>
            <a:ext cx="848815" cy="1962561"/>
            <a:chOff x="2556797" y="1794486"/>
            <a:chExt cx="848815" cy="1962561"/>
          </a:xfrm>
        </p:grpSpPr>
        <p:pic>
          <p:nvPicPr>
            <p:cNvPr id="46" name="Picture 18" descr="Resultado de imagen para flechas">
              <a:extLst>
                <a:ext uri="{FF2B5EF4-FFF2-40B4-BE49-F238E27FC236}">
                  <a16:creationId xmlns:a16="http://schemas.microsoft.com/office/drawing/2014/main" id="{3A8E7B23-3714-4AB2-878C-D99C92C25E5B}"/>
                </a:ext>
              </a:extLst>
            </p:cNvPr>
            <p:cNvPicPr>
              <a:picLocks noChangeAspect="1" noChangeArrowheads="1"/>
            </p:cNvPicPr>
            <p:nvPr/>
          </p:nvPicPr>
          <p:blipFill rotWithShape="1">
            <a:blip r:embed="rId9" cstate="print">
              <a:extLst>
                <a:ext uri="{BEBA8EAE-BF5A-486C-A8C5-ECC9F3942E4B}">
                  <a14:imgProps xmlns:a14="http://schemas.microsoft.com/office/drawing/2010/main">
                    <a14:imgLayer r:embed="rId10">
                      <a14:imgEffect>
                        <a14:backgroundRemoval t="9778" b="89778" l="4889" r="97778">
                          <a14:foregroundMark x1="5333" y1="52444" x2="5333" y2="52444"/>
                          <a14:foregroundMark x1="93333" y1="48889" x2="93333" y2="48889"/>
                          <a14:foregroundMark x1="97778" y1="45333" x2="97778" y2="45333"/>
                        </a14:backgroundRemoval>
                      </a14:imgEffect>
                    </a14:imgLayer>
                  </a14:imgProps>
                </a:ext>
                <a:ext uri="{28A0092B-C50C-407E-A947-70E740481C1C}">
                  <a14:useLocalDpi xmlns:a14="http://schemas.microsoft.com/office/drawing/2010/main" val="0"/>
                </a:ext>
              </a:extLst>
            </a:blip>
            <a:srcRect t="17602" b="21933"/>
            <a:stretch/>
          </p:blipFill>
          <p:spPr bwMode="auto">
            <a:xfrm>
              <a:off x="2668037" y="1794486"/>
              <a:ext cx="737575" cy="445973"/>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18" descr="Resultado de imagen para flechas">
              <a:extLst>
                <a:ext uri="{FF2B5EF4-FFF2-40B4-BE49-F238E27FC236}">
                  <a16:creationId xmlns:a16="http://schemas.microsoft.com/office/drawing/2014/main" id="{8D4BDF3F-806B-42A1-A5CA-D5C8DEC93EBA}"/>
                </a:ext>
              </a:extLst>
            </p:cNvPr>
            <p:cNvPicPr>
              <a:picLocks noChangeAspect="1" noChangeArrowheads="1"/>
            </p:cNvPicPr>
            <p:nvPr/>
          </p:nvPicPr>
          <p:blipFill rotWithShape="1">
            <a:blip r:embed="rId9" cstate="print">
              <a:extLst>
                <a:ext uri="{BEBA8EAE-BF5A-486C-A8C5-ECC9F3942E4B}">
                  <a14:imgProps xmlns:a14="http://schemas.microsoft.com/office/drawing/2010/main">
                    <a14:imgLayer r:embed="rId10">
                      <a14:imgEffect>
                        <a14:backgroundRemoval t="9778" b="89778" l="4889" r="97778">
                          <a14:foregroundMark x1="5333" y1="52444" x2="5333" y2="52444"/>
                          <a14:foregroundMark x1="93333" y1="48889" x2="93333" y2="48889"/>
                          <a14:foregroundMark x1="97778" y1="45333" x2="97778" y2="45333"/>
                        </a14:backgroundRemoval>
                      </a14:imgEffect>
                    </a14:imgLayer>
                  </a14:imgProps>
                </a:ext>
                <a:ext uri="{28A0092B-C50C-407E-A947-70E740481C1C}">
                  <a14:useLocalDpi xmlns:a14="http://schemas.microsoft.com/office/drawing/2010/main" val="0"/>
                </a:ext>
              </a:extLst>
            </a:blip>
            <a:srcRect t="17602" b="21933"/>
            <a:stretch/>
          </p:blipFill>
          <p:spPr bwMode="auto">
            <a:xfrm>
              <a:off x="2663553" y="3311074"/>
              <a:ext cx="737575" cy="445973"/>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18" descr="Resultado de imagen para flechas">
              <a:extLst>
                <a:ext uri="{FF2B5EF4-FFF2-40B4-BE49-F238E27FC236}">
                  <a16:creationId xmlns:a16="http://schemas.microsoft.com/office/drawing/2014/main" id="{B8848809-E995-44D8-860E-E970E1ADF660}"/>
                </a:ext>
              </a:extLst>
            </p:cNvPr>
            <p:cNvPicPr>
              <a:picLocks noChangeAspect="1" noChangeArrowheads="1"/>
            </p:cNvPicPr>
            <p:nvPr/>
          </p:nvPicPr>
          <p:blipFill rotWithShape="1">
            <a:blip r:embed="rId9" cstate="print">
              <a:extLst>
                <a:ext uri="{BEBA8EAE-BF5A-486C-A8C5-ECC9F3942E4B}">
                  <a14:imgProps xmlns:a14="http://schemas.microsoft.com/office/drawing/2010/main">
                    <a14:imgLayer r:embed="rId10">
                      <a14:imgEffect>
                        <a14:backgroundRemoval t="9778" b="89778" l="4889" r="97778">
                          <a14:foregroundMark x1="5333" y1="52444" x2="5333" y2="52444"/>
                          <a14:foregroundMark x1="93333" y1="48889" x2="93333" y2="48889"/>
                          <a14:foregroundMark x1="97778" y1="45333" x2="97778" y2="45333"/>
                        </a14:backgroundRemoval>
                      </a14:imgEffect>
                    </a14:imgLayer>
                  </a14:imgProps>
                </a:ext>
                <a:ext uri="{28A0092B-C50C-407E-A947-70E740481C1C}">
                  <a14:useLocalDpi xmlns:a14="http://schemas.microsoft.com/office/drawing/2010/main" val="0"/>
                </a:ext>
              </a:extLst>
            </a:blip>
            <a:srcRect t="17602" r="75673" b="21933"/>
            <a:stretch/>
          </p:blipFill>
          <p:spPr bwMode="auto">
            <a:xfrm>
              <a:off x="2556797" y="2673242"/>
              <a:ext cx="179430" cy="445973"/>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18" descr="Resultado de imagen para flechas">
              <a:extLst>
                <a:ext uri="{FF2B5EF4-FFF2-40B4-BE49-F238E27FC236}">
                  <a16:creationId xmlns:a16="http://schemas.microsoft.com/office/drawing/2014/main" id="{259109EF-A295-404C-85C9-833C73A651F4}"/>
                </a:ext>
              </a:extLst>
            </p:cNvPr>
            <p:cNvPicPr>
              <a:picLocks noChangeAspect="1" noChangeArrowheads="1"/>
            </p:cNvPicPr>
            <p:nvPr/>
          </p:nvPicPr>
          <p:blipFill rotWithShape="1">
            <a:blip r:embed="rId11">
              <a:extLst>
                <a:ext uri="{BEBA8EAE-BF5A-486C-A8C5-ECC9F3942E4B}">
                  <a14:imgProps xmlns:a14="http://schemas.microsoft.com/office/drawing/2010/main">
                    <a14:imgLayer r:embed="rId12">
                      <a14:imgEffect>
                        <a14:backgroundRemoval t="9778" b="89778" l="4889" r="97778">
                          <a14:foregroundMark x1="5333" y1="52444" x2="5333" y2="52444"/>
                          <a14:foregroundMark x1="93333" y1="48889" x2="93333" y2="48889"/>
                          <a14:foregroundMark x1="97778" y1="45333" x2="97778" y2="45333"/>
                        </a14:backgroundRemoval>
                      </a14:imgEffect>
                    </a14:imgLayer>
                  </a14:imgProps>
                </a:ext>
                <a:ext uri="{28A0092B-C50C-407E-A947-70E740481C1C}">
                  <a14:useLocalDpi xmlns:a14="http://schemas.microsoft.com/office/drawing/2010/main" val="0"/>
                </a:ext>
              </a:extLst>
            </a:blip>
            <a:srcRect l="6067" t="39770" r="56812" b="35903"/>
            <a:stretch/>
          </p:blipFill>
          <p:spPr bwMode="auto">
            <a:xfrm rot="16200000">
              <a:off x="1927859" y="2701501"/>
              <a:ext cx="1613294" cy="17943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7" name="Grupo 16">
            <a:extLst>
              <a:ext uri="{FF2B5EF4-FFF2-40B4-BE49-F238E27FC236}">
                <a16:creationId xmlns:a16="http://schemas.microsoft.com/office/drawing/2014/main" id="{D788BC95-617D-4D5F-A096-E4480425EF05}"/>
              </a:ext>
            </a:extLst>
          </p:cNvPr>
          <p:cNvGrpSpPr/>
          <p:nvPr/>
        </p:nvGrpSpPr>
        <p:grpSpPr>
          <a:xfrm>
            <a:off x="6794744" y="1480105"/>
            <a:ext cx="782199" cy="2008536"/>
            <a:chOff x="6794744" y="1728302"/>
            <a:chExt cx="782199" cy="2008536"/>
          </a:xfrm>
        </p:grpSpPr>
        <p:grpSp>
          <p:nvGrpSpPr>
            <p:cNvPr id="16" name="Grupo 15">
              <a:extLst>
                <a:ext uri="{FF2B5EF4-FFF2-40B4-BE49-F238E27FC236}">
                  <a16:creationId xmlns:a16="http://schemas.microsoft.com/office/drawing/2014/main" id="{8B03720A-C35E-40C6-A002-44A98B30687F}"/>
                </a:ext>
              </a:extLst>
            </p:cNvPr>
            <p:cNvGrpSpPr/>
            <p:nvPr/>
          </p:nvGrpSpPr>
          <p:grpSpPr>
            <a:xfrm>
              <a:off x="6794744" y="1728302"/>
              <a:ext cx="390913" cy="2008536"/>
              <a:chOff x="7010644" y="1709252"/>
              <a:chExt cx="390913" cy="2008536"/>
            </a:xfrm>
          </p:grpSpPr>
          <p:pic>
            <p:nvPicPr>
              <p:cNvPr id="51" name="Picture 18" descr="Resultado de imagen para flechas">
                <a:extLst>
                  <a:ext uri="{FF2B5EF4-FFF2-40B4-BE49-F238E27FC236}">
                    <a16:creationId xmlns:a16="http://schemas.microsoft.com/office/drawing/2014/main" id="{7E2158DC-7CED-411F-9AF1-8963592DB410}"/>
                  </a:ext>
                </a:extLst>
              </p:cNvPr>
              <p:cNvPicPr>
                <a:picLocks noChangeAspect="1" noChangeArrowheads="1"/>
              </p:cNvPicPr>
              <p:nvPr/>
            </p:nvPicPr>
            <p:blipFill rotWithShape="1">
              <a:blip r:embed="rId9" cstate="print">
                <a:extLst>
                  <a:ext uri="{BEBA8EAE-BF5A-486C-A8C5-ECC9F3942E4B}">
                    <a14:imgProps xmlns:a14="http://schemas.microsoft.com/office/drawing/2010/main">
                      <a14:imgLayer r:embed="rId10">
                        <a14:imgEffect>
                          <a14:backgroundRemoval t="9778" b="89778" l="4889" r="97778">
                            <a14:foregroundMark x1="5333" y1="52444" x2="5333" y2="52444"/>
                            <a14:foregroundMark x1="93333" y1="48889" x2="93333" y2="48889"/>
                            <a14:foregroundMark x1="97778" y1="45333" x2="97778" y2="45333"/>
                          </a14:backgroundRemoval>
                        </a14:imgEffect>
                      </a14:imgLayer>
                    </a14:imgProps>
                  </a:ext>
                  <a:ext uri="{28A0092B-C50C-407E-A947-70E740481C1C}">
                    <a14:useLocalDpi xmlns:a14="http://schemas.microsoft.com/office/drawing/2010/main" val="0"/>
                  </a:ext>
                </a:extLst>
              </a:blip>
              <a:srcRect l="1" t="17602" r="54697" b="21933"/>
              <a:stretch/>
            </p:blipFill>
            <p:spPr bwMode="auto">
              <a:xfrm>
                <a:off x="7010644" y="3271815"/>
                <a:ext cx="334142" cy="445973"/>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18" descr="Resultado de imagen para flechas">
                <a:extLst>
                  <a:ext uri="{FF2B5EF4-FFF2-40B4-BE49-F238E27FC236}">
                    <a16:creationId xmlns:a16="http://schemas.microsoft.com/office/drawing/2014/main" id="{F0E40EE7-0F0F-47E4-A25A-857263560039}"/>
                  </a:ext>
                </a:extLst>
              </p:cNvPr>
              <p:cNvPicPr>
                <a:picLocks noChangeAspect="1" noChangeArrowheads="1"/>
              </p:cNvPicPr>
              <p:nvPr/>
            </p:nvPicPr>
            <p:blipFill rotWithShape="1">
              <a:blip r:embed="rId13" cstate="print">
                <a:extLst>
                  <a:ext uri="{BEBA8EAE-BF5A-486C-A8C5-ECC9F3942E4B}">
                    <a14:imgProps xmlns:a14="http://schemas.microsoft.com/office/drawing/2010/main">
                      <a14:imgLayer r:embed="rId14">
                        <a14:imgEffect>
                          <a14:backgroundRemoval t="9778" b="89778" l="4889" r="97778">
                            <a14:foregroundMark x1="5333" y1="52444" x2="5333" y2="52444"/>
                            <a14:foregroundMark x1="93333" y1="48889" x2="93333" y2="48889"/>
                            <a14:foregroundMark x1="97778" y1="45333" x2="97778" y2="45333"/>
                          </a14:backgroundRemoval>
                        </a14:imgEffect>
                      </a14:imgLayer>
                    </a14:imgProps>
                  </a:ext>
                  <a:ext uri="{28A0092B-C50C-407E-A947-70E740481C1C}">
                    <a14:useLocalDpi xmlns:a14="http://schemas.microsoft.com/office/drawing/2010/main" val="0"/>
                  </a:ext>
                </a:extLst>
              </a:blip>
              <a:srcRect t="17602" r="55344" b="21933"/>
              <a:stretch/>
            </p:blipFill>
            <p:spPr bwMode="auto">
              <a:xfrm>
                <a:off x="7015411" y="1709252"/>
                <a:ext cx="329376" cy="445973"/>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18" descr="Resultado de imagen para flechas">
                <a:extLst>
                  <a:ext uri="{FF2B5EF4-FFF2-40B4-BE49-F238E27FC236}">
                    <a16:creationId xmlns:a16="http://schemas.microsoft.com/office/drawing/2014/main" id="{391EB955-E4F8-4D60-8085-8A159FE848E7}"/>
                  </a:ext>
                </a:extLst>
              </p:cNvPr>
              <p:cNvPicPr>
                <a:picLocks noChangeAspect="1" noChangeArrowheads="1"/>
              </p:cNvPicPr>
              <p:nvPr/>
            </p:nvPicPr>
            <p:blipFill rotWithShape="1">
              <a:blip r:embed="rId11">
                <a:extLst>
                  <a:ext uri="{BEBA8EAE-BF5A-486C-A8C5-ECC9F3942E4B}">
                    <a14:imgProps xmlns:a14="http://schemas.microsoft.com/office/drawing/2010/main">
                      <a14:imgLayer r:embed="rId12">
                        <a14:imgEffect>
                          <a14:backgroundRemoval t="9778" b="89778" l="4889" r="97778">
                            <a14:foregroundMark x1="5333" y1="52444" x2="5333" y2="52444"/>
                            <a14:foregroundMark x1="93333" y1="48889" x2="93333" y2="48889"/>
                            <a14:foregroundMark x1="97778" y1="45333" x2="97778" y2="45333"/>
                          </a14:backgroundRemoval>
                        </a14:imgEffect>
                      </a14:imgLayer>
                    </a14:imgProps>
                  </a:ext>
                  <a:ext uri="{28A0092B-C50C-407E-A947-70E740481C1C}">
                    <a14:useLocalDpi xmlns:a14="http://schemas.microsoft.com/office/drawing/2010/main" val="0"/>
                  </a:ext>
                </a:extLst>
              </a:blip>
              <a:srcRect l="4521" t="36374" r="55344" b="46752"/>
              <a:stretch/>
            </p:blipFill>
            <p:spPr bwMode="auto">
              <a:xfrm rot="5400000">
                <a:off x="6532680" y="2641737"/>
                <a:ext cx="1613295" cy="124458"/>
              </a:xfrm>
              <a:prstGeom prst="rect">
                <a:avLst/>
              </a:prstGeom>
              <a:noFill/>
              <a:extLst>
                <a:ext uri="{909E8E84-426E-40DD-AFC4-6F175D3DCCD1}">
                  <a14:hiddenFill xmlns:a14="http://schemas.microsoft.com/office/drawing/2010/main">
                    <a:solidFill>
                      <a:srgbClr val="FFFFFF"/>
                    </a:solidFill>
                  </a14:hiddenFill>
                </a:ext>
              </a:extLst>
            </p:spPr>
          </p:pic>
        </p:grpSp>
        <p:pic>
          <p:nvPicPr>
            <p:cNvPr id="54" name="Picture 18" descr="Resultado de imagen para flechas">
              <a:extLst>
                <a:ext uri="{FF2B5EF4-FFF2-40B4-BE49-F238E27FC236}">
                  <a16:creationId xmlns:a16="http://schemas.microsoft.com/office/drawing/2014/main" id="{A36D8BF9-525B-4CD4-81AE-FC2FBC42AA02}"/>
                </a:ext>
              </a:extLst>
            </p:cNvPr>
            <p:cNvPicPr>
              <a:picLocks noChangeAspect="1" noChangeArrowheads="1"/>
            </p:cNvPicPr>
            <p:nvPr/>
          </p:nvPicPr>
          <p:blipFill rotWithShape="1">
            <a:blip r:embed="rId13" cstate="print">
              <a:extLst>
                <a:ext uri="{BEBA8EAE-BF5A-486C-A8C5-ECC9F3942E4B}">
                  <a14:imgProps xmlns:a14="http://schemas.microsoft.com/office/drawing/2010/main">
                    <a14:imgLayer r:embed="rId14">
                      <a14:imgEffect>
                        <a14:backgroundRemoval t="9778" b="89778" l="4889" r="97778">
                          <a14:foregroundMark x1="5333" y1="52444" x2="5333" y2="52444"/>
                          <a14:foregroundMark x1="93333" y1="48889" x2="93333" y2="48889"/>
                          <a14:foregroundMark x1="97778" y1="45333" x2="97778" y2="45333"/>
                        </a14:backgroundRemoval>
                      </a14:imgEffect>
                    </a14:imgLayer>
                  </a14:imgProps>
                </a:ext>
                <a:ext uri="{28A0092B-C50C-407E-A947-70E740481C1C}">
                  <a14:useLocalDpi xmlns:a14="http://schemas.microsoft.com/office/drawing/2010/main" val="0"/>
                </a:ext>
              </a:extLst>
            </a:blip>
            <a:srcRect l="30074" t="17602" r="1" b="21933"/>
            <a:stretch/>
          </p:blipFill>
          <p:spPr bwMode="auto">
            <a:xfrm>
              <a:off x="7061198" y="2567955"/>
              <a:ext cx="515745" cy="44597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8" name="Grupo 17">
            <a:extLst>
              <a:ext uri="{FF2B5EF4-FFF2-40B4-BE49-F238E27FC236}">
                <a16:creationId xmlns:a16="http://schemas.microsoft.com/office/drawing/2014/main" id="{58D93C16-35B6-4C3B-9B4B-4AFE080B2381}"/>
              </a:ext>
            </a:extLst>
          </p:cNvPr>
          <p:cNvGrpSpPr/>
          <p:nvPr/>
        </p:nvGrpSpPr>
        <p:grpSpPr>
          <a:xfrm>
            <a:off x="1890633" y="3688074"/>
            <a:ext cx="6552426" cy="858789"/>
            <a:chOff x="1890633" y="3943891"/>
            <a:chExt cx="6552426" cy="858789"/>
          </a:xfrm>
        </p:grpSpPr>
        <p:pic>
          <p:nvPicPr>
            <p:cNvPr id="57" name="Picture 18" descr="Resultado de imagen para flechas">
              <a:extLst>
                <a:ext uri="{FF2B5EF4-FFF2-40B4-BE49-F238E27FC236}">
                  <a16:creationId xmlns:a16="http://schemas.microsoft.com/office/drawing/2014/main" id="{C2C8CBBF-E524-4457-B1B9-4210BD38E850}"/>
                </a:ext>
              </a:extLst>
            </p:cNvPr>
            <p:cNvPicPr>
              <a:picLocks noChangeAspect="1" noChangeArrowheads="1"/>
            </p:cNvPicPr>
            <p:nvPr/>
          </p:nvPicPr>
          <p:blipFill rotWithShape="1">
            <a:blip r:embed="rId9" cstate="print">
              <a:extLst>
                <a:ext uri="{BEBA8EAE-BF5A-486C-A8C5-ECC9F3942E4B}">
                  <a14:imgProps xmlns:a14="http://schemas.microsoft.com/office/drawing/2010/main">
                    <a14:imgLayer r:embed="rId10">
                      <a14:imgEffect>
                        <a14:backgroundRemoval t="9778" b="89778" l="4889" r="97778">
                          <a14:foregroundMark x1="5333" y1="52444" x2="5333" y2="52444"/>
                          <a14:foregroundMark x1="93333" y1="48889" x2="93333" y2="48889"/>
                          <a14:foregroundMark x1="97778" y1="45333" x2="97778" y2="45333"/>
                        </a14:backgroundRemoval>
                      </a14:imgEffect>
                    </a14:imgLayer>
                  </a14:imgProps>
                </a:ext>
                <a:ext uri="{28A0092B-C50C-407E-A947-70E740481C1C}">
                  <a14:useLocalDpi xmlns:a14="http://schemas.microsoft.com/office/drawing/2010/main" val="0"/>
                </a:ext>
              </a:extLst>
            </a:blip>
            <a:srcRect t="17602" b="21933"/>
            <a:stretch/>
          </p:blipFill>
          <p:spPr bwMode="auto">
            <a:xfrm rot="10800000">
              <a:off x="1890633" y="4356707"/>
              <a:ext cx="737575" cy="445973"/>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18" descr="Resultado de imagen para flechas">
              <a:extLst>
                <a:ext uri="{FF2B5EF4-FFF2-40B4-BE49-F238E27FC236}">
                  <a16:creationId xmlns:a16="http://schemas.microsoft.com/office/drawing/2014/main" id="{06810DBA-8681-4C49-A7A5-661DCEF6CF5E}"/>
                </a:ext>
              </a:extLst>
            </p:cNvPr>
            <p:cNvPicPr>
              <a:picLocks noChangeAspect="1" noChangeArrowheads="1"/>
            </p:cNvPicPr>
            <p:nvPr/>
          </p:nvPicPr>
          <p:blipFill rotWithShape="1">
            <a:blip r:embed="rId11">
              <a:extLst>
                <a:ext uri="{BEBA8EAE-BF5A-486C-A8C5-ECC9F3942E4B}">
                  <a14:imgProps xmlns:a14="http://schemas.microsoft.com/office/drawing/2010/main">
                    <a14:imgLayer r:embed="rId12">
                      <a14:imgEffect>
                        <a14:backgroundRemoval t="9778" b="89778" l="4889" r="97778">
                          <a14:foregroundMark x1="5333" y1="52444" x2="5333" y2="52444"/>
                          <a14:foregroundMark x1="93333" y1="48889" x2="93333" y2="48889"/>
                          <a14:foregroundMark x1="97778" y1="45333" x2="97778" y2="45333"/>
                        </a14:backgroundRemoval>
                      </a14:imgEffect>
                    </a14:imgLayer>
                  </a14:imgProps>
                </a:ext>
                <a:ext uri="{28A0092B-C50C-407E-A947-70E740481C1C}">
                  <a14:useLocalDpi xmlns:a14="http://schemas.microsoft.com/office/drawing/2010/main" val="0"/>
                </a:ext>
              </a:extLst>
            </a:blip>
            <a:srcRect l="4741" t="38266" r="53604" b="36745"/>
            <a:stretch/>
          </p:blipFill>
          <p:spPr bwMode="auto">
            <a:xfrm rot="10800000">
              <a:off x="2549940" y="4445528"/>
              <a:ext cx="5703471" cy="207386"/>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18" descr="Resultado de imagen para flechas">
              <a:extLst>
                <a:ext uri="{FF2B5EF4-FFF2-40B4-BE49-F238E27FC236}">
                  <a16:creationId xmlns:a16="http://schemas.microsoft.com/office/drawing/2014/main" id="{A85E3169-C719-494C-80EE-ADA274CDF39F}"/>
                </a:ext>
              </a:extLst>
            </p:cNvPr>
            <p:cNvPicPr>
              <a:picLocks noChangeAspect="1" noChangeArrowheads="1"/>
            </p:cNvPicPr>
            <p:nvPr/>
          </p:nvPicPr>
          <p:blipFill rotWithShape="1">
            <a:blip r:embed="rId11">
              <a:extLst>
                <a:ext uri="{BEBA8EAE-BF5A-486C-A8C5-ECC9F3942E4B}">
                  <a14:imgProps xmlns:a14="http://schemas.microsoft.com/office/drawing/2010/main">
                    <a14:imgLayer r:embed="rId12">
                      <a14:imgEffect>
                        <a14:backgroundRemoval t="9778" b="89778" l="4889" r="97778">
                          <a14:foregroundMark x1="5333" y1="52444" x2="5333" y2="52444"/>
                          <a14:foregroundMark x1="93333" y1="48889" x2="93333" y2="48889"/>
                          <a14:foregroundMark x1="97778" y1="45333" x2="97778" y2="45333"/>
                        </a14:backgroundRemoval>
                      </a14:imgEffect>
                    </a14:imgLayer>
                  </a14:imgProps>
                </a:ext>
                <a:ext uri="{28A0092B-C50C-407E-A947-70E740481C1C}">
                  <a14:useLocalDpi xmlns:a14="http://schemas.microsoft.com/office/drawing/2010/main" val="0"/>
                </a:ext>
              </a:extLst>
            </a:blip>
            <a:srcRect t="17602" r="54878" b="21933"/>
            <a:stretch/>
          </p:blipFill>
          <p:spPr bwMode="auto">
            <a:xfrm rot="5400000">
              <a:off x="7896907" y="4044070"/>
              <a:ext cx="646332" cy="44597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9" name="Grupo 18">
            <a:extLst>
              <a:ext uri="{FF2B5EF4-FFF2-40B4-BE49-F238E27FC236}">
                <a16:creationId xmlns:a16="http://schemas.microsoft.com/office/drawing/2014/main" id="{A0AF241F-541D-4AEB-BCF7-E285D8F8F2C0}"/>
              </a:ext>
            </a:extLst>
          </p:cNvPr>
          <p:cNvGrpSpPr/>
          <p:nvPr/>
        </p:nvGrpSpPr>
        <p:grpSpPr>
          <a:xfrm>
            <a:off x="1716842" y="4889716"/>
            <a:ext cx="4280818" cy="462787"/>
            <a:chOff x="1716842" y="5137913"/>
            <a:chExt cx="4280818" cy="462787"/>
          </a:xfrm>
        </p:grpSpPr>
        <p:pic>
          <p:nvPicPr>
            <p:cNvPr id="61" name="Picture 18" descr="Resultado de imagen para flechas">
              <a:extLst>
                <a:ext uri="{FF2B5EF4-FFF2-40B4-BE49-F238E27FC236}">
                  <a16:creationId xmlns:a16="http://schemas.microsoft.com/office/drawing/2014/main" id="{788BEE18-E062-4FDC-9CED-9ECAEFE8E200}"/>
                </a:ext>
              </a:extLst>
            </p:cNvPr>
            <p:cNvPicPr>
              <a:picLocks noChangeAspect="1" noChangeArrowheads="1"/>
            </p:cNvPicPr>
            <p:nvPr/>
          </p:nvPicPr>
          <p:blipFill rotWithShape="1">
            <a:blip r:embed="rId9" cstate="print">
              <a:extLst>
                <a:ext uri="{BEBA8EAE-BF5A-486C-A8C5-ECC9F3942E4B}">
                  <a14:imgProps xmlns:a14="http://schemas.microsoft.com/office/drawing/2010/main">
                    <a14:imgLayer r:embed="rId10">
                      <a14:imgEffect>
                        <a14:backgroundRemoval t="9778" b="89778" l="4889" r="97778">
                          <a14:foregroundMark x1="5333" y1="52444" x2="5333" y2="52444"/>
                          <a14:foregroundMark x1="93333" y1="48889" x2="93333" y2="48889"/>
                          <a14:foregroundMark x1="97778" y1="45333" x2="97778" y2="45333"/>
                        </a14:backgroundRemoval>
                      </a14:imgEffect>
                    </a14:imgLayer>
                  </a14:imgProps>
                </a:ext>
                <a:ext uri="{28A0092B-C50C-407E-A947-70E740481C1C}">
                  <a14:useLocalDpi xmlns:a14="http://schemas.microsoft.com/office/drawing/2010/main" val="0"/>
                </a:ext>
              </a:extLst>
            </a:blip>
            <a:srcRect t="17602" b="21933"/>
            <a:stretch/>
          </p:blipFill>
          <p:spPr bwMode="auto">
            <a:xfrm>
              <a:off x="5260085" y="5137913"/>
              <a:ext cx="737575" cy="445973"/>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18" descr="Resultado de imagen para flechas">
              <a:extLst>
                <a:ext uri="{FF2B5EF4-FFF2-40B4-BE49-F238E27FC236}">
                  <a16:creationId xmlns:a16="http://schemas.microsoft.com/office/drawing/2014/main" id="{C0B89B94-49D7-4711-81C3-0C5FCFF145D7}"/>
                </a:ext>
              </a:extLst>
            </p:cNvPr>
            <p:cNvPicPr>
              <a:picLocks noChangeAspect="1" noChangeArrowheads="1"/>
            </p:cNvPicPr>
            <p:nvPr/>
          </p:nvPicPr>
          <p:blipFill rotWithShape="1">
            <a:blip r:embed="rId11">
              <a:extLst>
                <a:ext uri="{BEBA8EAE-BF5A-486C-A8C5-ECC9F3942E4B}">
                  <a14:imgProps xmlns:a14="http://schemas.microsoft.com/office/drawing/2010/main">
                    <a14:imgLayer r:embed="rId12">
                      <a14:imgEffect>
                        <a14:backgroundRemoval t="9778" b="89778" l="4889" r="97778">
                          <a14:foregroundMark x1="5333" y1="52444" x2="5333" y2="52444"/>
                          <a14:foregroundMark x1="93333" y1="48889" x2="93333" y2="48889"/>
                          <a14:foregroundMark x1="97778" y1="45333" x2="97778" y2="45333"/>
                        </a14:backgroundRemoval>
                      </a14:imgEffect>
                    </a14:imgLayer>
                  </a14:imgProps>
                </a:ext>
                <a:ext uri="{28A0092B-C50C-407E-A947-70E740481C1C}">
                  <a14:useLocalDpi xmlns:a14="http://schemas.microsoft.com/office/drawing/2010/main" val="0"/>
                </a:ext>
              </a:extLst>
            </a:blip>
            <a:srcRect t="17602" r="55483" b="21933"/>
            <a:stretch/>
          </p:blipFill>
          <p:spPr bwMode="auto">
            <a:xfrm>
              <a:off x="1716842" y="5138061"/>
              <a:ext cx="3669594" cy="462639"/>
            </a:xfrm>
            <a:prstGeom prst="rect">
              <a:avLst/>
            </a:prstGeom>
            <a:noFill/>
            <a:extLst>
              <a:ext uri="{909E8E84-426E-40DD-AFC4-6F175D3DCCD1}">
                <a14:hiddenFill xmlns:a14="http://schemas.microsoft.com/office/drawing/2010/main">
                  <a:solidFill>
                    <a:srgbClr val="FFFFFF"/>
                  </a:solidFill>
                </a14:hiddenFill>
              </a:ext>
            </a:extLst>
          </p:spPr>
        </p:pic>
      </p:grpSp>
      <p:sp>
        <p:nvSpPr>
          <p:cNvPr id="64" name="26 Rectángulo">
            <a:extLst>
              <a:ext uri="{FF2B5EF4-FFF2-40B4-BE49-F238E27FC236}">
                <a16:creationId xmlns:a16="http://schemas.microsoft.com/office/drawing/2014/main" id="{7DD0FFF0-1111-4779-BE3C-317E1E7668CF}"/>
              </a:ext>
            </a:extLst>
          </p:cNvPr>
          <p:cNvSpPr/>
          <p:nvPr/>
        </p:nvSpPr>
        <p:spPr>
          <a:xfrm>
            <a:off x="2297091" y="233918"/>
            <a:ext cx="4502387" cy="461665"/>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MX"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rPr>
              <a:t>PROCEDIMIENTO GENERAL</a:t>
            </a:r>
          </a:p>
        </p:txBody>
      </p:sp>
      <p:pic>
        <p:nvPicPr>
          <p:cNvPr id="2" name="Imagen 1">
            <a:extLst>
              <a:ext uri="{FF2B5EF4-FFF2-40B4-BE49-F238E27FC236}">
                <a16:creationId xmlns:a16="http://schemas.microsoft.com/office/drawing/2014/main" id="{FDBC324E-3BA9-47C6-B720-E6FBF45E2343}"/>
              </a:ext>
            </a:extLst>
          </p:cNvPr>
          <p:cNvPicPr>
            <a:picLocks noChangeAspect="1"/>
          </p:cNvPicPr>
          <p:nvPr/>
        </p:nvPicPr>
        <p:blipFill>
          <a:blip r:embed="rId15">
            <a:lum bright="-20000" contrast="40000"/>
          </a:blip>
          <a:stretch>
            <a:fillRect/>
          </a:stretch>
        </p:blipFill>
        <p:spPr>
          <a:xfrm>
            <a:off x="485135" y="3894294"/>
            <a:ext cx="1075844" cy="1393458"/>
          </a:xfrm>
          <a:prstGeom prst="rect">
            <a:avLst/>
          </a:prstGeom>
          <a:ln>
            <a:noFill/>
          </a:ln>
          <a:effectLst>
            <a:outerShdw blurRad="292100" dist="139700" dir="2700000" algn="tl" rotWithShape="0">
              <a:srgbClr val="333333">
                <a:alpha val="65000"/>
              </a:srgbClr>
            </a:outerShdw>
          </a:effectLst>
        </p:spPr>
      </p:pic>
      <p:pic>
        <p:nvPicPr>
          <p:cNvPr id="3" name="Imagen 2"/>
          <p:cNvPicPr>
            <a:picLocks noChangeAspect="1"/>
          </p:cNvPicPr>
          <p:nvPr/>
        </p:nvPicPr>
        <p:blipFill>
          <a:blip r:embed="rId16"/>
          <a:stretch>
            <a:fillRect/>
          </a:stretch>
        </p:blipFill>
        <p:spPr>
          <a:xfrm>
            <a:off x="6113991" y="4537291"/>
            <a:ext cx="1257300" cy="704850"/>
          </a:xfrm>
          <a:prstGeom prst="rect">
            <a:avLst/>
          </a:prstGeom>
        </p:spPr>
      </p:pic>
      <p:pic>
        <p:nvPicPr>
          <p:cNvPr id="44" name="Imagen 43" descr="Logotipo, nombre de la empresa&#10;&#10;Descripción generada automáticamente">
            <a:extLst>
              <a:ext uri="{FF2B5EF4-FFF2-40B4-BE49-F238E27FC236}">
                <a16:creationId xmlns:a16="http://schemas.microsoft.com/office/drawing/2014/main" id="{12116B74-0A16-4271-B075-A969F73BDD48}"/>
              </a:ext>
            </a:extLst>
          </p:cNvPr>
          <p:cNvPicPr>
            <a:picLocks noChangeAspect="1"/>
          </p:cNvPicPr>
          <p:nvPr/>
        </p:nvPicPr>
        <p:blipFill rotWithShape="1">
          <a:blip r:embed="rId17" cstate="print">
            <a:extLst>
              <a:ext uri="{28A0092B-C50C-407E-A947-70E740481C1C}">
                <a14:useLocalDpi xmlns:a14="http://schemas.microsoft.com/office/drawing/2010/main" val="0"/>
              </a:ext>
            </a:extLst>
          </a:blip>
          <a:srcRect b="9474"/>
          <a:stretch/>
        </p:blipFill>
        <p:spPr>
          <a:xfrm>
            <a:off x="7987004" y="311992"/>
            <a:ext cx="912111" cy="767181"/>
          </a:xfrm>
          <a:prstGeom prst="rect">
            <a:avLst/>
          </a:prstGeom>
        </p:spPr>
      </p:pic>
    </p:spTree>
    <p:extLst>
      <p:ext uri="{BB962C8B-B14F-4D97-AF65-F5344CB8AC3E}">
        <p14:creationId xmlns:p14="http://schemas.microsoft.com/office/powerpoint/2010/main" val="14275689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36 CuadroTexto">
            <a:extLst>
              <a:ext uri="{FF2B5EF4-FFF2-40B4-BE49-F238E27FC236}">
                <a16:creationId xmlns:a16="http://schemas.microsoft.com/office/drawing/2014/main" id="{50697FB0-94C6-4CFA-B88F-59BE7A7DF177}"/>
              </a:ext>
            </a:extLst>
          </p:cNvPr>
          <p:cNvSpPr txBox="1"/>
          <p:nvPr/>
        </p:nvSpPr>
        <p:spPr>
          <a:xfrm>
            <a:off x="1176088" y="399056"/>
            <a:ext cx="6567484" cy="369332"/>
          </a:xfrm>
          <a:prstGeom prst="rect">
            <a:avLst/>
          </a:prstGeom>
          <a:noFill/>
        </p:spPr>
        <p:txBody>
          <a:bodyPr wrap="square" rtlCol="0">
            <a:spAutoFit/>
          </a:bodyPr>
          <a:lstStyle/>
          <a:p>
            <a:pPr algn="ctr"/>
            <a:r>
              <a:rPr lang="es-MX" b="1" dirty="0">
                <a:ln w="0"/>
                <a:effectLst>
                  <a:outerShdw blurRad="38100" dist="19050" dir="2700000" algn="tl" rotWithShape="0">
                    <a:schemeClr val="dk1">
                      <a:alpha val="40000"/>
                    </a:schemeClr>
                  </a:outerShdw>
                </a:effectLst>
              </a:rPr>
              <a:t>Diagrama de Flujo para la Atención a Solicitudes de Información </a:t>
            </a:r>
          </a:p>
        </p:txBody>
      </p:sp>
      <p:grpSp>
        <p:nvGrpSpPr>
          <p:cNvPr id="86" name="Grupo 85">
            <a:extLst>
              <a:ext uri="{FF2B5EF4-FFF2-40B4-BE49-F238E27FC236}">
                <a16:creationId xmlns:a16="http://schemas.microsoft.com/office/drawing/2014/main" id="{BC3BA75C-E776-408D-ADBF-76F33F7E0954}"/>
              </a:ext>
            </a:extLst>
          </p:cNvPr>
          <p:cNvGrpSpPr/>
          <p:nvPr/>
        </p:nvGrpSpPr>
        <p:grpSpPr>
          <a:xfrm>
            <a:off x="3214869" y="1646763"/>
            <a:ext cx="1955724" cy="1824216"/>
            <a:chOff x="3401973" y="1561598"/>
            <a:chExt cx="1605694" cy="1611271"/>
          </a:xfrm>
        </p:grpSpPr>
        <p:sp>
          <p:nvSpPr>
            <p:cNvPr id="20" name="19 CuadroTexto">
              <a:extLst>
                <a:ext uri="{FF2B5EF4-FFF2-40B4-BE49-F238E27FC236}">
                  <a16:creationId xmlns:a16="http://schemas.microsoft.com/office/drawing/2014/main" id="{D1C15E6E-4565-4A36-B1A9-9DE89D30A1A0}"/>
                </a:ext>
              </a:extLst>
            </p:cNvPr>
            <p:cNvSpPr txBox="1"/>
            <p:nvPr/>
          </p:nvSpPr>
          <p:spPr>
            <a:xfrm>
              <a:off x="3401973" y="1561598"/>
              <a:ext cx="1605694" cy="1611271"/>
            </a:xfrm>
            <a:prstGeom prst="rect">
              <a:avLst/>
            </a:prstGeom>
            <a:noFill/>
            <a:ln w="19050">
              <a:solidFill>
                <a:schemeClr val="tx1"/>
              </a:solidFill>
              <a:prstDash val="dash"/>
            </a:ln>
          </p:spPr>
          <p:txBody>
            <a:bodyPr wrap="square" rtlCol="0">
              <a:spAutoFit/>
            </a:bodyPr>
            <a:lstStyle/>
            <a:p>
              <a:endParaRPr lang="es-MX" dirty="0"/>
            </a:p>
          </p:txBody>
        </p:sp>
        <p:sp>
          <p:nvSpPr>
            <p:cNvPr id="8" name="7 Rectángulo">
              <a:extLst>
                <a:ext uri="{FF2B5EF4-FFF2-40B4-BE49-F238E27FC236}">
                  <a16:creationId xmlns:a16="http://schemas.microsoft.com/office/drawing/2014/main" id="{BEABCABA-E595-4A3A-BCE3-59FBD4007943}"/>
                </a:ext>
              </a:extLst>
            </p:cNvPr>
            <p:cNvSpPr/>
            <p:nvPr/>
          </p:nvSpPr>
          <p:spPr>
            <a:xfrm>
              <a:off x="3588135" y="1797609"/>
              <a:ext cx="1253521" cy="387472"/>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s-MX" sz="900" b="1" dirty="0"/>
                <a:t>Recibe la solicitud y la analiza</a:t>
              </a:r>
            </a:p>
          </p:txBody>
        </p:sp>
        <p:sp>
          <p:nvSpPr>
            <p:cNvPr id="9" name="8 Rectángulo">
              <a:extLst>
                <a:ext uri="{FF2B5EF4-FFF2-40B4-BE49-F238E27FC236}">
                  <a16:creationId xmlns:a16="http://schemas.microsoft.com/office/drawing/2014/main" id="{9157EAB1-55A4-400B-AF47-3924F4945440}"/>
                </a:ext>
              </a:extLst>
            </p:cNvPr>
            <p:cNvSpPr/>
            <p:nvPr/>
          </p:nvSpPr>
          <p:spPr>
            <a:xfrm>
              <a:off x="3516249" y="2487018"/>
              <a:ext cx="1401972" cy="473720"/>
            </a:xfrm>
            <a:prstGeom prst="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1000" b="1" dirty="0"/>
                <a:t>Remite a la unidad </a:t>
              </a:r>
              <a:r>
                <a:rPr lang="es-MX" sz="900" b="1" dirty="0"/>
                <a:t>administrativa</a:t>
              </a:r>
              <a:r>
                <a:rPr lang="es-MX" sz="1000" b="1" dirty="0"/>
                <a:t> competente</a:t>
              </a:r>
            </a:p>
          </p:txBody>
        </p:sp>
        <p:cxnSp>
          <p:nvCxnSpPr>
            <p:cNvPr id="10" name="9 Conector recto de flecha">
              <a:extLst>
                <a:ext uri="{FF2B5EF4-FFF2-40B4-BE49-F238E27FC236}">
                  <a16:creationId xmlns:a16="http://schemas.microsoft.com/office/drawing/2014/main" id="{C2353F04-FF19-4A75-BF02-8D4C6B36FDA1}"/>
                </a:ext>
              </a:extLst>
            </p:cNvPr>
            <p:cNvCxnSpPr>
              <a:stCxn id="8" idx="2"/>
              <a:endCxn id="9" idx="0"/>
            </p:cNvCxnSpPr>
            <p:nvPr/>
          </p:nvCxnSpPr>
          <p:spPr>
            <a:xfrm>
              <a:off x="4214896" y="2185081"/>
              <a:ext cx="2339" cy="301937"/>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19" name="18 CuadroTexto">
              <a:extLst>
                <a:ext uri="{FF2B5EF4-FFF2-40B4-BE49-F238E27FC236}">
                  <a16:creationId xmlns:a16="http://schemas.microsoft.com/office/drawing/2014/main" id="{262FDE71-49B8-459D-B5B1-5BEA387B0949}"/>
                </a:ext>
              </a:extLst>
            </p:cNvPr>
            <p:cNvSpPr txBox="1"/>
            <p:nvPr/>
          </p:nvSpPr>
          <p:spPr>
            <a:xfrm>
              <a:off x="3901515" y="1603874"/>
              <a:ext cx="548415" cy="207016"/>
            </a:xfrm>
            <a:prstGeom prst="rect">
              <a:avLst/>
            </a:prstGeom>
            <a:noFill/>
          </p:spPr>
          <p:txBody>
            <a:bodyPr wrap="square" rtlCol="0">
              <a:spAutoFit/>
            </a:bodyPr>
            <a:lstStyle/>
            <a:p>
              <a:pPr algn="ctr"/>
              <a:r>
                <a:rPr lang="es-MX" sz="900" b="1" dirty="0"/>
                <a:t>Día 1</a:t>
              </a:r>
            </a:p>
          </p:txBody>
        </p:sp>
      </p:grpSp>
      <p:sp>
        <p:nvSpPr>
          <p:cNvPr id="3" name="2 CuadroTexto">
            <a:extLst>
              <a:ext uri="{FF2B5EF4-FFF2-40B4-BE49-F238E27FC236}">
                <a16:creationId xmlns:a16="http://schemas.microsoft.com/office/drawing/2014/main" id="{4C939F37-2593-4220-9C27-8B335BFA507E}"/>
              </a:ext>
            </a:extLst>
          </p:cNvPr>
          <p:cNvSpPr txBox="1"/>
          <p:nvPr/>
        </p:nvSpPr>
        <p:spPr>
          <a:xfrm>
            <a:off x="56307" y="1099870"/>
            <a:ext cx="2233131" cy="418143"/>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es-MX" b="1" dirty="0"/>
              <a:t>SOLICITANTE</a:t>
            </a:r>
          </a:p>
        </p:txBody>
      </p:sp>
      <p:sp>
        <p:nvSpPr>
          <p:cNvPr id="4" name="3 CuadroTexto">
            <a:extLst>
              <a:ext uri="{FF2B5EF4-FFF2-40B4-BE49-F238E27FC236}">
                <a16:creationId xmlns:a16="http://schemas.microsoft.com/office/drawing/2014/main" id="{79928304-2D32-4EF4-948D-133B174C3E45}"/>
              </a:ext>
            </a:extLst>
          </p:cNvPr>
          <p:cNvSpPr txBox="1"/>
          <p:nvPr/>
        </p:nvSpPr>
        <p:spPr>
          <a:xfrm>
            <a:off x="2834781" y="972627"/>
            <a:ext cx="2671863" cy="531251"/>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s-MX" sz="1400" b="1" dirty="0"/>
              <a:t>UNIDAD DE TRANSPARENCIA</a:t>
            </a:r>
          </a:p>
        </p:txBody>
      </p:sp>
      <p:sp>
        <p:nvSpPr>
          <p:cNvPr id="5" name="4 Elipse">
            <a:extLst>
              <a:ext uri="{FF2B5EF4-FFF2-40B4-BE49-F238E27FC236}">
                <a16:creationId xmlns:a16="http://schemas.microsoft.com/office/drawing/2014/main" id="{9A321365-2B60-4785-BDD1-965D5A899107}"/>
              </a:ext>
            </a:extLst>
          </p:cNvPr>
          <p:cNvSpPr/>
          <p:nvPr/>
        </p:nvSpPr>
        <p:spPr>
          <a:xfrm>
            <a:off x="412997" y="1694887"/>
            <a:ext cx="1526780" cy="565449"/>
          </a:xfrm>
          <a:prstGeom prst="ellipse">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s-MX" b="1" dirty="0"/>
              <a:t>Inicio</a:t>
            </a:r>
          </a:p>
        </p:txBody>
      </p:sp>
      <p:sp>
        <p:nvSpPr>
          <p:cNvPr id="6" name="5 Rectángulo">
            <a:extLst>
              <a:ext uri="{FF2B5EF4-FFF2-40B4-BE49-F238E27FC236}">
                <a16:creationId xmlns:a16="http://schemas.microsoft.com/office/drawing/2014/main" id="{D4C7A369-8D20-4572-9504-DFE9B06358DA}"/>
              </a:ext>
            </a:extLst>
          </p:cNvPr>
          <p:cNvSpPr/>
          <p:nvPr/>
        </p:nvSpPr>
        <p:spPr>
          <a:xfrm>
            <a:off x="412699" y="2481065"/>
            <a:ext cx="1526780" cy="438680"/>
          </a:xfrm>
          <a:prstGeom prst="rect">
            <a:avLst/>
          </a:prstGeom>
          <a:solidFill>
            <a:srgbClr val="03BDAB"/>
          </a:solidFill>
          <a:ln>
            <a:solidFill>
              <a:srgbClr val="03BDAB"/>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s-MX" sz="1100" b="1" dirty="0"/>
              <a:t>Presenta la solicitud</a:t>
            </a:r>
          </a:p>
        </p:txBody>
      </p:sp>
      <p:cxnSp>
        <p:nvCxnSpPr>
          <p:cNvPr id="7" name="6 Conector recto de flecha">
            <a:extLst>
              <a:ext uri="{FF2B5EF4-FFF2-40B4-BE49-F238E27FC236}">
                <a16:creationId xmlns:a16="http://schemas.microsoft.com/office/drawing/2014/main" id="{A08B7784-C3D4-44DF-8353-B2948CE6C8C4}"/>
              </a:ext>
            </a:extLst>
          </p:cNvPr>
          <p:cNvCxnSpPr>
            <a:cxnSpLocks/>
          </p:cNvCxnSpPr>
          <p:nvPr/>
        </p:nvCxnSpPr>
        <p:spPr>
          <a:xfrm flipV="1">
            <a:off x="2078439" y="2278637"/>
            <a:ext cx="1018756" cy="432717"/>
          </a:xfrm>
          <a:prstGeom prst="straightConnector1">
            <a:avLst/>
          </a:prstGeom>
          <a:ln>
            <a:headEnd type="none" w="med" len="med"/>
            <a:tailEnd type="arrow" w="med" len="med"/>
          </a:ln>
        </p:spPr>
        <p:style>
          <a:lnRef idx="3">
            <a:schemeClr val="accent2"/>
          </a:lnRef>
          <a:fillRef idx="0">
            <a:schemeClr val="accent2"/>
          </a:fillRef>
          <a:effectRef idx="2">
            <a:schemeClr val="accent2"/>
          </a:effectRef>
          <a:fontRef idx="minor">
            <a:schemeClr val="tx1"/>
          </a:fontRef>
        </p:style>
      </p:cxnSp>
      <p:sp>
        <p:nvSpPr>
          <p:cNvPr id="11" name="10 CuadroTexto">
            <a:extLst>
              <a:ext uri="{FF2B5EF4-FFF2-40B4-BE49-F238E27FC236}">
                <a16:creationId xmlns:a16="http://schemas.microsoft.com/office/drawing/2014/main" id="{D58977D1-0192-4AE6-B769-C8F6807ED73E}"/>
              </a:ext>
            </a:extLst>
          </p:cNvPr>
          <p:cNvSpPr txBox="1"/>
          <p:nvPr/>
        </p:nvSpPr>
        <p:spPr>
          <a:xfrm>
            <a:off x="5995539" y="1085658"/>
            <a:ext cx="2862711" cy="348453"/>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es-MX" sz="1400" b="1" dirty="0"/>
              <a:t>UNIDAD ADMINISTRATIVA</a:t>
            </a:r>
          </a:p>
        </p:txBody>
      </p:sp>
      <p:cxnSp>
        <p:nvCxnSpPr>
          <p:cNvPr id="21" name="20 Conector angular">
            <a:extLst>
              <a:ext uri="{FF2B5EF4-FFF2-40B4-BE49-F238E27FC236}">
                <a16:creationId xmlns:a16="http://schemas.microsoft.com/office/drawing/2014/main" id="{FE088D82-26B9-4C69-92A0-3443EC49086E}"/>
              </a:ext>
            </a:extLst>
          </p:cNvPr>
          <p:cNvCxnSpPr>
            <a:cxnSpLocks/>
          </p:cNvCxnSpPr>
          <p:nvPr/>
        </p:nvCxnSpPr>
        <p:spPr>
          <a:xfrm flipV="1">
            <a:off x="5203549" y="2078514"/>
            <a:ext cx="1169966" cy="1022882"/>
          </a:xfrm>
          <a:prstGeom prst="bentConnector3">
            <a:avLst>
              <a:gd name="adj1" fmla="val 50000"/>
            </a:avLst>
          </a:prstGeom>
          <a:ln>
            <a:tailEnd type="arrow"/>
          </a:ln>
        </p:spPr>
        <p:style>
          <a:lnRef idx="3">
            <a:schemeClr val="accent1"/>
          </a:lnRef>
          <a:fillRef idx="0">
            <a:schemeClr val="accent1"/>
          </a:fillRef>
          <a:effectRef idx="2">
            <a:schemeClr val="accent1"/>
          </a:effectRef>
          <a:fontRef idx="minor">
            <a:schemeClr val="tx1"/>
          </a:fontRef>
        </p:style>
      </p:cxnSp>
      <p:grpSp>
        <p:nvGrpSpPr>
          <p:cNvPr id="85" name="Grupo 84">
            <a:extLst>
              <a:ext uri="{FF2B5EF4-FFF2-40B4-BE49-F238E27FC236}">
                <a16:creationId xmlns:a16="http://schemas.microsoft.com/office/drawing/2014/main" id="{D7AAA223-A05E-44EA-AA71-440B2F66039D}"/>
              </a:ext>
            </a:extLst>
          </p:cNvPr>
          <p:cNvGrpSpPr/>
          <p:nvPr/>
        </p:nvGrpSpPr>
        <p:grpSpPr>
          <a:xfrm>
            <a:off x="6397526" y="1612092"/>
            <a:ext cx="2058739" cy="1824216"/>
            <a:chOff x="6015007" y="1438669"/>
            <a:chExt cx="1690272" cy="1611271"/>
          </a:xfrm>
        </p:grpSpPr>
        <p:sp>
          <p:nvSpPr>
            <p:cNvPr id="22" name="21 CuadroTexto">
              <a:extLst>
                <a:ext uri="{FF2B5EF4-FFF2-40B4-BE49-F238E27FC236}">
                  <a16:creationId xmlns:a16="http://schemas.microsoft.com/office/drawing/2014/main" id="{537967E7-E97A-4242-B359-0142A686F823}"/>
                </a:ext>
              </a:extLst>
            </p:cNvPr>
            <p:cNvSpPr txBox="1"/>
            <p:nvPr/>
          </p:nvSpPr>
          <p:spPr>
            <a:xfrm>
              <a:off x="6015007" y="1438669"/>
              <a:ext cx="1690272" cy="1611271"/>
            </a:xfrm>
            <a:prstGeom prst="rect">
              <a:avLst/>
            </a:prstGeom>
            <a:noFill/>
            <a:ln w="19050">
              <a:solidFill>
                <a:schemeClr val="tx1"/>
              </a:solidFill>
              <a:prstDash val="dash"/>
            </a:ln>
          </p:spPr>
          <p:txBody>
            <a:bodyPr wrap="square" rtlCol="0">
              <a:spAutoFit/>
            </a:bodyPr>
            <a:lstStyle/>
            <a:p>
              <a:endParaRPr lang="es-MX" dirty="0"/>
            </a:p>
          </p:txBody>
        </p:sp>
        <p:sp>
          <p:nvSpPr>
            <p:cNvPr id="12" name="11 Rectángulo">
              <a:extLst>
                <a:ext uri="{FF2B5EF4-FFF2-40B4-BE49-F238E27FC236}">
                  <a16:creationId xmlns:a16="http://schemas.microsoft.com/office/drawing/2014/main" id="{4FD607B9-3D95-4BEB-BAAD-372025A629D7}"/>
                </a:ext>
              </a:extLst>
            </p:cNvPr>
            <p:cNvSpPr/>
            <p:nvPr/>
          </p:nvSpPr>
          <p:spPr>
            <a:xfrm>
              <a:off x="6288188" y="1675236"/>
              <a:ext cx="1193577" cy="494193"/>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s-MX" sz="900" b="1" dirty="0"/>
                <a:t>Recibe la solicitud y realiza la búsqueda de la información</a:t>
              </a:r>
            </a:p>
          </p:txBody>
        </p:sp>
        <p:sp>
          <p:nvSpPr>
            <p:cNvPr id="13" name="12 Rectángulo">
              <a:extLst>
                <a:ext uri="{FF2B5EF4-FFF2-40B4-BE49-F238E27FC236}">
                  <a16:creationId xmlns:a16="http://schemas.microsoft.com/office/drawing/2014/main" id="{87E3D61B-FFF1-415F-BDE9-C6F09BEC801A}"/>
                </a:ext>
              </a:extLst>
            </p:cNvPr>
            <p:cNvSpPr/>
            <p:nvPr/>
          </p:nvSpPr>
          <p:spPr>
            <a:xfrm>
              <a:off x="6176079" y="2366806"/>
              <a:ext cx="1417794" cy="587643"/>
            </a:xfrm>
            <a:prstGeom prst="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1000" b="1" dirty="0"/>
                <a:t>Elabora la respuesta y la remite a la Unidad de Transparencia </a:t>
              </a:r>
            </a:p>
          </p:txBody>
        </p:sp>
        <p:cxnSp>
          <p:nvCxnSpPr>
            <p:cNvPr id="14" name="13 Conector recto de flecha">
              <a:extLst>
                <a:ext uri="{FF2B5EF4-FFF2-40B4-BE49-F238E27FC236}">
                  <a16:creationId xmlns:a16="http://schemas.microsoft.com/office/drawing/2014/main" id="{5CE3FC92-2B52-4C25-B50F-0C0D17AC2A54}"/>
                </a:ext>
              </a:extLst>
            </p:cNvPr>
            <p:cNvCxnSpPr>
              <a:cxnSpLocks/>
              <a:stCxn id="12" idx="2"/>
              <a:endCxn id="13" idx="0"/>
            </p:cNvCxnSpPr>
            <p:nvPr/>
          </p:nvCxnSpPr>
          <p:spPr>
            <a:xfrm flipH="1">
              <a:off x="6884976" y="2169429"/>
              <a:ext cx="1" cy="197377"/>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23" name="22 CuadroTexto">
              <a:extLst>
                <a:ext uri="{FF2B5EF4-FFF2-40B4-BE49-F238E27FC236}">
                  <a16:creationId xmlns:a16="http://schemas.microsoft.com/office/drawing/2014/main" id="{E495EA70-3148-4980-AD54-DF9EBEA6CCF5}"/>
                </a:ext>
              </a:extLst>
            </p:cNvPr>
            <p:cNvSpPr txBox="1"/>
            <p:nvPr/>
          </p:nvSpPr>
          <p:spPr>
            <a:xfrm>
              <a:off x="6493251" y="1467329"/>
              <a:ext cx="783450" cy="230832"/>
            </a:xfrm>
            <a:prstGeom prst="rect">
              <a:avLst/>
            </a:prstGeom>
            <a:noFill/>
          </p:spPr>
          <p:txBody>
            <a:bodyPr wrap="square" rtlCol="0">
              <a:spAutoFit/>
            </a:bodyPr>
            <a:lstStyle/>
            <a:p>
              <a:pPr algn="ctr"/>
              <a:r>
                <a:rPr lang="es-MX" sz="900" b="1" dirty="0"/>
                <a:t>Día  2 al 4 </a:t>
              </a:r>
            </a:p>
          </p:txBody>
        </p:sp>
      </p:grpSp>
      <p:grpSp>
        <p:nvGrpSpPr>
          <p:cNvPr id="84" name="Grupo 83">
            <a:extLst>
              <a:ext uri="{FF2B5EF4-FFF2-40B4-BE49-F238E27FC236}">
                <a16:creationId xmlns:a16="http://schemas.microsoft.com/office/drawing/2014/main" id="{83C780F6-8FDE-46C9-83BC-FE614B3EE35F}"/>
              </a:ext>
            </a:extLst>
          </p:cNvPr>
          <p:cNvGrpSpPr/>
          <p:nvPr/>
        </p:nvGrpSpPr>
        <p:grpSpPr>
          <a:xfrm>
            <a:off x="5529396" y="3767527"/>
            <a:ext cx="2058738" cy="1824217"/>
            <a:chOff x="5419355" y="3421976"/>
            <a:chExt cx="1690271" cy="1611272"/>
          </a:xfrm>
        </p:grpSpPr>
        <p:sp>
          <p:nvSpPr>
            <p:cNvPr id="36" name="35 CuadroTexto">
              <a:extLst>
                <a:ext uri="{FF2B5EF4-FFF2-40B4-BE49-F238E27FC236}">
                  <a16:creationId xmlns:a16="http://schemas.microsoft.com/office/drawing/2014/main" id="{EA8D779B-495D-4FB1-B84F-D437FEA88FEF}"/>
                </a:ext>
              </a:extLst>
            </p:cNvPr>
            <p:cNvSpPr txBox="1"/>
            <p:nvPr/>
          </p:nvSpPr>
          <p:spPr>
            <a:xfrm>
              <a:off x="5419355" y="3421976"/>
              <a:ext cx="1690271" cy="1611272"/>
            </a:xfrm>
            <a:prstGeom prst="rect">
              <a:avLst/>
            </a:prstGeom>
            <a:noFill/>
            <a:ln w="19050">
              <a:solidFill>
                <a:schemeClr val="tx1"/>
              </a:solidFill>
              <a:prstDash val="dash"/>
            </a:ln>
          </p:spPr>
          <p:txBody>
            <a:bodyPr wrap="square" rtlCol="0">
              <a:spAutoFit/>
            </a:bodyPr>
            <a:lstStyle/>
            <a:p>
              <a:endParaRPr lang="es-MX" dirty="0"/>
            </a:p>
          </p:txBody>
        </p:sp>
        <p:sp>
          <p:nvSpPr>
            <p:cNvPr id="16" name="15 Rectángulo">
              <a:extLst>
                <a:ext uri="{FF2B5EF4-FFF2-40B4-BE49-F238E27FC236}">
                  <a16:creationId xmlns:a16="http://schemas.microsoft.com/office/drawing/2014/main" id="{FF527E6E-F85D-4FED-8216-26F869B8CD91}"/>
                </a:ext>
              </a:extLst>
            </p:cNvPr>
            <p:cNvSpPr/>
            <p:nvPr/>
          </p:nvSpPr>
          <p:spPr>
            <a:xfrm>
              <a:off x="5627226" y="3663192"/>
              <a:ext cx="1321924" cy="45644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s-MX" sz="1000" b="1" dirty="0"/>
                <a:t>Recibe y </a:t>
              </a:r>
              <a:r>
                <a:rPr lang="es-MX" sz="1000" b="1" u="sng" dirty="0"/>
                <a:t>analiza </a:t>
              </a:r>
              <a:r>
                <a:rPr lang="es-MX" sz="1000" b="1" dirty="0"/>
                <a:t>la respuesta </a:t>
              </a:r>
            </a:p>
          </p:txBody>
        </p:sp>
        <p:sp>
          <p:nvSpPr>
            <p:cNvPr id="17" name="16 Rectángulo">
              <a:extLst>
                <a:ext uri="{FF2B5EF4-FFF2-40B4-BE49-F238E27FC236}">
                  <a16:creationId xmlns:a16="http://schemas.microsoft.com/office/drawing/2014/main" id="{0CA330FD-6095-459B-BB0F-05B537FFFF80}"/>
                </a:ext>
              </a:extLst>
            </p:cNvPr>
            <p:cNvSpPr/>
            <p:nvPr/>
          </p:nvSpPr>
          <p:spPr>
            <a:xfrm>
              <a:off x="5578145" y="4347437"/>
              <a:ext cx="1420085" cy="456449"/>
            </a:xfrm>
            <a:prstGeom prst="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1100" b="1" dirty="0"/>
                <a:t>Elabora la respuesta para su notificación</a:t>
              </a:r>
            </a:p>
          </p:txBody>
        </p:sp>
        <p:cxnSp>
          <p:nvCxnSpPr>
            <p:cNvPr id="18" name="17 Conector recto de flecha">
              <a:extLst>
                <a:ext uri="{FF2B5EF4-FFF2-40B4-BE49-F238E27FC236}">
                  <a16:creationId xmlns:a16="http://schemas.microsoft.com/office/drawing/2014/main" id="{83288203-3D1A-4E65-809C-5DB3F4095C24}"/>
                </a:ext>
              </a:extLst>
            </p:cNvPr>
            <p:cNvCxnSpPr>
              <a:cxnSpLocks/>
              <a:stCxn id="16" idx="2"/>
              <a:endCxn id="17" idx="0"/>
            </p:cNvCxnSpPr>
            <p:nvPr/>
          </p:nvCxnSpPr>
          <p:spPr>
            <a:xfrm>
              <a:off x="6288188" y="4119641"/>
              <a:ext cx="0" cy="227796"/>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25" name="24 CuadroTexto">
              <a:extLst>
                <a:ext uri="{FF2B5EF4-FFF2-40B4-BE49-F238E27FC236}">
                  <a16:creationId xmlns:a16="http://schemas.microsoft.com/office/drawing/2014/main" id="{D946A698-9E07-43EE-8622-0089F10F1612}"/>
                </a:ext>
              </a:extLst>
            </p:cNvPr>
            <p:cNvSpPr txBox="1"/>
            <p:nvPr/>
          </p:nvSpPr>
          <p:spPr>
            <a:xfrm>
              <a:off x="5901433" y="3430133"/>
              <a:ext cx="783450" cy="230832"/>
            </a:xfrm>
            <a:prstGeom prst="rect">
              <a:avLst/>
            </a:prstGeom>
            <a:noFill/>
          </p:spPr>
          <p:txBody>
            <a:bodyPr wrap="square" rtlCol="0">
              <a:spAutoFit/>
            </a:bodyPr>
            <a:lstStyle/>
            <a:p>
              <a:pPr algn="ctr"/>
              <a:r>
                <a:rPr lang="es-MX" sz="900" b="1" dirty="0"/>
                <a:t>Día 4</a:t>
              </a:r>
            </a:p>
          </p:txBody>
        </p:sp>
      </p:grpSp>
      <p:grpSp>
        <p:nvGrpSpPr>
          <p:cNvPr id="108" name="Grupo 107">
            <a:extLst>
              <a:ext uri="{FF2B5EF4-FFF2-40B4-BE49-F238E27FC236}">
                <a16:creationId xmlns:a16="http://schemas.microsoft.com/office/drawing/2014/main" id="{3DF821F9-45B9-4703-842B-2D75E8259E30}"/>
              </a:ext>
            </a:extLst>
          </p:cNvPr>
          <p:cNvGrpSpPr/>
          <p:nvPr/>
        </p:nvGrpSpPr>
        <p:grpSpPr>
          <a:xfrm>
            <a:off x="1946923" y="3578336"/>
            <a:ext cx="2756483" cy="1824216"/>
            <a:chOff x="2217680" y="3423347"/>
            <a:chExt cx="2263136" cy="1611271"/>
          </a:xfrm>
        </p:grpSpPr>
        <p:sp>
          <p:nvSpPr>
            <p:cNvPr id="24" name="23 CuadroTexto">
              <a:extLst>
                <a:ext uri="{FF2B5EF4-FFF2-40B4-BE49-F238E27FC236}">
                  <a16:creationId xmlns:a16="http://schemas.microsoft.com/office/drawing/2014/main" id="{5D1822F8-CCBC-4170-8BF3-F146A5C9CB38}"/>
                </a:ext>
              </a:extLst>
            </p:cNvPr>
            <p:cNvSpPr txBox="1"/>
            <p:nvPr/>
          </p:nvSpPr>
          <p:spPr>
            <a:xfrm>
              <a:off x="2217680" y="3423347"/>
              <a:ext cx="2263136" cy="1611271"/>
            </a:xfrm>
            <a:prstGeom prst="rect">
              <a:avLst/>
            </a:prstGeom>
            <a:noFill/>
            <a:ln w="19050">
              <a:solidFill>
                <a:schemeClr val="tx1"/>
              </a:solidFill>
              <a:prstDash val="dash"/>
            </a:ln>
          </p:spPr>
          <p:txBody>
            <a:bodyPr wrap="square" rtlCol="0">
              <a:spAutoFit/>
            </a:bodyPr>
            <a:lstStyle/>
            <a:p>
              <a:endParaRPr lang="es-MX" dirty="0"/>
            </a:p>
          </p:txBody>
        </p:sp>
        <p:sp>
          <p:nvSpPr>
            <p:cNvPr id="26" name="25 Rectángulo">
              <a:extLst>
                <a:ext uri="{FF2B5EF4-FFF2-40B4-BE49-F238E27FC236}">
                  <a16:creationId xmlns:a16="http://schemas.microsoft.com/office/drawing/2014/main" id="{F923DA35-AA45-4629-9DE1-69B8C5A55EBA}"/>
                </a:ext>
              </a:extLst>
            </p:cNvPr>
            <p:cNvSpPr/>
            <p:nvPr/>
          </p:nvSpPr>
          <p:spPr>
            <a:xfrm>
              <a:off x="2757873" y="3762582"/>
              <a:ext cx="1253521" cy="387472"/>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s-MX" sz="1000" b="1" dirty="0"/>
                <a:t>Recibe la respuesta</a:t>
              </a:r>
            </a:p>
          </p:txBody>
        </p:sp>
        <p:sp>
          <p:nvSpPr>
            <p:cNvPr id="27" name="26 CuadroTexto">
              <a:extLst>
                <a:ext uri="{FF2B5EF4-FFF2-40B4-BE49-F238E27FC236}">
                  <a16:creationId xmlns:a16="http://schemas.microsoft.com/office/drawing/2014/main" id="{24772E78-64D5-4428-8390-200A9330AFAF}"/>
                </a:ext>
              </a:extLst>
            </p:cNvPr>
            <p:cNvSpPr txBox="1"/>
            <p:nvPr/>
          </p:nvSpPr>
          <p:spPr>
            <a:xfrm>
              <a:off x="2992908" y="3437013"/>
              <a:ext cx="783450" cy="230832"/>
            </a:xfrm>
            <a:prstGeom prst="rect">
              <a:avLst/>
            </a:prstGeom>
            <a:noFill/>
          </p:spPr>
          <p:txBody>
            <a:bodyPr wrap="square" rtlCol="0">
              <a:spAutoFit/>
            </a:bodyPr>
            <a:lstStyle/>
            <a:p>
              <a:pPr algn="ctr"/>
              <a:r>
                <a:rPr lang="es-MX" sz="900" b="1" dirty="0"/>
                <a:t>Día  al 10 </a:t>
              </a:r>
            </a:p>
          </p:txBody>
        </p:sp>
        <p:sp>
          <p:nvSpPr>
            <p:cNvPr id="28" name="27 Elipse">
              <a:extLst>
                <a:ext uri="{FF2B5EF4-FFF2-40B4-BE49-F238E27FC236}">
                  <a16:creationId xmlns:a16="http://schemas.microsoft.com/office/drawing/2014/main" id="{28B117B6-6640-414C-8D7E-B07370F4E0DB}"/>
                </a:ext>
              </a:extLst>
            </p:cNvPr>
            <p:cNvSpPr/>
            <p:nvPr/>
          </p:nvSpPr>
          <p:spPr>
            <a:xfrm>
              <a:off x="3412295" y="4537453"/>
              <a:ext cx="1044471" cy="384276"/>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s-MX" sz="1000" b="1" dirty="0"/>
                <a:t>No esta conforme</a:t>
              </a:r>
            </a:p>
          </p:txBody>
        </p:sp>
        <p:sp>
          <p:nvSpPr>
            <p:cNvPr id="29" name="28 Elipse">
              <a:extLst>
                <a:ext uri="{FF2B5EF4-FFF2-40B4-BE49-F238E27FC236}">
                  <a16:creationId xmlns:a16="http://schemas.microsoft.com/office/drawing/2014/main" id="{FA178194-B6AB-4377-97C3-B0F6FB453FE7}"/>
                </a:ext>
              </a:extLst>
            </p:cNvPr>
            <p:cNvSpPr/>
            <p:nvPr/>
          </p:nvSpPr>
          <p:spPr>
            <a:xfrm>
              <a:off x="2266191" y="4510179"/>
              <a:ext cx="1044472" cy="421075"/>
            </a:xfrm>
            <a:prstGeom prst="ellipse">
              <a:avLst/>
            </a:prstGeom>
            <a:solidFill>
              <a:srgbClr val="00B050"/>
            </a:solidFill>
            <a:ln>
              <a:solidFill>
                <a:srgbClr val="00B050"/>
              </a:solid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es-MX" sz="1000" b="1" dirty="0"/>
                <a:t>Si esta conforme</a:t>
              </a:r>
            </a:p>
          </p:txBody>
        </p:sp>
        <p:cxnSp>
          <p:nvCxnSpPr>
            <p:cNvPr id="30" name="29 Conector recto de flecha">
              <a:extLst>
                <a:ext uri="{FF2B5EF4-FFF2-40B4-BE49-F238E27FC236}">
                  <a16:creationId xmlns:a16="http://schemas.microsoft.com/office/drawing/2014/main" id="{B5F13BF4-AEBF-41B8-B5A2-F615D79CC1A6}"/>
                </a:ext>
              </a:extLst>
            </p:cNvPr>
            <p:cNvCxnSpPr>
              <a:cxnSpLocks/>
              <a:endCxn id="29" idx="0"/>
            </p:cNvCxnSpPr>
            <p:nvPr/>
          </p:nvCxnSpPr>
          <p:spPr>
            <a:xfrm flipH="1">
              <a:off x="2788427" y="4238508"/>
              <a:ext cx="500013" cy="271671"/>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31" name="30 Conector recto de flecha">
              <a:extLst>
                <a:ext uri="{FF2B5EF4-FFF2-40B4-BE49-F238E27FC236}">
                  <a16:creationId xmlns:a16="http://schemas.microsoft.com/office/drawing/2014/main" id="{C8917389-9EF0-4684-B280-DABD8E49A017}"/>
                </a:ext>
              </a:extLst>
            </p:cNvPr>
            <p:cNvCxnSpPr>
              <a:cxnSpLocks/>
              <a:endCxn id="28" idx="0"/>
            </p:cNvCxnSpPr>
            <p:nvPr/>
          </p:nvCxnSpPr>
          <p:spPr>
            <a:xfrm>
              <a:off x="3468624" y="4228983"/>
              <a:ext cx="465907" cy="308470"/>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grpSp>
      <p:sp>
        <p:nvSpPr>
          <p:cNvPr id="33" name="32 Rectángulo">
            <a:extLst>
              <a:ext uri="{FF2B5EF4-FFF2-40B4-BE49-F238E27FC236}">
                <a16:creationId xmlns:a16="http://schemas.microsoft.com/office/drawing/2014/main" id="{32EF9C5B-7F55-4E6A-ABDC-BFB095F1B385}"/>
              </a:ext>
            </a:extLst>
          </p:cNvPr>
          <p:cNvSpPr/>
          <p:nvPr/>
        </p:nvSpPr>
        <p:spPr>
          <a:xfrm>
            <a:off x="1939479" y="5531803"/>
            <a:ext cx="1779384" cy="647318"/>
          </a:xfrm>
          <a:prstGeom prst="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r>
              <a:rPr lang="es-MX" sz="1100" b="1" dirty="0">
                <a:ln w="0"/>
                <a:solidFill>
                  <a:schemeClr val="bg1"/>
                </a:solidFill>
                <a:effectLst>
                  <a:outerShdw blurRad="38100" dist="19050" dir="2700000" algn="tl" rotWithShape="0">
                    <a:schemeClr val="dk1">
                      <a:alpha val="40000"/>
                    </a:schemeClr>
                  </a:outerShdw>
                </a:effectLst>
              </a:rPr>
              <a:t>Presenta Recurso de Revisión  ante la autoridad responsable o ante el IDAIP</a:t>
            </a:r>
          </a:p>
        </p:txBody>
      </p:sp>
      <p:cxnSp>
        <p:nvCxnSpPr>
          <p:cNvPr id="35" name="34 Conector recto de flecha">
            <a:extLst>
              <a:ext uri="{FF2B5EF4-FFF2-40B4-BE49-F238E27FC236}">
                <a16:creationId xmlns:a16="http://schemas.microsoft.com/office/drawing/2014/main" id="{5363F256-99D4-4E74-85FE-E0F473F9B6CF}"/>
              </a:ext>
            </a:extLst>
          </p:cNvPr>
          <p:cNvCxnSpPr>
            <a:cxnSpLocks/>
            <a:stCxn id="5" idx="4"/>
            <a:endCxn id="6" idx="0"/>
          </p:cNvCxnSpPr>
          <p:nvPr/>
        </p:nvCxnSpPr>
        <p:spPr>
          <a:xfrm flipH="1">
            <a:off x="1176089" y="2260336"/>
            <a:ext cx="298" cy="220729"/>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38" name="37 Recortar rectángulo de esquina diagonal">
            <a:extLst>
              <a:ext uri="{FF2B5EF4-FFF2-40B4-BE49-F238E27FC236}">
                <a16:creationId xmlns:a16="http://schemas.microsoft.com/office/drawing/2014/main" id="{5A273A72-F72D-4D46-BF82-1F620F14A071}"/>
              </a:ext>
            </a:extLst>
          </p:cNvPr>
          <p:cNvSpPr/>
          <p:nvPr/>
        </p:nvSpPr>
        <p:spPr>
          <a:xfrm>
            <a:off x="657253" y="3062353"/>
            <a:ext cx="1037671" cy="145069"/>
          </a:xfrm>
          <a:prstGeom prst="snip2Diag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s-MX" sz="1200" b="1" dirty="0"/>
              <a:t>Internet</a:t>
            </a:r>
          </a:p>
        </p:txBody>
      </p:sp>
      <p:sp>
        <p:nvSpPr>
          <p:cNvPr id="39" name="38 Recortar rectángulo de esquina diagonal">
            <a:extLst>
              <a:ext uri="{FF2B5EF4-FFF2-40B4-BE49-F238E27FC236}">
                <a16:creationId xmlns:a16="http://schemas.microsoft.com/office/drawing/2014/main" id="{008578CE-9F28-44FA-B82A-61EBC24AD256}"/>
              </a:ext>
            </a:extLst>
          </p:cNvPr>
          <p:cNvSpPr/>
          <p:nvPr/>
        </p:nvSpPr>
        <p:spPr>
          <a:xfrm>
            <a:off x="657253" y="3240665"/>
            <a:ext cx="1037671" cy="145069"/>
          </a:xfrm>
          <a:prstGeom prst="snip2Diag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s-MX" sz="1100" b="1" dirty="0"/>
              <a:t>E-mail</a:t>
            </a:r>
          </a:p>
        </p:txBody>
      </p:sp>
      <p:sp>
        <p:nvSpPr>
          <p:cNvPr id="40" name="39 Recortar rectángulo de esquina diagonal">
            <a:extLst>
              <a:ext uri="{FF2B5EF4-FFF2-40B4-BE49-F238E27FC236}">
                <a16:creationId xmlns:a16="http://schemas.microsoft.com/office/drawing/2014/main" id="{7E641FC0-EF68-4590-B304-AF3BCAC1D757}"/>
              </a:ext>
            </a:extLst>
          </p:cNvPr>
          <p:cNvSpPr/>
          <p:nvPr/>
        </p:nvSpPr>
        <p:spPr>
          <a:xfrm>
            <a:off x="654725" y="3419181"/>
            <a:ext cx="1037671" cy="145069"/>
          </a:xfrm>
          <a:prstGeom prst="snip2Diag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s-MX" sz="1100" b="1" dirty="0"/>
              <a:t>Personal</a:t>
            </a:r>
          </a:p>
        </p:txBody>
      </p:sp>
      <p:sp>
        <p:nvSpPr>
          <p:cNvPr id="41" name="40 Recortar rectángulo de esquina diagonal">
            <a:extLst>
              <a:ext uri="{FF2B5EF4-FFF2-40B4-BE49-F238E27FC236}">
                <a16:creationId xmlns:a16="http://schemas.microsoft.com/office/drawing/2014/main" id="{ED8F3F2B-543B-4DA5-B4C4-08939B3EA2B9}"/>
              </a:ext>
            </a:extLst>
          </p:cNvPr>
          <p:cNvSpPr/>
          <p:nvPr/>
        </p:nvSpPr>
        <p:spPr>
          <a:xfrm>
            <a:off x="649536" y="3598346"/>
            <a:ext cx="1037671" cy="145069"/>
          </a:xfrm>
          <a:prstGeom prst="snip2Diag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s-MX" sz="1100" b="1" dirty="0"/>
              <a:t>Teléfono</a:t>
            </a:r>
          </a:p>
        </p:txBody>
      </p:sp>
      <p:sp>
        <p:nvSpPr>
          <p:cNvPr id="42" name="41 Flecha curvada hacia la derecha">
            <a:extLst>
              <a:ext uri="{FF2B5EF4-FFF2-40B4-BE49-F238E27FC236}">
                <a16:creationId xmlns:a16="http://schemas.microsoft.com/office/drawing/2014/main" id="{57A1DB65-68BE-4437-AFDB-8A50E1A373D7}"/>
              </a:ext>
            </a:extLst>
          </p:cNvPr>
          <p:cNvSpPr/>
          <p:nvPr/>
        </p:nvSpPr>
        <p:spPr>
          <a:xfrm>
            <a:off x="0" y="2732922"/>
            <a:ext cx="348280" cy="580277"/>
          </a:xfrm>
          <a:prstGeom prst="curvedRightArrow">
            <a:avLst>
              <a:gd name="adj1" fmla="val 25000"/>
              <a:gd name="adj2" fmla="val 46912"/>
              <a:gd name="adj3" fmla="val 250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000" dirty="0">
              <a:solidFill>
                <a:schemeClr val="tx1"/>
              </a:solidFill>
            </a:endParaRPr>
          </a:p>
        </p:txBody>
      </p:sp>
      <p:cxnSp>
        <p:nvCxnSpPr>
          <p:cNvPr id="109" name="6 Conector recto de flecha">
            <a:extLst>
              <a:ext uri="{FF2B5EF4-FFF2-40B4-BE49-F238E27FC236}">
                <a16:creationId xmlns:a16="http://schemas.microsoft.com/office/drawing/2014/main" id="{C15AD507-5998-4847-A33F-3388BFF8A3B4}"/>
              </a:ext>
            </a:extLst>
          </p:cNvPr>
          <p:cNvCxnSpPr>
            <a:cxnSpLocks/>
          </p:cNvCxnSpPr>
          <p:nvPr/>
        </p:nvCxnSpPr>
        <p:spPr>
          <a:xfrm flipH="1" flipV="1">
            <a:off x="4774477" y="4616207"/>
            <a:ext cx="682594" cy="521758"/>
          </a:xfrm>
          <a:prstGeom prst="straightConnector1">
            <a:avLst/>
          </a:prstGeom>
          <a:ln>
            <a:headEnd type="none" w="med" len="med"/>
            <a:tailEnd type="arrow" w="med" len="med"/>
          </a:ln>
        </p:spPr>
        <p:style>
          <a:lnRef idx="3">
            <a:schemeClr val="accent2"/>
          </a:lnRef>
          <a:fillRef idx="0">
            <a:schemeClr val="accent2"/>
          </a:fillRef>
          <a:effectRef idx="2">
            <a:schemeClr val="accent2"/>
          </a:effectRef>
          <a:fontRef idx="minor">
            <a:schemeClr val="tx1"/>
          </a:fontRef>
        </p:style>
      </p:cxnSp>
      <p:cxnSp>
        <p:nvCxnSpPr>
          <p:cNvPr id="116" name="Conector recto 115">
            <a:extLst>
              <a:ext uri="{FF2B5EF4-FFF2-40B4-BE49-F238E27FC236}">
                <a16:creationId xmlns:a16="http://schemas.microsoft.com/office/drawing/2014/main" id="{5889FC0B-F78B-44C3-80C0-74EF03974984}"/>
              </a:ext>
            </a:extLst>
          </p:cNvPr>
          <p:cNvCxnSpPr/>
          <p:nvPr/>
        </p:nvCxnSpPr>
        <p:spPr>
          <a:xfrm>
            <a:off x="8069726" y="3598346"/>
            <a:ext cx="0" cy="704626"/>
          </a:xfrm>
          <a:prstGeom prst="line">
            <a:avLst/>
          </a:prstGeom>
        </p:spPr>
        <p:style>
          <a:lnRef idx="3">
            <a:schemeClr val="accent1"/>
          </a:lnRef>
          <a:fillRef idx="0">
            <a:schemeClr val="accent1"/>
          </a:fillRef>
          <a:effectRef idx="2">
            <a:schemeClr val="accent1"/>
          </a:effectRef>
          <a:fontRef idx="minor">
            <a:schemeClr val="tx1"/>
          </a:fontRef>
        </p:style>
      </p:cxnSp>
      <p:cxnSp>
        <p:nvCxnSpPr>
          <p:cNvPr id="118" name="Conector recto de flecha 117">
            <a:extLst>
              <a:ext uri="{FF2B5EF4-FFF2-40B4-BE49-F238E27FC236}">
                <a16:creationId xmlns:a16="http://schemas.microsoft.com/office/drawing/2014/main" id="{6A9F91B8-4E6E-468E-99B8-24760150551A}"/>
              </a:ext>
            </a:extLst>
          </p:cNvPr>
          <p:cNvCxnSpPr/>
          <p:nvPr/>
        </p:nvCxnSpPr>
        <p:spPr>
          <a:xfrm flipH="1">
            <a:off x="7664450" y="4309322"/>
            <a:ext cx="405276"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19" name="Conector recto 118">
            <a:extLst>
              <a:ext uri="{FF2B5EF4-FFF2-40B4-BE49-F238E27FC236}">
                <a16:creationId xmlns:a16="http://schemas.microsoft.com/office/drawing/2014/main" id="{DBFCE191-A369-4F5F-B905-ACE41B3C3237}"/>
              </a:ext>
            </a:extLst>
          </p:cNvPr>
          <p:cNvCxnSpPr>
            <a:cxnSpLocks/>
          </p:cNvCxnSpPr>
          <p:nvPr/>
        </p:nvCxnSpPr>
        <p:spPr>
          <a:xfrm>
            <a:off x="4162470" y="5379247"/>
            <a:ext cx="0" cy="480977"/>
          </a:xfrm>
          <a:prstGeom prst="line">
            <a:avLst/>
          </a:prstGeom>
        </p:spPr>
        <p:style>
          <a:lnRef idx="3">
            <a:schemeClr val="accent4"/>
          </a:lnRef>
          <a:fillRef idx="0">
            <a:schemeClr val="accent4"/>
          </a:fillRef>
          <a:effectRef idx="2">
            <a:schemeClr val="accent4"/>
          </a:effectRef>
          <a:fontRef idx="minor">
            <a:schemeClr val="tx1"/>
          </a:fontRef>
        </p:style>
      </p:cxnSp>
      <p:cxnSp>
        <p:nvCxnSpPr>
          <p:cNvPr id="120" name="Conector recto de flecha 119">
            <a:extLst>
              <a:ext uri="{FF2B5EF4-FFF2-40B4-BE49-F238E27FC236}">
                <a16:creationId xmlns:a16="http://schemas.microsoft.com/office/drawing/2014/main" id="{F4EB34BD-AF52-4DD4-B845-4BBBD351072B}"/>
              </a:ext>
            </a:extLst>
          </p:cNvPr>
          <p:cNvCxnSpPr/>
          <p:nvPr/>
        </p:nvCxnSpPr>
        <p:spPr>
          <a:xfrm flipH="1">
            <a:off x="3761956" y="5842401"/>
            <a:ext cx="405276" cy="0"/>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pic>
        <p:nvPicPr>
          <p:cNvPr id="48" name="Imagen 47" descr="Logotipo, nombre de la empresa&#10;&#10;Descripción generada automáticamente">
            <a:extLst>
              <a:ext uri="{FF2B5EF4-FFF2-40B4-BE49-F238E27FC236}">
                <a16:creationId xmlns:a16="http://schemas.microsoft.com/office/drawing/2014/main" id="{1FB32C92-A73F-4375-A6E3-C83315DB16E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9474"/>
          <a:stretch/>
        </p:blipFill>
        <p:spPr>
          <a:xfrm>
            <a:off x="8124055" y="229105"/>
            <a:ext cx="912111" cy="767181"/>
          </a:xfrm>
          <a:prstGeom prst="rect">
            <a:avLst/>
          </a:prstGeom>
        </p:spPr>
      </p:pic>
    </p:spTree>
    <p:extLst>
      <p:ext uri="{BB962C8B-B14F-4D97-AF65-F5344CB8AC3E}">
        <p14:creationId xmlns:p14="http://schemas.microsoft.com/office/powerpoint/2010/main" val="5735763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2255037" y="341376"/>
            <a:ext cx="4896544" cy="634852"/>
          </a:xfrm>
          <a:prstGeom prst="rect">
            <a:avLst/>
          </a:prstGeom>
          <a:noFill/>
        </p:spPr>
        <p:txBody>
          <a:bodyPr wrap="square" rtlCol="0">
            <a:spAutoFit/>
          </a:bodyPr>
          <a:lstStyle/>
          <a:p>
            <a:pPr algn="ctr"/>
            <a:r>
              <a:rPr lang="es-MX" b="1" dirty="0"/>
              <a:t>FLUJOGRAMA DE PROCEDIMIENTO DE ACLARACIÓN</a:t>
            </a:r>
          </a:p>
        </p:txBody>
      </p:sp>
      <p:grpSp>
        <p:nvGrpSpPr>
          <p:cNvPr id="85" name="Grupo 84">
            <a:extLst>
              <a:ext uri="{FF2B5EF4-FFF2-40B4-BE49-F238E27FC236}">
                <a16:creationId xmlns:a16="http://schemas.microsoft.com/office/drawing/2014/main" id="{D7A38B7E-8EF2-412F-A49F-3D36A00D5F8D}"/>
              </a:ext>
            </a:extLst>
          </p:cNvPr>
          <p:cNvGrpSpPr/>
          <p:nvPr/>
        </p:nvGrpSpPr>
        <p:grpSpPr>
          <a:xfrm>
            <a:off x="159972" y="746741"/>
            <a:ext cx="8772939" cy="5233205"/>
            <a:chOff x="951375" y="968813"/>
            <a:chExt cx="6903325" cy="4779114"/>
          </a:xfrm>
        </p:grpSpPr>
        <p:pic>
          <p:nvPicPr>
            <p:cNvPr id="9218" name="Picture 2" descr="Resultado de imagen para error">
              <a:extLst>
                <a:ext uri="{FF2B5EF4-FFF2-40B4-BE49-F238E27FC236}">
                  <a16:creationId xmlns:a16="http://schemas.microsoft.com/office/drawing/2014/main" id="{42CAA80D-C384-46FF-8C7F-6034CFF1C9C0}"/>
                </a:ext>
              </a:extLst>
            </p:cNvPr>
            <p:cNvPicPr>
              <a:picLocks noChangeAspect="1" noChangeArrowheads="1"/>
            </p:cNvPicPr>
            <p:nvPr/>
          </p:nvPicPr>
          <p:blipFill rotWithShape="1">
            <a:blip r:embed="rId2" cstate="print">
              <a:lum bright="70000" contrast="-70000"/>
              <a:extLst>
                <a:ext uri="{28A0092B-C50C-407E-A947-70E740481C1C}">
                  <a14:useLocalDpi xmlns:a14="http://schemas.microsoft.com/office/drawing/2010/main" val="0"/>
                </a:ext>
              </a:extLst>
            </a:blip>
            <a:srcRect l="25634" t="12027" r="24405" b="14236"/>
            <a:stretch/>
          </p:blipFill>
          <p:spPr bwMode="auto">
            <a:xfrm>
              <a:off x="5521309" y="4944783"/>
              <a:ext cx="816258" cy="803144"/>
            </a:xfrm>
            <a:prstGeom prst="rect">
              <a:avLst/>
            </a:prstGeom>
            <a:noFill/>
            <a:extLst>
              <a:ext uri="{909E8E84-426E-40DD-AFC4-6F175D3DCCD1}">
                <a14:hiddenFill xmlns:a14="http://schemas.microsoft.com/office/drawing/2010/main">
                  <a:solidFill>
                    <a:srgbClr val="FFFFFF"/>
                  </a:solidFill>
                </a14:hiddenFill>
              </a:ext>
            </a:extLst>
          </p:spPr>
        </p:pic>
        <p:cxnSp>
          <p:nvCxnSpPr>
            <p:cNvPr id="3" name="2 Conector recto de flecha"/>
            <p:cNvCxnSpPr>
              <a:cxnSpLocks/>
              <a:stCxn id="10" idx="2"/>
            </p:cNvCxnSpPr>
            <p:nvPr/>
          </p:nvCxnSpPr>
          <p:spPr>
            <a:xfrm>
              <a:off x="6153010" y="2791832"/>
              <a:ext cx="468052" cy="192552"/>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4" name="3 Conector recto de flecha"/>
            <p:cNvCxnSpPr>
              <a:cxnSpLocks/>
              <a:stCxn id="10" idx="2"/>
            </p:cNvCxnSpPr>
            <p:nvPr/>
          </p:nvCxnSpPr>
          <p:spPr>
            <a:xfrm flipH="1">
              <a:off x="5705867" y="2791832"/>
              <a:ext cx="447143" cy="179617"/>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47" name="4 Rectángulo"/>
            <p:cNvSpPr/>
            <p:nvPr/>
          </p:nvSpPr>
          <p:spPr>
            <a:xfrm>
              <a:off x="5279373" y="1345270"/>
              <a:ext cx="1747275" cy="523196"/>
            </a:xfrm>
            <a:prstGeom prst="rect">
              <a:avLst/>
            </a:prstGeom>
            <a:solidFill>
              <a:srgbClr val="FF5D5D"/>
            </a:solidFill>
            <a:ln>
              <a:solidFill>
                <a:srgbClr val="FF5D5D"/>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s-MX" b="1" dirty="0"/>
            </a:p>
          </p:txBody>
        </p:sp>
        <p:sp>
          <p:nvSpPr>
            <p:cNvPr id="48" name="5 CuadroTexto"/>
            <p:cNvSpPr txBox="1"/>
            <p:nvPr/>
          </p:nvSpPr>
          <p:spPr>
            <a:xfrm>
              <a:off x="5223209" y="1451899"/>
              <a:ext cx="1928372" cy="338554"/>
            </a:xfrm>
            <a:prstGeom prst="rect">
              <a:avLst/>
            </a:prstGeom>
            <a:noFill/>
          </p:spPr>
          <p:txBody>
            <a:bodyPr wrap="square" rtlCol="0">
              <a:spAutoFit/>
            </a:bodyPr>
            <a:lstStyle/>
            <a:p>
              <a:pPr algn="ctr"/>
              <a:r>
                <a:rPr lang="es-MX" sz="1600" b="1" dirty="0"/>
                <a:t>Recibe la Solicitud</a:t>
              </a:r>
            </a:p>
          </p:txBody>
        </p:sp>
        <p:sp>
          <p:nvSpPr>
            <p:cNvPr id="7" name="6 CuadroTexto"/>
            <p:cNvSpPr txBox="1"/>
            <p:nvPr/>
          </p:nvSpPr>
          <p:spPr>
            <a:xfrm>
              <a:off x="4774031" y="968813"/>
              <a:ext cx="2810981" cy="369332"/>
            </a:xfrm>
            <a:prstGeom prst="rect">
              <a:avLst/>
            </a:prstGeom>
            <a:noFill/>
          </p:spPr>
          <p:txBody>
            <a:bodyPr wrap="square" rtlCol="0">
              <a:spAutoFit/>
            </a:bodyPr>
            <a:lstStyle/>
            <a:p>
              <a:pPr algn="ctr"/>
              <a:r>
                <a:rPr lang="es-MX" dirty="0">
                  <a:ln w="0"/>
                  <a:effectLst>
                    <a:outerShdw blurRad="38100" dist="19050" dir="2700000" algn="tl" rotWithShape="0">
                      <a:schemeClr val="dk1">
                        <a:alpha val="40000"/>
                      </a:schemeClr>
                    </a:outerShdw>
                  </a:effectLst>
                </a:rPr>
                <a:t>Unidad de transparencia</a:t>
              </a:r>
            </a:p>
          </p:txBody>
        </p:sp>
        <p:sp>
          <p:nvSpPr>
            <p:cNvPr id="8" name="7 CuadroTexto"/>
            <p:cNvSpPr txBox="1"/>
            <p:nvPr/>
          </p:nvSpPr>
          <p:spPr>
            <a:xfrm>
              <a:off x="1104498" y="978239"/>
              <a:ext cx="1800200" cy="369332"/>
            </a:xfrm>
            <a:prstGeom prst="rect">
              <a:avLst/>
            </a:prstGeom>
            <a:noFill/>
          </p:spPr>
          <p:txBody>
            <a:bodyPr wrap="square" rtlCol="0">
              <a:spAutoFit/>
            </a:bodyPr>
            <a:lstStyle/>
            <a:p>
              <a:pPr algn="ctr"/>
              <a:r>
                <a:rPr lang="es-MX" dirty="0">
                  <a:ln w="0"/>
                  <a:effectLst>
                    <a:outerShdw blurRad="38100" dist="19050" dir="2700000" algn="tl" rotWithShape="0">
                      <a:schemeClr val="dk1">
                        <a:alpha val="40000"/>
                      </a:schemeClr>
                    </a:outerShdw>
                  </a:effectLst>
                </a:rPr>
                <a:t>Solicitante</a:t>
              </a:r>
            </a:p>
          </p:txBody>
        </p:sp>
        <p:sp>
          <p:nvSpPr>
            <p:cNvPr id="9" name="8 Rectángulo"/>
            <p:cNvSpPr/>
            <p:nvPr/>
          </p:nvSpPr>
          <p:spPr>
            <a:xfrm>
              <a:off x="5302357" y="2283521"/>
              <a:ext cx="1730862" cy="506263"/>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MX" dirty="0"/>
            </a:p>
          </p:txBody>
        </p:sp>
        <p:sp>
          <p:nvSpPr>
            <p:cNvPr id="10" name="9 CuadroTexto"/>
            <p:cNvSpPr txBox="1"/>
            <p:nvPr/>
          </p:nvSpPr>
          <p:spPr>
            <a:xfrm>
              <a:off x="5331473" y="2293020"/>
              <a:ext cx="1643074" cy="498812"/>
            </a:xfrm>
            <a:prstGeom prst="rect">
              <a:avLst/>
            </a:prstGeom>
            <a:noFill/>
          </p:spPr>
          <p:txBody>
            <a:bodyPr wrap="square" rtlCol="0">
              <a:spAutoFit/>
            </a:bodyPr>
            <a:lstStyle/>
            <a:p>
              <a:pPr algn="ctr"/>
              <a:r>
                <a:rPr lang="es-MX" sz="900" b="1" dirty="0"/>
                <a:t>Analiza si contiene los datos suficientes para realizar su búsqueda</a:t>
              </a:r>
            </a:p>
          </p:txBody>
        </p:sp>
        <p:sp>
          <p:nvSpPr>
            <p:cNvPr id="45" name="12 Rectángulo"/>
            <p:cNvSpPr/>
            <p:nvPr/>
          </p:nvSpPr>
          <p:spPr>
            <a:xfrm>
              <a:off x="1166809" y="1358176"/>
              <a:ext cx="1800335" cy="567773"/>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s-MX" b="1" dirty="0"/>
            </a:p>
          </p:txBody>
        </p:sp>
        <p:sp>
          <p:nvSpPr>
            <p:cNvPr id="46" name="13 CuadroTexto"/>
            <p:cNvSpPr txBox="1"/>
            <p:nvPr/>
          </p:nvSpPr>
          <p:spPr>
            <a:xfrm>
              <a:off x="1209720" y="1473254"/>
              <a:ext cx="1714512" cy="307777"/>
            </a:xfrm>
            <a:prstGeom prst="rect">
              <a:avLst/>
            </a:prstGeom>
            <a:noFill/>
          </p:spPr>
          <p:txBody>
            <a:bodyPr wrap="square" rtlCol="0">
              <a:spAutoFit/>
            </a:bodyPr>
            <a:lstStyle/>
            <a:p>
              <a:pPr algn="ctr"/>
              <a:r>
                <a:rPr lang="es-MX" sz="1400" b="1" dirty="0"/>
                <a:t>Realiza la Solicitud</a:t>
              </a:r>
            </a:p>
          </p:txBody>
        </p:sp>
        <p:grpSp>
          <p:nvGrpSpPr>
            <p:cNvPr id="76" name="Grupo 75">
              <a:extLst>
                <a:ext uri="{FF2B5EF4-FFF2-40B4-BE49-F238E27FC236}">
                  <a16:creationId xmlns:a16="http://schemas.microsoft.com/office/drawing/2014/main" id="{F7081780-165D-40F4-9230-DFE264298BB7}"/>
                </a:ext>
              </a:extLst>
            </p:cNvPr>
            <p:cNvGrpSpPr/>
            <p:nvPr/>
          </p:nvGrpSpPr>
          <p:grpSpPr>
            <a:xfrm>
              <a:off x="4614542" y="3728122"/>
              <a:ext cx="1569350" cy="636562"/>
              <a:chOff x="4798838" y="3721686"/>
              <a:chExt cx="1569350" cy="636562"/>
            </a:xfrm>
          </p:grpSpPr>
          <p:sp>
            <p:nvSpPr>
              <p:cNvPr id="43" name="14 Rectángulo"/>
              <p:cNvSpPr/>
              <p:nvPr/>
            </p:nvSpPr>
            <p:spPr>
              <a:xfrm>
                <a:off x="4821944" y="3721686"/>
                <a:ext cx="1523569" cy="636562"/>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s-MX" dirty="0"/>
              </a:p>
            </p:txBody>
          </p:sp>
          <p:sp>
            <p:nvSpPr>
              <p:cNvPr id="44" name="43 CuadroTexto"/>
              <p:cNvSpPr txBox="1"/>
              <p:nvPr/>
            </p:nvSpPr>
            <p:spPr>
              <a:xfrm>
                <a:off x="4798838" y="3737445"/>
                <a:ext cx="1569350" cy="600164"/>
              </a:xfrm>
              <a:prstGeom prst="rect">
                <a:avLst/>
              </a:prstGeom>
              <a:noFill/>
            </p:spPr>
            <p:txBody>
              <a:bodyPr wrap="square" rtlCol="0">
                <a:spAutoFit/>
              </a:bodyPr>
              <a:lstStyle/>
              <a:p>
                <a:pPr algn="ctr"/>
                <a:r>
                  <a:rPr lang="es-MX" sz="1100" b="1" dirty="0">
                    <a:solidFill>
                      <a:schemeClr val="bg1"/>
                    </a:solidFill>
                  </a:rPr>
                  <a:t>Solicita Aclaración para obtener mas elementos para su búsqueda</a:t>
                </a:r>
              </a:p>
            </p:txBody>
          </p:sp>
        </p:grpSp>
        <p:sp>
          <p:nvSpPr>
            <p:cNvPr id="41" name="40 Rectángulo"/>
            <p:cNvSpPr/>
            <p:nvPr/>
          </p:nvSpPr>
          <p:spPr>
            <a:xfrm>
              <a:off x="1189120" y="2326445"/>
              <a:ext cx="1755711" cy="571395"/>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s-MX" dirty="0"/>
            </a:p>
          </p:txBody>
        </p:sp>
        <p:sp>
          <p:nvSpPr>
            <p:cNvPr id="42" name="41 CuadroTexto"/>
            <p:cNvSpPr txBox="1"/>
            <p:nvPr/>
          </p:nvSpPr>
          <p:spPr>
            <a:xfrm>
              <a:off x="1289292" y="2384651"/>
              <a:ext cx="1580140" cy="430887"/>
            </a:xfrm>
            <a:prstGeom prst="rect">
              <a:avLst/>
            </a:prstGeom>
            <a:noFill/>
          </p:spPr>
          <p:txBody>
            <a:bodyPr wrap="square" rtlCol="0">
              <a:spAutoFit/>
            </a:bodyPr>
            <a:lstStyle/>
            <a:p>
              <a:pPr algn="ctr"/>
              <a:r>
                <a:rPr lang="es-MX" sz="1100" b="1" dirty="0">
                  <a:solidFill>
                    <a:schemeClr val="bg1"/>
                  </a:solidFill>
                </a:rPr>
                <a:t>Recibe el requerimiento de Aclaración</a:t>
              </a:r>
            </a:p>
          </p:txBody>
        </p:sp>
        <p:grpSp>
          <p:nvGrpSpPr>
            <p:cNvPr id="49" name="Grupo 48">
              <a:extLst>
                <a:ext uri="{FF2B5EF4-FFF2-40B4-BE49-F238E27FC236}">
                  <a16:creationId xmlns:a16="http://schemas.microsoft.com/office/drawing/2014/main" id="{4A5AD3DD-3BB2-4558-9B33-9AFA364A22B1}"/>
                </a:ext>
              </a:extLst>
            </p:cNvPr>
            <p:cNvGrpSpPr/>
            <p:nvPr/>
          </p:nvGrpSpPr>
          <p:grpSpPr>
            <a:xfrm>
              <a:off x="1097204" y="3198569"/>
              <a:ext cx="1085352" cy="459739"/>
              <a:chOff x="696546" y="3330579"/>
              <a:chExt cx="1085352" cy="459739"/>
            </a:xfrm>
          </p:grpSpPr>
          <p:sp>
            <p:nvSpPr>
              <p:cNvPr id="14" name="13 Rectángulo redondeado"/>
              <p:cNvSpPr/>
              <p:nvPr/>
            </p:nvSpPr>
            <p:spPr>
              <a:xfrm>
                <a:off x="696546" y="3330579"/>
                <a:ext cx="936104" cy="459739"/>
              </a:xfrm>
              <a:prstGeom prst="roundRect">
                <a:avLst/>
              </a:prstGeom>
              <a:solidFill>
                <a:schemeClr val="accent2">
                  <a:lumMod val="60000"/>
                  <a:lumOff val="40000"/>
                </a:schemeClr>
              </a:solidFill>
              <a:ln>
                <a:solidFill>
                  <a:schemeClr val="accent2">
                    <a:lumMod val="60000"/>
                    <a:lumOff val="40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s-MX" dirty="0"/>
              </a:p>
            </p:txBody>
          </p:sp>
          <p:sp>
            <p:nvSpPr>
              <p:cNvPr id="15" name="14 CuadroTexto"/>
              <p:cNvSpPr txBox="1"/>
              <p:nvPr/>
            </p:nvSpPr>
            <p:spPr>
              <a:xfrm>
                <a:off x="701778" y="3377346"/>
                <a:ext cx="1080120" cy="400110"/>
              </a:xfrm>
              <a:prstGeom prst="rect">
                <a:avLst/>
              </a:prstGeom>
              <a:noFill/>
              <a:ln>
                <a:noFill/>
              </a:ln>
            </p:spPr>
            <p:txBody>
              <a:bodyPr wrap="square" rtlCol="0">
                <a:spAutoFit/>
              </a:bodyPr>
              <a:lstStyle/>
              <a:p>
                <a:r>
                  <a:rPr lang="es-MX" sz="1000" b="1" dirty="0"/>
                  <a:t>Si proporciona elementos</a:t>
                </a:r>
              </a:p>
            </p:txBody>
          </p:sp>
        </p:grpSp>
        <p:grpSp>
          <p:nvGrpSpPr>
            <p:cNvPr id="51" name="Grupo 50">
              <a:extLst>
                <a:ext uri="{FF2B5EF4-FFF2-40B4-BE49-F238E27FC236}">
                  <a16:creationId xmlns:a16="http://schemas.microsoft.com/office/drawing/2014/main" id="{B41CBB71-1330-47A6-A77A-7639FFE660A9}"/>
                </a:ext>
              </a:extLst>
            </p:cNvPr>
            <p:cNvGrpSpPr/>
            <p:nvPr/>
          </p:nvGrpSpPr>
          <p:grpSpPr>
            <a:xfrm>
              <a:off x="2267978" y="3198570"/>
              <a:ext cx="1080120" cy="459739"/>
              <a:chOff x="2346547" y="3276277"/>
              <a:chExt cx="1080120" cy="459739"/>
            </a:xfrm>
          </p:grpSpPr>
          <p:sp>
            <p:nvSpPr>
              <p:cNvPr id="16" name="15 Rectángulo redondeado"/>
              <p:cNvSpPr/>
              <p:nvPr/>
            </p:nvSpPr>
            <p:spPr>
              <a:xfrm>
                <a:off x="2358054" y="3276277"/>
                <a:ext cx="936104" cy="459739"/>
              </a:xfrm>
              <a:prstGeom prst="roundRect">
                <a:avLst/>
              </a:prstGeom>
              <a:solidFill>
                <a:schemeClr val="accent6">
                  <a:lumMod val="60000"/>
                  <a:lumOff val="40000"/>
                </a:schemeClr>
              </a:solidFill>
              <a:ln>
                <a:solidFill>
                  <a:schemeClr val="accent6">
                    <a:lumMod val="60000"/>
                    <a:lumOff val="40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s-MX" b="1" dirty="0"/>
              </a:p>
            </p:txBody>
          </p:sp>
          <p:sp>
            <p:nvSpPr>
              <p:cNvPr id="17" name="16 CuadroTexto"/>
              <p:cNvSpPr txBox="1"/>
              <p:nvPr/>
            </p:nvSpPr>
            <p:spPr>
              <a:xfrm>
                <a:off x="2346547" y="3304958"/>
                <a:ext cx="1080120" cy="393004"/>
              </a:xfrm>
              <a:prstGeom prst="rect">
                <a:avLst/>
              </a:prstGeom>
              <a:noFill/>
              <a:ln>
                <a:noFill/>
              </a:ln>
            </p:spPr>
            <p:txBody>
              <a:bodyPr wrap="square" rtlCol="0">
                <a:spAutoFit/>
              </a:bodyPr>
              <a:lstStyle/>
              <a:p>
                <a:r>
                  <a:rPr lang="es-MX" sz="1000" b="1" dirty="0"/>
                  <a:t>No proporciona elementos</a:t>
                </a:r>
              </a:p>
            </p:txBody>
          </p:sp>
        </p:grpSp>
        <p:sp>
          <p:nvSpPr>
            <p:cNvPr id="18" name="17 Rectángulo redondeado"/>
            <p:cNvSpPr/>
            <p:nvPr/>
          </p:nvSpPr>
          <p:spPr>
            <a:xfrm>
              <a:off x="6282117" y="2983927"/>
              <a:ext cx="936104" cy="308427"/>
            </a:xfrm>
            <a:prstGeom prst="round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MX" dirty="0"/>
            </a:p>
          </p:txBody>
        </p:sp>
        <p:sp>
          <p:nvSpPr>
            <p:cNvPr id="19" name="18 CuadroTexto"/>
            <p:cNvSpPr txBox="1"/>
            <p:nvPr/>
          </p:nvSpPr>
          <p:spPr>
            <a:xfrm>
              <a:off x="6436807" y="3013716"/>
              <a:ext cx="1080120" cy="226732"/>
            </a:xfrm>
            <a:prstGeom prst="rect">
              <a:avLst/>
            </a:prstGeom>
            <a:noFill/>
            <a:ln>
              <a:noFill/>
            </a:ln>
          </p:spPr>
          <p:txBody>
            <a:bodyPr wrap="square" rtlCol="0">
              <a:spAutoFit/>
            </a:bodyPr>
            <a:lstStyle/>
            <a:p>
              <a:r>
                <a:rPr lang="es-MX" sz="900" b="1" dirty="0"/>
                <a:t>Si contiene</a:t>
              </a:r>
            </a:p>
          </p:txBody>
        </p:sp>
        <p:sp>
          <p:nvSpPr>
            <p:cNvPr id="20" name="19 Rectángulo redondeado"/>
            <p:cNvSpPr/>
            <p:nvPr/>
          </p:nvSpPr>
          <p:spPr>
            <a:xfrm>
              <a:off x="5237815" y="2971449"/>
              <a:ext cx="936104" cy="308444"/>
            </a:xfrm>
            <a:prstGeom prst="round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MX" dirty="0"/>
            </a:p>
          </p:txBody>
        </p:sp>
        <p:sp>
          <p:nvSpPr>
            <p:cNvPr id="21" name="20 CuadroTexto"/>
            <p:cNvSpPr txBox="1"/>
            <p:nvPr/>
          </p:nvSpPr>
          <p:spPr>
            <a:xfrm>
              <a:off x="5302588" y="3010287"/>
              <a:ext cx="1080120" cy="241848"/>
            </a:xfrm>
            <a:prstGeom prst="rect">
              <a:avLst/>
            </a:prstGeom>
            <a:noFill/>
            <a:ln>
              <a:noFill/>
            </a:ln>
          </p:spPr>
          <p:txBody>
            <a:bodyPr wrap="square" rtlCol="0">
              <a:spAutoFit/>
            </a:bodyPr>
            <a:lstStyle/>
            <a:p>
              <a:r>
                <a:rPr lang="es-MX" sz="1000" b="1" dirty="0"/>
                <a:t>No contiene</a:t>
              </a:r>
            </a:p>
          </p:txBody>
        </p:sp>
        <p:sp>
          <p:nvSpPr>
            <p:cNvPr id="39" name="38 Rectángulo"/>
            <p:cNvSpPr/>
            <p:nvPr/>
          </p:nvSpPr>
          <p:spPr>
            <a:xfrm>
              <a:off x="6241443" y="3738817"/>
              <a:ext cx="1501611" cy="625868"/>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s-MX" dirty="0"/>
            </a:p>
          </p:txBody>
        </p:sp>
        <p:sp>
          <p:nvSpPr>
            <p:cNvPr id="40" name="39 CuadroTexto"/>
            <p:cNvSpPr txBox="1"/>
            <p:nvPr/>
          </p:nvSpPr>
          <p:spPr>
            <a:xfrm>
              <a:off x="6262856" y="3779036"/>
              <a:ext cx="1480198" cy="523220"/>
            </a:xfrm>
            <a:prstGeom prst="rect">
              <a:avLst/>
            </a:prstGeom>
            <a:noFill/>
          </p:spPr>
          <p:txBody>
            <a:bodyPr wrap="square" rtlCol="0">
              <a:spAutoFit/>
            </a:bodyPr>
            <a:lstStyle/>
            <a:p>
              <a:pPr algn="ctr"/>
              <a:r>
                <a:rPr lang="es-MX" sz="1400" b="1" dirty="0">
                  <a:solidFill>
                    <a:schemeClr val="bg1"/>
                  </a:solidFill>
                </a:rPr>
                <a:t>Atiende la solicitud</a:t>
              </a:r>
            </a:p>
          </p:txBody>
        </p:sp>
        <p:cxnSp>
          <p:nvCxnSpPr>
            <p:cNvPr id="23" name="22 Conector recto de flecha"/>
            <p:cNvCxnSpPr>
              <a:cxnSpLocks/>
            </p:cNvCxnSpPr>
            <p:nvPr/>
          </p:nvCxnSpPr>
          <p:spPr>
            <a:xfrm>
              <a:off x="3083129" y="1756929"/>
              <a:ext cx="2104807" cy="0"/>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24" name="23 Conector recto de flecha"/>
            <p:cNvCxnSpPr>
              <a:cxnSpLocks/>
            </p:cNvCxnSpPr>
            <p:nvPr/>
          </p:nvCxnSpPr>
          <p:spPr>
            <a:xfrm>
              <a:off x="6183624" y="1955038"/>
              <a:ext cx="0" cy="271137"/>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25" name="24 Conector recto de flecha"/>
            <p:cNvCxnSpPr>
              <a:cxnSpLocks/>
              <a:stCxn id="20" idx="2"/>
            </p:cNvCxnSpPr>
            <p:nvPr/>
          </p:nvCxnSpPr>
          <p:spPr>
            <a:xfrm flipH="1">
              <a:off x="5651721" y="3279893"/>
              <a:ext cx="54146" cy="414035"/>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26" name="25 Conector recto de flecha"/>
            <p:cNvCxnSpPr>
              <a:cxnSpLocks/>
              <a:stCxn id="18" idx="2"/>
            </p:cNvCxnSpPr>
            <p:nvPr/>
          </p:nvCxnSpPr>
          <p:spPr>
            <a:xfrm>
              <a:off x="6750169" y="3292354"/>
              <a:ext cx="114346" cy="417732"/>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27" name="26 Conector angular"/>
            <p:cNvCxnSpPr>
              <a:cxnSpLocks/>
            </p:cNvCxnSpPr>
            <p:nvPr/>
          </p:nvCxnSpPr>
          <p:spPr>
            <a:xfrm rot="10800000">
              <a:off x="3308880" y="2541069"/>
              <a:ext cx="1208628" cy="1496539"/>
            </a:xfrm>
            <a:prstGeom prst="bentConnector3">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8" name="27 Conector recto de flecha"/>
            <p:cNvCxnSpPr>
              <a:cxnSpLocks/>
            </p:cNvCxnSpPr>
            <p:nvPr/>
          </p:nvCxnSpPr>
          <p:spPr>
            <a:xfrm flipH="1">
              <a:off x="1552909" y="2958354"/>
              <a:ext cx="422759" cy="140092"/>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29" name="28 Conector recto de flecha"/>
            <p:cNvCxnSpPr>
              <a:cxnSpLocks/>
            </p:cNvCxnSpPr>
            <p:nvPr/>
          </p:nvCxnSpPr>
          <p:spPr>
            <a:xfrm>
              <a:off x="2167133" y="2958354"/>
              <a:ext cx="507743" cy="153762"/>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sp>
          <p:nvSpPr>
            <p:cNvPr id="38" name="37 CuadroTexto"/>
            <p:cNvSpPr txBox="1"/>
            <p:nvPr/>
          </p:nvSpPr>
          <p:spPr>
            <a:xfrm>
              <a:off x="5063428" y="4971207"/>
              <a:ext cx="1671712" cy="646331"/>
            </a:xfrm>
            <a:prstGeom prst="rect">
              <a:avLst/>
            </a:prstGeom>
            <a:noFill/>
          </p:spPr>
          <p:txBody>
            <a:bodyPr wrap="square" rtlCol="0">
              <a:spAutoFit/>
            </a:bodyPr>
            <a:lstStyle/>
            <a:p>
              <a:pPr algn="ctr"/>
              <a:r>
                <a:rPr lang="es-MX" dirty="0">
                  <a:ln w="0"/>
                  <a:effectLst>
                    <a:outerShdw blurRad="38100" dist="19050" dir="2700000" algn="tl" rotWithShape="0">
                      <a:schemeClr val="dk1">
                        <a:alpha val="40000"/>
                      </a:schemeClr>
                    </a:outerShdw>
                  </a:effectLst>
                </a:rPr>
                <a:t>Solicitud No Presentada</a:t>
              </a:r>
            </a:p>
          </p:txBody>
        </p:sp>
        <p:cxnSp>
          <p:nvCxnSpPr>
            <p:cNvPr id="31" name="69 Conector angular"/>
            <p:cNvCxnSpPr>
              <a:cxnSpLocks/>
            </p:cNvCxnSpPr>
            <p:nvPr/>
          </p:nvCxnSpPr>
          <p:spPr>
            <a:xfrm rot="16200000" flipH="1">
              <a:off x="3168196" y="3245615"/>
              <a:ext cx="1628099" cy="2469416"/>
            </a:xfrm>
            <a:prstGeom prst="bentConnector2">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33" name="32 CuadroTexto"/>
            <p:cNvSpPr txBox="1"/>
            <p:nvPr/>
          </p:nvSpPr>
          <p:spPr>
            <a:xfrm>
              <a:off x="1700673" y="2105984"/>
              <a:ext cx="720080" cy="226732"/>
            </a:xfrm>
            <a:prstGeom prst="rect">
              <a:avLst/>
            </a:prstGeom>
            <a:noFill/>
          </p:spPr>
          <p:txBody>
            <a:bodyPr wrap="square" rtlCol="0">
              <a:spAutoFit/>
            </a:bodyPr>
            <a:lstStyle/>
            <a:p>
              <a:pPr algn="ctr"/>
              <a:r>
                <a:rPr lang="es-MX" sz="900" b="1" dirty="0"/>
                <a:t> 10 DÍAS </a:t>
              </a:r>
            </a:p>
          </p:txBody>
        </p:sp>
        <p:sp>
          <p:nvSpPr>
            <p:cNvPr id="35" name="34 CuadroTexto"/>
            <p:cNvSpPr txBox="1"/>
            <p:nvPr/>
          </p:nvSpPr>
          <p:spPr>
            <a:xfrm>
              <a:off x="6927907" y="2421945"/>
              <a:ext cx="720080" cy="226732"/>
            </a:xfrm>
            <a:prstGeom prst="rect">
              <a:avLst/>
            </a:prstGeom>
            <a:noFill/>
          </p:spPr>
          <p:txBody>
            <a:bodyPr wrap="square" rtlCol="0">
              <a:spAutoFit/>
            </a:bodyPr>
            <a:lstStyle/>
            <a:p>
              <a:pPr algn="ctr"/>
              <a:r>
                <a:rPr lang="es-MX" sz="800" b="1" dirty="0"/>
                <a:t> </a:t>
              </a:r>
              <a:r>
                <a:rPr lang="es-MX" sz="900" b="1" dirty="0"/>
                <a:t>5 DÍAS </a:t>
              </a:r>
            </a:p>
          </p:txBody>
        </p:sp>
        <p:cxnSp>
          <p:nvCxnSpPr>
            <p:cNvPr id="36" name="78 Conector angular"/>
            <p:cNvCxnSpPr>
              <a:cxnSpLocks/>
            </p:cNvCxnSpPr>
            <p:nvPr/>
          </p:nvCxnSpPr>
          <p:spPr>
            <a:xfrm>
              <a:off x="1164246" y="3836837"/>
              <a:ext cx="5887972" cy="763710"/>
            </a:xfrm>
            <a:prstGeom prst="bentConnector4">
              <a:avLst>
                <a:gd name="adj1" fmla="val 33663"/>
                <a:gd name="adj2" fmla="val 115343"/>
              </a:avLst>
            </a:prstGeom>
            <a:ln>
              <a:tailEnd type="arrow"/>
            </a:ln>
          </p:spPr>
          <p:style>
            <a:lnRef idx="3">
              <a:schemeClr val="accent3"/>
            </a:lnRef>
            <a:fillRef idx="0">
              <a:schemeClr val="accent3"/>
            </a:fillRef>
            <a:effectRef idx="2">
              <a:schemeClr val="accent3"/>
            </a:effectRef>
            <a:fontRef idx="minor">
              <a:schemeClr val="tx1"/>
            </a:fontRef>
          </p:style>
        </p:cxnSp>
        <p:sp>
          <p:nvSpPr>
            <p:cNvPr id="54" name="Rectángulo 53">
              <a:extLst>
                <a:ext uri="{FF2B5EF4-FFF2-40B4-BE49-F238E27FC236}">
                  <a16:creationId xmlns:a16="http://schemas.microsoft.com/office/drawing/2014/main" id="{48572879-999B-4F27-A572-36CACB48B5EB}"/>
                </a:ext>
              </a:extLst>
            </p:cNvPr>
            <p:cNvSpPr/>
            <p:nvPr/>
          </p:nvSpPr>
          <p:spPr>
            <a:xfrm>
              <a:off x="951375" y="2097673"/>
              <a:ext cx="2319588" cy="1744930"/>
            </a:xfrm>
            <a:prstGeom prst="rect">
              <a:avLst/>
            </a:prstGeom>
            <a:noFill/>
            <a:ln w="1905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77" name="Rectángulo 76">
              <a:extLst>
                <a:ext uri="{FF2B5EF4-FFF2-40B4-BE49-F238E27FC236}">
                  <a16:creationId xmlns:a16="http://schemas.microsoft.com/office/drawing/2014/main" id="{3758CEBA-6AA7-462C-8F6D-74491EF50036}"/>
                </a:ext>
              </a:extLst>
            </p:cNvPr>
            <p:cNvSpPr/>
            <p:nvPr/>
          </p:nvSpPr>
          <p:spPr>
            <a:xfrm>
              <a:off x="4579543" y="2203392"/>
              <a:ext cx="3275157" cy="2246673"/>
            </a:xfrm>
            <a:prstGeom prst="rect">
              <a:avLst/>
            </a:prstGeom>
            <a:noFill/>
            <a:ln w="1905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pic>
        <p:nvPicPr>
          <p:cNvPr id="50" name="Imagen 49" descr="Logotipo, nombre de la empresa&#10;&#10;Descripción generada automáticamente">
            <a:extLst>
              <a:ext uri="{FF2B5EF4-FFF2-40B4-BE49-F238E27FC236}">
                <a16:creationId xmlns:a16="http://schemas.microsoft.com/office/drawing/2014/main" id="{1FB32C92-A73F-4375-A6E3-C83315DB16E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9474"/>
          <a:stretch/>
        </p:blipFill>
        <p:spPr>
          <a:xfrm>
            <a:off x="8124055" y="229105"/>
            <a:ext cx="912111" cy="767181"/>
          </a:xfrm>
          <a:prstGeom prst="rect">
            <a:avLst/>
          </a:prstGeom>
        </p:spPr>
      </p:pic>
      <p:sp>
        <p:nvSpPr>
          <p:cNvPr id="2" name="Rectángulo 1"/>
          <p:cNvSpPr/>
          <p:nvPr/>
        </p:nvSpPr>
        <p:spPr>
          <a:xfrm>
            <a:off x="522740" y="5585085"/>
            <a:ext cx="4572000" cy="923330"/>
          </a:xfrm>
          <a:prstGeom prst="rect">
            <a:avLst/>
          </a:prstGeom>
        </p:spPr>
        <p:txBody>
          <a:bodyPr>
            <a:spAutoFit/>
          </a:bodyPr>
          <a:lstStyle/>
          <a:p>
            <a:r>
              <a:rPr lang="es-MX" dirty="0">
                <a:latin typeface="Arial" pitchFamily="34" charset="0"/>
                <a:cs typeface="Arial" pitchFamily="34" charset="0"/>
              </a:rPr>
              <a:t>El requerimiento </a:t>
            </a:r>
            <a:r>
              <a:rPr lang="es-MX" b="1" dirty="0">
                <a:latin typeface="Arial" pitchFamily="34" charset="0"/>
                <a:cs typeface="Arial" pitchFamily="34" charset="0"/>
              </a:rPr>
              <a:t>interrumpirá el plazo de respuesta establecido en </a:t>
            </a:r>
            <a:r>
              <a:rPr lang="es-MX" b="1" dirty="0">
                <a:latin typeface="Arial" pitchFamily="34" charset="0"/>
                <a:cs typeface="Arial" pitchFamily="34" charset="0"/>
                <a:hlinkClick r:id="rId4" action="ppaction://hlinksldjump"/>
              </a:rPr>
              <a:t>el artículo 154 de la Ley</a:t>
            </a:r>
            <a:endParaRPr lang="es-MX" dirty="0"/>
          </a:p>
        </p:txBody>
      </p:sp>
    </p:spTree>
    <p:extLst>
      <p:ext uri="{BB962C8B-B14F-4D97-AF65-F5344CB8AC3E}">
        <p14:creationId xmlns:p14="http://schemas.microsoft.com/office/powerpoint/2010/main" val="21346253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Resultado de imagen para procedimiento">
            <a:extLst>
              <a:ext uri="{FF2B5EF4-FFF2-40B4-BE49-F238E27FC236}">
                <a16:creationId xmlns:a16="http://schemas.microsoft.com/office/drawing/2014/main" id="{63AE703E-3CDF-4980-89A1-701101E2FFC2}"/>
              </a:ext>
            </a:extLst>
          </p:cNvPr>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3352800" y="2959100"/>
            <a:ext cx="1930400" cy="1930400"/>
          </a:xfrm>
          <a:prstGeom prst="rect">
            <a:avLst/>
          </a:prstGeom>
          <a:noFill/>
          <a:extLst>
            <a:ext uri="{909E8E84-426E-40DD-AFC4-6F175D3DCCD1}">
              <a14:hiddenFill xmlns:a14="http://schemas.microsoft.com/office/drawing/2010/main">
                <a:solidFill>
                  <a:srgbClr val="FFFFFF"/>
                </a:solidFill>
              </a14:hiddenFill>
            </a:ext>
          </a:extLst>
        </p:spPr>
      </p:pic>
      <p:sp>
        <p:nvSpPr>
          <p:cNvPr id="2" name="1 Rectángulo"/>
          <p:cNvSpPr/>
          <p:nvPr/>
        </p:nvSpPr>
        <p:spPr>
          <a:xfrm>
            <a:off x="304800" y="1573944"/>
            <a:ext cx="8210550" cy="951543"/>
          </a:xfrm>
          <a:prstGeom prst="rect">
            <a:avLst/>
          </a:prstGeom>
        </p:spPr>
        <p:txBody>
          <a:bodyPr wrap="square">
            <a:spAutoFit/>
          </a:bodyPr>
          <a:lstStyle/>
          <a:p>
            <a:pPr lvl="0" algn="just">
              <a:lnSpc>
                <a:spcPct val="120000"/>
              </a:lnSpc>
            </a:pPr>
            <a:r>
              <a:rPr lang="es-ES_tradnl" sz="1600" dirty="0">
                <a:solidFill>
                  <a:prstClr val="black"/>
                </a:solidFill>
                <a:latin typeface="Arial" pitchFamily="34" charset="0"/>
                <a:cs typeface="Arial" pitchFamily="34" charset="0"/>
              </a:rPr>
              <a:t>Los términos de las notificaciones previstas en esta Ley se computarán en días hábiles, y transcurrirán a partir del día siguiente al que se practiquen. </a:t>
            </a:r>
            <a:r>
              <a:rPr lang="es-MX" sz="1600" dirty="0">
                <a:solidFill>
                  <a:prstClr val="black"/>
                </a:solidFill>
                <a:latin typeface="Arial" pitchFamily="34" charset="0"/>
                <a:cs typeface="Arial" pitchFamily="34" charset="0"/>
              </a:rPr>
              <a:t>La UT podrá notificar al particular:</a:t>
            </a:r>
          </a:p>
        </p:txBody>
      </p:sp>
      <p:sp>
        <p:nvSpPr>
          <p:cNvPr id="5" name="4 Rectángulo"/>
          <p:cNvSpPr/>
          <p:nvPr/>
        </p:nvSpPr>
        <p:spPr>
          <a:xfrm>
            <a:off x="517583" y="970277"/>
            <a:ext cx="7997767" cy="461665"/>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s-MX"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rPr>
              <a:t>PROCEDIMIENTO DE ACCESO A LA INFORMACIÓN</a:t>
            </a:r>
            <a:endParaRPr lang="es-ES"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endParaRPr>
          </a:p>
        </p:txBody>
      </p:sp>
      <p:graphicFrame>
        <p:nvGraphicFramePr>
          <p:cNvPr id="8" name="Diagrama 7">
            <a:extLst>
              <a:ext uri="{FF2B5EF4-FFF2-40B4-BE49-F238E27FC236}">
                <a16:creationId xmlns:a16="http://schemas.microsoft.com/office/drawing/2014/main" id="{FFEBAE2F-A1F3-415B-BF0F-31D374FE364F}"/>
              </a:ext>
            </a:extLst>
          </p:cNvPr>
          <p:cNvGraphicFramePr/>
          <p:nvPr>
            <p:extLst>
              <p:ext uri="{D42A27DB-BD31-4B8C-83A1-F6EECF244321}">
                <p14:modId xmlns:p14="http://schemas.microsoft.com/office/powerpoint/2010/main" val="762757555"/>
              </p:ext>
            </p:extLst>
          </p:nvPr>
        </p:nvGraphicFramePr>
        <p:xfrm>
          <a:off x="5834744" y="2629860"/>
          <a:ext cx="2680606" cy="20391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2" name="Diagrama 11">
            <a:extLst>
              <a:ext uri="{FF2B5EF4-FFF2-40B4-BE49-F238E27FC236}">
                <a16:creationId xmlns:a16="http://schemas.microsoft.com/office/drawing/2014/main" id="{AF38443F-7FDC-4647-8380-36B663821424}"/>
              </a:ext>
            </a:extLst>
          </p:cNvPr>
          <p:cNvGraphicFramePr/>
          <p:nvPr/>
        </p:nvGraphicFramePr>
        <p:xfrm>
          <a:off x="517583" y="2669180"/>
          <a:ext cx="2577225" cy="196048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3" name="Rectángulo 2"/>
          <p:cNvSpPr/>
          <p:nvPr/>
        </p:nvSpPr>
        <p:spPr>
          <a:xfrm>
            <a:off x="586196" y="4687336"/>
            <a:ext cx="7929154" cy="1015663"/>
          </a:xfrm>
          <a:prstGeom prst="rect">
            <a:avLst/>
          </a:prstGeom>
        </p:spPr>
        <p:txBody>
          <a:bodyPr wrap="square">
            <a:spAutoFit/>
          </a:bodyPr>
          <a:lstStyle/>
          <a:p>
            <a:r>
              <a:rPr lang="es-MX" sz="1200" b="1" dirty="0">
                <a:latin typeface="Calibri,Bold"/>
              </a:rPr>
              <a:t>Artículo 152. </a:t>
            </a:r>
            <a:r>
              <a:rPr lang="es-MX" sz="1200" dirty="0">
                <a:latin typeface="Calibri" panose="020F0502020204030204" pitchFamily="34" charset="0"/>
              </a:rPr>
              <a:t>Cuando la información requerida ya esté disponible al público en medios impresos, tales como libros, compendios, trípticos, registros públicos, en formatos</a:t>
            </a:r>
          </a:p>
          <a:p>
            <a:r>
              <a:rPr lang="es-MX" sz="1200" dirty="0">
                <a:latin typeface="Calibri" panose="020F0502020204030204" pitchFamily="34" charset="0"/>
              </a:rPr>
              <a:t>electrónicos disponibles en Internet o en cualquier otro medio, se le hará saber por el medio</a:t>
            </a:r>
          </a:p>
          <a:p>
            <a:r>
              <a:rPr lang="es-MX" sz="1200" dirty="0">
                <a:latin typeface="Calibri" panose="020F0502020204030204" pitchFamily="34" charset="0"/>
              </a:rPr>
              <a:t>requerido la fuente, el lugar y la forma en que puede consultar, reproducir o adquirir en un plazo </a:t>
            </a:r>
            <a:r>
              <a:rPr lang="es-MX" sz="1200" b="1" dirty="0">
                <a:solidFill>
                  <a:srgbClr val="FF0000"/>
                </a:solidFill>
                <a:latin typeface="Calibri" panose="020F0502020204030204" pitchFamily="34" charset="0"/>
              </a:rPr>
              <a:t>no mayor a cinco días</a:t>
            </a:r>
            <a:r>
              <a:rPr lang="es-MX" sz="1200" dirty="0">
                <a:latin typeface="Calibri" panose="020F0502020204030204" pitchFamily="34" charset="0"/>
              </a:rPr>
              <a:t>, contados a partir de la fecha de presentación de la solicitud.</a:t>
            </a:r>
            <a:endParaRPr lang="es-MX" sz="1200" dirty="0"/>
          </a:p>
        </p:txBody>
      </p:sp>
      <p:pic>
        <p:nvPicPr>
          <p:cNvPr id="9" name="Imagen 8" descr="Logotipo, nombre de la empresa&#10;&#10;Descripción generada automáticamente">
            <a:extLst>
              <a:ext uri="{FF2B5EF4-FFF2-40B4-BE49-F238E27FC236}">
                <a16:creationId xmlns:a16="http://schemas.microsoft.com/office/drawing/2014/main" id="{1FB32C92-A73F-4375-A6E3-C83315DB16E8}"/>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b="9474"/>
          <a:stretch/>
        </p:blipFill>
        <p:spPr>
          <a:xfrm>
            <a:off x="8124055" y="229105"/>
            <a:ext cx="912111" cy="767181"/>
          </a:xfrm>
          <a:prstGeom prst="rect">
            <a:avLst/>
          </a:prstGeom>
        </p:spPr>
      </p:pic>
    </p:spTree>
    <p:extLst>
      <p:ext uri="{BB962C8B-B14F-4D97-AF65-F5344CB8AC3E}">
        <p14:creationId xmlns:p14="http://schemas.microsoft.com/office/powerpoint/2010/main" val="2391084348"/>
      </p:ext>
    </p:extLst>
  </p:cSld>
  <p:clrMapOvr>
    <a:masterClrMapping/>
  </p:clrMapOvr>
</p:sld>
</file>

<file path=ppt/theme/theme1.xml><?xml version="1.0" encoding="utf-8"?>
<a:theme xmlns:a="http://schemas.openxmlformats.org/drawingml/2006/main" name="Diseñ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3447</TotalTime>
  <Words>2646</Words>
  <Application>Microsoft Office PowerPoint</Application>
  <PresentationFormat>Presentación en pantalla (4:3)</PresentationFormat>
  <Paragraphs>256</Paragraphs>
  <Slides>31</Slides>
  <Notes>0</Notes>
  <HiddenSlides>0</HiddenSlides>
  <MMClips>0</MMClips>
  <ScaleCrop>false</ScaleCrop>
  <HeadingPairs>
    <vt:vector size="6" baseType="variant">
      <vt:variant>
        <vt:lpstr>Fuentes usadas</vt:lpstr>
      </vt:variant>
      <vt:variant>
        <vt:i4>10</vt:i4>
      </vt:variant>
      <vt:variant>
        <vt:lpstr>Tema</vt:lpstr>
      </vt:variant>
      <vt:variant>
        <vt:i4>1</vt:i4>
      </vt:variant>
      <vt:variant>
        <vt:lpstr>Títulos de diapositiva</vt:lpstr>
      </vt:variant>
      <vt:variant>
        <vt:i4>31</vt:i4>
      </vt:variant>
    </vt:vector>
  </HeadingPairs>
  <TitlesOfParts>
    <vt:vector size="42" baseType="lpstr">
      <vt:lpstr>SimSun</vt:lpstr>
      <vt:lpstr>Arial</vt:lpstr>
      <vt:lpstr>Calibri</vt:lpstr>
      <vt:lpstr>Calibri,Bold</vt:lpstr>
      <vt:lpstr>Corbel</vt:lpstr>
      <vt:lpstr>Futura Bk BT</vt:lpstr>
      <vt:lpstr>Futura T OT</vt:lpstr>
      <vt:lpstr>Microsoft Sans Serif</vt:lpstr>
      <vt:lpstr>Tahoma</vt:lpstr>
      <vt:lpstr>Wingdings</vt:lpstr>
      <vt:lpstr>Diseño personalizado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Formas de otorgar el consentimiento</vt:lpstr>
      <vt:lpstr>Presentación de PowerPoint</vt:lpstr>
      <vt:lpstr>Presentación de PowerPoint</vt:lpstr>
      <vt:lpstr>Presentación de PowerPoint</vt:lpstr>
      <vt:lpstr>La LGRA Define el conflicto de interés como:</vt:lpstr>
      <vt:lpstr>Presentación de PowerPoint</vt:lpstr>
      <vt:lpstr>¿Es conflicto de interés potencial, aparente o real?</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Bere</dc:creator>
  <cp:lastModifiedBy>Edgar Araos</cp:lastModifiedBy>
  <cp:revision>192</cp:revision>
  <dcterms:created xsi:type="dcterms:W3CDTF">2017-01-12T21:02:33Z</dcterms:created>
  <dcterms:modified xsi:type="dcterms:W3CDTF">2022-06-06T19:17:35Z</dcterms:modified>
</cp:coreProperties>
</file>